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 id="298" r:id="rId54"/>
    <p:sldId id="299" r:id="rId55"/>
    <p:sldId id="300" r:id="rId56"/>
    <p:sldId id="301" r:id="rId57"/>
    <p:sldId id="302" r:id="rId58"/>
    <p:sldId id="303" r:id="rId59"/>
    <p:sldId id="304" r:id="rId60"/>
    <p:sldId id="305" r:id="rId61"/>
    <p:sldId id="306" r:id="rId62"/>
    <p:sldId id="307" r:id="rId63"/>
    <p:sldId id="308" r:id="rId64"/>
    <p:sldId id="309" r:id="rId65"/>
    <p:sldId id="310" r:id="rId66"/>
    <p:sldId id="311" r:id="rId67"/>
    <p:sldId id="312" r:id="rId68"/>
    <p:sldId id="313"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BEDE7F-9734-419C-ADEB-8159F2185F5E}" v="19" dt="2024-07-07T13:52:56.9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28" autoAdjust="0"/>
    <p:restoredTop sz="94660"/>
  </p:normalViewPr>
  <p:slideViewPr>
    <p:cSldViewPr snapToGrid="0">
      <p:cViewPr varScale="1">
        <p:scale>
          <a:sx n="74" d="100"/>
          <a:sy n="74" d="100"/>
        </p:scale>
        <p:origin x="37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 Id="rId54" Type="http://schemas.openxmlformats.org/officeDocument/2006/relationships/slide" Target="slides/slide43.xml"/>
<Relationship Id="rId55" Type="http://schemas.openxmlformats.org/officeDocument/2006/relationships/slide" Target="slides/slide44.xml"/>
<Relationship Id="rId56" Type="http://schemas.openxmlformats.org/officeDocument/2006/relationships/slide" Target="slides/slide45.xml"/>
<Relationship Id="rId57" Type="http://schemas.openxmlformats.org/officeDocument/2006/relationships/slide" Target="slides/slide46.xml"/>
<Relationship Id="rId58" Type="http://schemas.openxmlformats.org/officeDocument/2006/relationships/slide" Target="slides/slide47.xml"/>
<Relationship Id="rId59" Type="http://schemas.openxmlformats.org/officeDocument/2006/relationships/slide" Target="slides/slide48.xml"/>
<Relationship Id="rId60" Type="http://schemas.openxmlformats.org/officeDocument/2006/relationships/slide" Target="slides/slide49.xml"/>
<Relationship Id="rId61" Type="http://schemas.openxmlformats.org/officeDocument/2006/relationships/slide" Target="slides/slide50.xml"/>
<Relationship Id="rId62" Type="http://schemas.openxmlformats.org/officeDocument/2006/relationships/slide" Target="slides/slide51.xml"/>
<Relationship Id="rId63" Type="http://schemas.openxmlformats.org/officeDocument/2006/relationships/slide" Target="slides/slide52.xml"/>
<Relationship Id="rId64" Type="http://schemas.openxmlformats.org/officeDocument/2006/relationships/slide" Target="slides/slide53.xml"/>
<Relationship Id="rId65" Type="http://schemas.openxmlformats.org/officeDocument/2006/relationships/slide" Target="slides/slide54.xml"/>
<Relationship Id="rId66" Type="http://schemas.openxmlformats.org/officeDocument/2006/relationships/slide" Target="slides/slide55.xml"/>
<Relationship Id="rId67" Type="http://schemas.openxmlformats.org/officeDocument/2006/relationships/slide" Target="slides/slide56.xml"/>
<Relationship Id="rId68" Type="http://schemas.openxmlformats.org/officeDocument/2006/relationships/slide" Target="slides/slide57.xml"/>
<Relationship Id="rId69" Type="http://schemas.openxmlformats.org/officeDocument/2006/relationships/slide" Target="slides/slide58.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4BBEDE7F-9734-419C-ADEB-8159F2185F5E}"/>
    <pc:docChg chg="undo custSel modMainMaster">
      <pc:chgData name="Lauren Francis" userId="b7c8c318-11b6-44df-a20d-cbfd05c86935" providerId="ADAL" clId="{4BBEDE7F-9734-419C-ADEB-8159F2185F5E}" dt="2024-07-07T14:56:33.865" v="818" actId="208"/>
      <pc:docMkLst>
        <pc:docMk/>
      </pc:docMkLst>
      <pc:sldMasterChg chg="delSldLayout modSldLayout">
        <pc:chgData name="Lauren Francis" userId="b7c8c318-11b6-44df-a20d-cbfd05c86935" providerId="ADAL" clId="{4BBEDE7F-9734-419C-ADEB-8159F2185F5E}" dt="2024-07-07T14:56:33.865" v="818" actId="208"/>
        <pc:sldMasterMkLst>
          <pc:docMk/>
          <pc:sldMasterMk cId="783407565" sldId="2147483648"/>
        </pc:sldMasterMkLst>
        <pc:sldLayoutChg chg="addSp delSp modSp mod">
          <pc:chgData name="Lauren Francis" userId="b7c8c318-11b6-44df-a20d-cbfd05c86935" providerId="ADAL" clId="{4BBEDE7F-9734-419C-ADEB-8159F2185F5E}" dt="2024-07-07T14:56:33.865" v="818" actId="208"/>
          <pc:sldLayoutMkLst>
            <pc:docMk/>
            <pc:sldMasterMk cId="783407565" sldId="2147483648"/>
            <pc:sldLayoutMk cId="294763625" sldId="2147483659"/>
          </pc:sldLayoutMkLst>
          <pc:spChg chg="mod">
            <ac:chgData name="Lauren Francis" userId="b7c8c318-11b6-44df-a20d-cbfd05c86935" providerId="ADAL" clId="{4BBEDE7F-9734-419C-ADEB-8159F2185F5E}" dt="2024-07-05T15:21:10.837" v="539" actId="20577"/>
            <ac:spMkLst>
              <pc:docMk/>
              <pc:sldMasterMk cId="783407565" sldId="2147483648"/>
              <pc:sldLayoutMk cId="294763625" sldId="2147483659"/>
              <ac:spMk id="14" creationId="{49B9043E-4280-904D-D697-3E0FE566A506}"/>
            </ac:spMkLst>
          </pc:spChg>
          <pc:picChg chg="add del mod">
            <ac:chgData name="Lauren Francis" userId="b7c8c318-11b6-44df-a20d-cbfd05c86935" providerId="ADAL" clId="{4BBEDE7F-9734-419C-ADEB-8159F2185F5E}" dt="2024-07-07T14:56:24.647" v="814" actId="478"/>
            <ac:picMkLst>
              <pc:docMk/>
              <pc:sldMasterMk cId="783407565" sldId="2147483648"/>
              <pc:sldLayoutMk cId="294763625" sldId="2147483659"/>
              <ac:picMk id="3" creationId="{B3D53FE9-BAEA-9BC6-6860-06B36151B6DF}"/>
            </ac:picMkLst>
          </pc:picChg>
          <pc:picChg chg="add del mod ord">
            <ac:chgData name="Lauren Francis" userId="b7c8c318-11b6-44df-a20d-cbfd05c86935" providerId="ADAL" clId="{4BBEDE7F-9734-419C-ADEB-8159F2185F5E}" dt="2024-07-07T14:44:13.884" v="653" actId="478"/>
            <ac:picMkLst>
              <pc:docMk/>
              <pc:sldMasterMk cId="783407565" sldId="2147483648"/>
              <pc:sldLayoutMk cId="294763625" sldId="2147483659"/>
              <ac:picMk id="5" creationId="{206A64E6-3D44-77B8-D0AD-2F7CC861EE39}"/>
            </ac:picMkLst>
          </pc:picChg>
          <pc:picChg chg="add mod ord">
            <ac:chgData name="Lauren Francis" userId="b7c8c318-11b6-44df-a20d-cbfd05c86935" providerId="ADAL" clId="{4BBEDE7F-9734-419C-ADEB-8159F2185F5E}" dt="2024-07-07T14:48:08.205" v="710" actId="1076"/>
            <ac:picMkLst>
              <pc:docMk/>
              <pc:sldMasterMk cId="783407565" sldId="2147483648"/>
              <pc:sldLayoutMk cId="294763625" sldId="2147483659"/>
              <ac:picMk id="7" creationId="{8AECD395-CB05-514A-5925-838F840F123E}"/>
            </ac:picMkLst>
          </pc:picChg>
          <pc:picChg chg="add mod ord">
            <ac:chgData name="Lauren Francis" userId="b7c8c318-11b6-44df-a20d-cbfd05c86935" providerId="ADAL" clId="{4BBEDE7F-9734-419C-ADEB-8159F2185F5E}" dt="2024-07-07T14:48:04.636" v="708" actId="1076"/>
            <ac:picMkLst>
              <pc:docMk/>
              <pc:sldMasterMk cId="783407565" sldId="2147483648"/>
              <pc:sldLayoutMk cId="294763625" sldId="2147483659"/>
              <ac:picMk id="13" creationId="{305D251E-FEA7-9EDB-1D51-6CCFE05C2F69}"/>
            </ac:picMkLst>
          </pc:picChg>
          <pc:picChg chg="del">
            <ac:chgData name="Lauren Francis" userId="b7c8c318-11b6-44df-a20d-cbfd05c86935" providerId="ADAL" clId="{4BBEDE7F-9734-419C-ADEB-8159F2185F5E}" dt="2024-07-07T14:43:25.901" v="642" actId="478"/>
            <ac:picMkLst>
              <pc:docMk/>
              <pc:sldMasterMk cId="783407565" sldId="2147483648"/>
              <pc:sldLayoutMk cId="294763625" sldId="2147483659"/>
              <ac:picMk id="16" creationId="{F8A99FF6-4126-B0D8-9825-9FB1EBB5EB54}"/>
            </ac:picMkLst>
          </pc:picChg>
          <pc:picChg chg="del">
            <ac:chgData name="Lauren Francis" userId="b7c8c318-11b6-44df-a20d-cbfd05c86935" providerId="ADAL" clId="{4BBEDE7F-9734-419C-ADEB-8159F2185F5E}" dt="2024-07-07T14:43:26.356" v="643" actId="478"/>
            <ac:picMkLst>
              <pc:docMk/>
              <pc:sldMasterMk cId="783407565" sldId="2147483648"/>
              <pc:sldLayoutMk cId="294763625" sldId="2147483659"/>
              <ac:picMk id="17" creationId="{AE5A17BD-631D-3156-6AAA-4FAC1ADA8054}"/>
            </ac:picMkLst>
          </pc:picChg>
          <pc:picChg chg="del">
            <ac:chgData name="Lauren Francis" userId="b7c8c318-11b6-44df-a20d-cbfd05c86935" providerId="ADAL" clId="{4BBEDE7F-9734-419C-ADEB-8159F2185F5E}" dt="2024-07-07T14:43:25.356" v="641" actId="478"/>
            <ac:picMkLst>
              <pc:docMk/>
              <pc:sldMasterMk cId="783407565" sldId="2147483648"/>
              <pc:sldLayoutMk cId="294763625" sldId="2147483659"/>
              <ac:picMk id="18" creationId="{09838414-E636-4B21-01DA-DCF19E1F973C}"/>
            </ac:picMkLst>
          </pc:picChg>
          <pc:picChg chg="add mod">
            <ac:chgData name="Lauren Francis" userId="b7c8c318-11b6-44df-a20d-cbfd05c86935" providerId="ADAL" clId="{4BBEDE7F-9734-419C-ADEB-8159F2185F5E}" dt="2024-07-07T14:56:33.865" v="818" actId="208"/>
            <ac:picMkLst>
              <pc:docMk/>
              <pc:sldMasterMk cId="783407565" sldId="2147483648"/>
              <pc:sldLayoutMk cId="294763625" sldId="2147483659"/>
              <ac:picMk id="20" creationId="{710340CC-7906-F20C-4CCA-10F264B2A596}"/>
            </ac:picMkLst>
          </pc:picChg>
        </pc:sldLayoutChg>
        <pc:sldLayoutChg chg="addSp delSp modSp mod">
          <pc:chgData name="Lauren Francis" userId="b7c8c318-11b6-44df-a20d-cbfd05c86935" providerId="ADAL" clId="{4BBEDE7F-9734-419C-ADEB-8159F2185F5E}" dt="2024-07-07T14:48:19.283" v="712" actId="14100"/>
          <pc:sldLayoutMkLst>
            <pc:docMk/>
            <pc:sldMasterMk cId="783407565" sldId="2147483648"/>
            <pc:sldLayoutMk cId="2728238326" sldId="2147483660"/>
          </pc:sldLayoutMkLst>
          <pc:spChg chg="add mod">
            <ac:chgData name="Lauren Francis" userId="b7c8c318-11b6-44df-a20d-cbfd05c86935" providerId="ADAL" clId="{4BBEDE7F-9734-419C-ADEB-8159F2185F5E}" dt="2024-07-05T15:21:08.309" v="538" actId="20577"/>
            <ac:spMkLst>
              <pc:docMk/>
              <pc:sldMasterMk cId="783407565" sldId="2147483648"/>
              <pc:sldLayoutMk cId="2728238326" sldId="2147483660"/>
              <ac:spMk id="2" creationId="{CAA0BBFD-2057-33CB-0BDE-A738B3CD75D1}"/>
            </ac:spMkLst>
          </pc:spChg>
          <pc:spChg chg="del mod">
            <ac:chgData name="Lauren Francis" userId="b7c8c318-11b6-44df-a20d-cbfd05c86935" providerId="ADAL" clId="{4BBEDE7F-9734-419C-ADEB-8159F2185F5E}" dt="2024-07-05T15:16:04.845" v="520" actId="478"/>
            <ac:spMkLst>
              <pc:docMk/>
              <pc:sldMasterMk cId="783407565" sldId="2147483648"/>
              <pc:sldLayoutMk cId="2728238326" sldId="2147483660"/>
              <ac:spMk id="10" creationId="{38F0F942-CF92-6FD1-4E02-E7ED63F8B0D6}"/>
            </ac:spMkLst>
          </pc:sp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3" creationId="{2E3E0BFC-C5E1-4E29-51A7-06E97C9CDB2F}"/>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4" creationId="{2D65887D-3A67-551B-C715-BB419F344AC8}"/>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4BBEDE7F-9734-419C-ADEB-8159F2185F5E}" dt="2024-07-07T14:48:19.283" v="712" actId="14100"/>
            <ac:picMkLst>
              <pc:docMk/>
              <pc:sldMasterMk cId="783407565" sldId="2147483648"/>
              <pc:sldLayoutMk cId="2728238326" sldId="2147483660"/>
              <ac:picMk id="12" creationId="{44009942-AB20-D0DC-8D2B-65A38061DCB5}"/>
            </ac:picMkLst>
          </pc:picChg>
          <pc:picChg chg="add mod ord">
            <ac:chgData name="Lauren Francis" userId="b7c8c318-11b6-44df-a20d-cbfd05c86935" providerId="ADAL" clId="{4BBEDE7F-9734-419C-ADEB-8159F2185F5E}" dt="2024-07-07T14:47:52.402" v="704" actId="1076"/>
            <ac:picMkLst>
              <pc:docMk/>
              <pc:sldMasterMk cId="783407565" sldId="2147483648"/>
              <pc:sldLayoutMk cId="2728238326" sldId="2147483660"/>
              <ac:picMk id="14" creationId="{E98FD6BA-F5D7-2CCE-669B-5979C600F0DE}"/>
            </ac:picMkLst>
          </pc:picChg>
          <pc:picChg chg="add mod ord">
            <ac:chgData name="Lauren Francis" userId="b7c8c318-11b6-44df-a20d-cbfd05c86935" providerId="ADAL" clId="{4BBEDE7F-9734-419C-ADEB-8159F2185F5E}" dt="2024-07-07T14:47:55.395" v="705" actId="1076"/>
            <ac:picMkLst>
              <pc:docMk/>
              <pc:sldMasterMk cId="783407565" sldId="2147483648"/>
              <pc:sldLayoutMk cId="2728238326" sldId="2147483660"/>
              <ac:picMk id="16" creationId="{4397BBB3-97A6-5D33-CE32-6F89DCC9F802}"/>
            </ac:picMkLst>
          </pc:picChg>
        </pc:sldLayoutChg>
        <pc:sldLayoutChg chg="addSp delSp modSp mod">
          <pc:chgData name="Lauren Francis" userId="b7c8c318-11b6-44df-a20d-cbfd05c86935" providerId="ADAL" clId="{4BBEDE7F-9734-419C-ADEB-8159F2185F5E}" dt="2024-07-07T14:49:59.672" v="732" actId="1076"/>
          <pc:sldLayoutMkLst>
            <pc:docMk/>
            <pc:sldMasterMk cId="783407565" sldId="2147483648"/>
            <pc:sldLayoutMk cId="392758585" sldId="2147483661"/>
          </pc:sldLayoutMkLst>
          <pc:spChg chg="add mod">
            <ac:chgData name="Lauren Francis" userId="b7c8c318-11b6-44df-a20d-cbfd05c86935" providerId="ADAL" clId="{4BBEDE7F-9734-419C-ADEB-8159F2185F5E}" dt="2024-07-05T15:21:05.933" v="537" actId="20577"/>
            <ac:spMkLst>
              <pc:docMk/>
              <pc:sldMasterMk cId="783407565" sldId="2147483648"/>
              <pc:sldLayoutMk cId="392758585" sldId="2147483661"/>
              <ac:spMk id="2" creationId="{E5F2A43C-0EC9-C0C3-D78D-6FFF22E15934}"/>
            </ac:spMkLst>
          </pc:spChg>
          <pc:spChg chg="del mod">
            <ac:chgData name="Lauren Francis" userId="b7c8c318-11b6-44df-a20d-cbfd05c86935" providerId="ADAL" clId="{4BBEDE7F-9734-419C-ADEB-8159F2185F5E}" dt="2024-07-05T15:16:09.575" v="522" actId="478"/>
            <ac:spMkLst>
              <pc:docMk/>
              <pc:sldMasterMk cId="783407565" sldId="2147483648"/>
              <pc:sldLayoutMk cId="392758585" sldId="2147483661"/>
              <ac:spMk id="10" creationId="{AC4531A2-C0EB-FBAF-BC3F-0E4D8432C1D4}"/>
            </ac:spMkLst>
          </pc:sp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3" creationId="{112C7AC1-3988-7C1E-0569-4C7364BAD9A6}"/>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4" creationId="{FF84EA3F-D675-CCCF-F49A-F03BA84DADDB}"/>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4BBEDE7F-9734-419C-ADEB-8159F2185F5E}" dt="2024-07-07T14:49:47.387" v="728" actId="208"/>
            <ac:picMkLst>
              <pc:docMk/>
              <pc:sldMasterMk cId="783407565" sldId="2147483648"/>
              <pc:sldLayoutMk cId="392758585" sldId="2147483661"/>
              <ac:picMk id="12" creationId="{242EA42C-DB0F-9E22-8666-A381D588B382}"/>
            </ac:picMkLst>
          </pc:picChg>
          <pc:picChg chg="add mod ord">
            <ac:chgData name="Lauren Francis" userId="b7c8c318-11b6-44df-a20d-cbfd05c86935" providerId="ADAL" clId="{4BBEDE7F-9734-419C-ADEB-8159F2185F5E}" dt="2024-07-07T14:49:51.017" v="730" actId="208"/>
            <ac:picMkLst>
              <pc:docMk/>
              <pc:sldMasterMk cId="783407565" sldId="2147483648"/>
              <pc:sldLayoutMk cId="392758585" sldId="2147483661"/>
              <ac:picMk id="14" creationId="{98E18356-F51B-2718-E15B-FDF87F1CA0A3}"/>
            </ac:picMkLst>
          </pc:picChg>
          <pc:picChg chg="add mod ord">
            <ac:chgData name="Lauren Francis" userId="b7c8c318-11b6-44df-a20d-cbfd05c86935" providerId="ADAL" clId="{4BBEDE7F-9734-419C-ADEB-8159F2185F5E}" dt="2024-07-07T14:49:59.672" v="732" actId="1076"/>
            <ac:picMkLst>
              <pc:docMk/>
              <pc:sldMasterMk cId="783407565" sldId="2147483648"/>
              <pc:sldLayoutMk cId="392758585" sldId="2147483661"/>
              <ac:picMk id="16" creationId="{665B2219-A656-939E-271E-90682A960784}"/>
            </ac:picMkLst>
          </pc:picChg>
        </pc:sldLayoutChg>
        <pc:sldLayoutChg chg="addSp delSp modSp mod">
          <pc:chgData name="Lauren Francis" userId="b7c8c318-11b6-44df-a20d-cbfd05c86935" providerId="ADAL" clId="{4BBEDE7F-9734-419C-ADEB-8159F2185F5E}" dt="2024-07-07T14:51:39.903" v="752" actId="1076"/>
          <pc:sldLayoutMkLst>
            <pc:docMk/>
            <pc:sldMasterMk cId="783407565" sldId="2147483648"/>
            <pc:sldLayoutMk cId="2364423304" sldId="2147483662"/>
          </pc:sldLayoutMkLst>
          <pc:spChg chg="add mod">
            <ac:chgData name="Lauren Francis" userId="b7c8c318-11b6-44df-a20d-cbfd05c86935" providerId="ADAL" clId="{4BBEDE7F-9734-419C-ADEB-8159F2185F5E}" dt="2024-07-05T15:21:03.370" v="536" actId="20577"/>
            <ac:spMkLst>
              <pc:docMk/>
              <pc:sldMasterMk cId="783407565" sldId="2147483648"/>
              <pc:sldLayoutMk cId="2364423304" sldId="2147483662"/>
              <ac:spMk id="2" creationId="{0FF861A2-B94D-AD35-5E4C-F181B15E7E06}"/>
            </ac:spMkLst>
          </pc:spChg>
          <pc:spChg chg="del mod">
            <ac:chgData name="Lauren Francis" userId="b7c8c318-11b6-44df-a20d-cbfd05c86935" providerId="ADAL" clId="{4BBEDE7F-9734-419C-ADEB-8159F2185F5E}" dt="2024-07-05T15:16:13.915" v="524" actId="478"/>
            <ac:spMkLst>
              <pc:docMk/>
              <pc:sldMasterMk cId="783407565" sldId="2147483648"/>
              <pc:sldLayoutMk cId="2364423304" sldId="2147483662"/>
              <ac:spMk id="10" creationId="{85A94DC4-AAF3-B465-5804-0123938A91AF}"/>
            </ac:spMkLst>
          </pc:sp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3" creationId="{619397AC-991B-256F-92C7-697645C7AF68}"/>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4" creationId="{FD9C278B-A320-9013-9D86-B525B3EFDECA}"/>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4BBEDE7F-9734-419C-ADEB-8159F2185F5E}" dt="2024-07-07T14:51:30.641" v="747" actId="208"/>
            <ac:picMkLst>
              <pc:docMk/>
              <pc:sldMasterMk cId="783407565" sldId="2147483648"/>
              <pc:sldLayoutMk cId="2364423304" sldId="2147483662"/>
              <ac:picMk id="12" creationId="{C6A88207-7F7E-88DD-B3FD-79FCABD503DF}"/>
            </ac:picMkLst>
          </pc:picChg>
          <pc:picChg chg="add mod ord">
            <ac:chgData name="Lauren Francis" userId="b7c8c318-11b6-44df-a20d-cbfd05c86935" providerId="ADAL" clId="{4BBEDE7F-9734-419C-ADEB-8159F2185F5E}" dt="2024-07-07T14:51:36.313" v="750" actId="14100"/>
            <ac:picMkLst>
              <pc:docMk/>
              <pc:sldMasterMk cId="783407565" sldId="2147483648"/>
              <pc:sldLayoutMk cId="2364423304" sldId="2147483662"/>
              <ac:picMk id="14" creationId="{D919B080-643F-94EF-7210-0542A2DD7FCA}"/>
            </ac:picMkLst>
          </pc:picChg>
          <pc:picChg chg="add mod ord">
            <ac:chgData name="Lauren Francis" userId="b7c8c318-11b6-44df-a20d-cbfd05c86935" providerId="ADAL" clId="{4BBEDE7F-9734-419C-ADEB-8159F2185F5E}" dt="2024-07-07T14:51:39.903" v="752" actId="1076"/>
            <ac:picMkLst>
              <pc:docMk/>
              <pc:sldMasterMk cId="783407565" sldId="2147483648"/>
              <pc:sldLayoutMk cId="2364423304" sldId="2147483662"/>
              <ac:picMk id="16" creationId="{F05EC6E2-69C6-BC88-A898-8BA2F5D17299}"/>
            </ac:picMkLst>
          </pc:picChg>
        </pc:sldLayoutChg>
        <pc:sldLayoutChg chg="addSp delSp modSp mod">
          <pc:chgData name="Lauren Francis" userId="b7c8c318-11b6-44df-a20d-cbfd05c86935" providerId="ADAL" clId="{4BBEDE7F-9734-419C-ADEB-8159F2185F5E}" dt="2024-07-07T14:53:20.749" v="778" actId="1076"/>
          <pc:sldLayoutMkLst>
            <pc:docMk/>
            <pc:sldMasterMk cId="783407565" sldId="2147483648"/>
            <pc:sldLayoutMk cId="2006673658" sldId="2147483663"/>
          </pc:sldLayoutMkLst>
          <pc:spChg chg="add mod">
            <ac:chgData name="Lauren Francis" userId="b7c8c318-11b6-44df-a20d-cbfd05c86935" providerId="ADAL" clId="{4BBEDE7F-9734-419C-ADEB-8159F2185F5E}" dt="2024-07-05T15:21:01.463" v="535" actId="20577"/>
            <ac:spMkLst>
              <pc:docMk/>
              <pc:sldMasterMk cId="783407565" sldId="2147483648"/>
              <pc:sldLayoutMk cId="2006673658" sldId="2147483663"/>
              <ac:spMk id="2" creationId="{096A09CB-4F96-2217-27F8-CF436EB271A1}"/>
            </ac:spMkLst>
          </pc:spChg>
          <pc:spChg chg="del mod">
            <ac:chgData name="Lauren Francis" userId="b7c8c318-11b6-44df-a20d-cbfd05c86935" providerId="ADAL" clId="{4BBEDE7F-9734-419C-ADEB-8159F2185F5E}" dt="2024-07-05T15:16:16.991" v="526" actId="478"/>
            <ac:spMkLst>
              <pc:docMk/>
              <pc:sldMasterMk cId="783407565" sldId="2147483648"/>
              <pc:sldLayoutMk cId="2006673658" sldId="2147483663"/>
              <ac:spMk id="10" creationId="{C2B2B5FE-9E18-9E62-35EB-F252E22ED5F6}"/>
            </ac:spMkLst>
          </pc:sp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3" creationId="{F0F1D36C-2FD0-2725-9029-03CB83D5F9A4}"/>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4" creationId="{DD0422A4-9B64-C19E-6C20-B78EB6C37F86}"/>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4BBEDE7F-9734-419C-ADEB-8159F2185F5E}" dt="2024-07-07T14:53:11.443" v="773" actId="208"/>
            <ac:picMkLst>
              <pc:docMk/>
              <pc:sldMasterMk cId="783407565" sldId="2147483648"/>
              <pc:sldLayoutMk cId="2006673658" sldId="2147483663"/>
              <ac:picMk id="12" creationId="{B04E43BE-045F-12F7-EEA1-86CE91C1C81C}"/>
            </ac:picMkLst>
          </pc:picChg>
          <pc:picChg chg="add mod ord">
            <ac:chgData name="Lauren Francis" userId="b7c8c318-11b6-44df-a20d-cbfd05c86935" providerId="ADAL" clId="{4BBEDE7F-9734-419C-ADEB-8159F2185F5E}" dt="2024-07-07T14:53:19.575" v="777" actId="1076"/>
            <ac:picMkLst>
              <pc:docMk/>
              <pc:sldMasterMk cId="783407565" sldId="2147483648"/>
              <pc:sldLayoutMk cId="2006673658" sldId="2147483663"/>
              <ac:picMk id="14" creationId="{4A9E9BEB-2C49-0858-FA0C-9155AAC8EF63}"/>
            </ac:picMkLst>
          </pc:picChg>
          <pc:picChg chg="add mod ord">
            <ac:chgData name="Lauren Francis" userId="b7c8c318-11b6-44df-a20d-cbfd05c86935" providerId="ADAL" clId="{4BBEDE7F-9734-419C-ADEB-8159F2185F5E}" dt="2024-07-07T14:53:20.749" v="778" actId="1076"/>
            <ac:picMkLst>
              <pc:docMk/>
              <pc:sldMasterMk cId="783407565" sldId="2147483648"/>
              <pc:sldLayoutMk cId="2006673658" sldId="2147483663"/>
              <ac:picMk id="16" creationId="{F0DC1EEC-8956-4339-1290-D73E9CD50383}"/>
            </ac:picMkLst>
          </pc:picChg>
        </pc:sldLayoutChg>
        <pc:sldLayoutChg chg="addSp delSp modSp mod">
          <pc:chgData name="Lauren Francis" userId="b7c8c318-11b6-44df-a20d-cbfd05c86935" providerId="ADAL" clId="{4BBEDE7F-9734-419C-ADEB-8159F2185F5E}" dt="2024-07-07T14:54:58.985" v="795" actId="208"/>
          <pc:sldLayoutMkLst>
            <pc:docMk/>
            <pc:sldMasterMk cId="783407565" sldId="2147483648"/>
            <pc:sldLayoutMk cId="1105485309" sldId="2147483664"/>
          </pc:sldLayoutMkLst>
          <pc:spChg chg="add mod">
            <ac:chgData name="Lauren Francis" userId="b7c8c318-11b6-44df-a20d-cbfd05c86935" providerId="ADAL" clId="{4BBEDE7F-9734-419C-ADEB-8159F2185F5E}" dt="2024-07-05T15:20:58.233" v="534" actId="20577"/>
            <ac:spMkLst>
              <pc:docMk/>
              <pc:sldMasterMk cId="783407565" sldId="2147483648"/>
              <pc:sldLayoutMk cId="1105485309" sldId="2147483664"/>
              <ac:spMk id="2" creationId="{40DD98CC-C3F4-FFAE-BBE7-2E6976BFDFC6}"/>
            </ac:spMkLst>
          </pc:spChg>
          <pc:spChg chg="del mod">
            <ac:chgData name="Lauren Francis" userId="b7c8c318-11b6-44df-a20d-cbfd05c86935" providerId="ADAL" clId="{4BBEDE7F-9734-419C-ADEB-8159F2185F5E}" dt="2024-07-05T15:16:20.304" v="528" actId="478"/>
            <ac:spMkLst>
              <pc:docMk/>
              <pc:sldMasterMk cId="783407565" sldId="2147483648"/>
              <pc:sldLayoutMk cId="1105485309" sldId="2147483664"/>
              <ac:spMk id="7" creationId="{64DAFAF8-BB64-FEB1-88AE-9F0D9EF307F0}"/>
            </ac:spMkLst>
          </pc:sp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9" creationId="{66FA7975-C279-C4F1-8F27-3395E7A19AEC}"/>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0" creationId="{DAAA3903-B227-235E-BB16-015068685A61}"/>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1" creationId="{05201A29-085B-C847-A2DD-3D13D8D3AA95}"/>
            </ac:picMkLst>
          </pc:picChg>
          <pc:picChg chg="add mod">
            <ac:chgData name="Lauren Francis" userId="b7c8c318-11b6-44df-a20d-cbfd05c86935" providerId="ADAL" clId="{4BBEDE7F-9734-419C-ADEB-8159F2185F5E}" dt="2024-07-07T14:54:57.411" v="794" actId="208"/>
            <ac:picMkLst>
              <pc:docMk/>
              <pc:sldMasterMk cId="783407565" sldId="2147483648"/>
              <pc:sldLayoutMk cId="1105485309" sldId="2147483664"/>
              <ac:picMk id="12" creationId="{6A74A302-1750-767F-EF10-3C573F2C691A}"/>
            </ac:picMkLst>
          </pc:picChg>
          <pc:picChg chg="add mod ord">
            <ac:chgData name="Lauren Francis" userId="b7c8c318-11b6-44df-a20d-cbfd05c86935" providerId="ADAL" clId="{4BBEDE7F-9734-419C-ADEB-8159F2185F5E}" dt="2024-07-07T14:54:58.985" v="795" actId="208"/>
            <ac:picMkLst>
              <pc:docMk/>
              <pc:sldMasterMk cId="783407565" sldId="2147483648"/>
              <pc:sldLayoutMk cId="1105485309" sldId="2147483664"/>
              <ac:picMk id="14" creationId="{F1BC84C8-1C67-5303-29A1-4E6E3C7B0449}"/>
            </ac:picMkLst>
          </pc:picChg>
          <pc:picChg chg="add mod ord">
            <ac:chgData name="Lauren Francis" userId="b7c8c318-11b6-44df-a20d-cbfd05c86935" providerId="ADAL" clId="{4BBEDE7F-9734-419C-ADEB-8159F2185F5E}" dt="2024-07-07T14:54:54.766" v="793" actId="208"/>
            <ac:picMkLst>
              <pc:docMk/>
              <pc:sldMasterMk cId="783407565" sldId="2147483648"/>
              <pc:sldLayoutMk cId="1105485309" sldId="2147483664"/>
              <ac:picMk id="16" creationId="{21EA6A10-94F9-12D8-6A40-3FD8B895CA7C}"/>
            </ac:picMkLst>
          </pc:picChg>
        </pc:sldLayoutChg>
        <pc:sldLayoutChg chg="addSp delSp modSp mod">
          <pc:chgData name="Lauren Francis" userId="b7c8c318-11b6-44df-a20d-cbfd05c86935" providerId="ADAL" clId="{4BBEDE7F-9734-419C-ADEB-8159F2185F5E}" dt="2024-07-07T14:56:04.502" v="813" actId="208"/>
          <pc:sldLayoutMkLst>
            <pc:docMk/>
            <pc:sldMasterMk cId="783407565" sldId="2147483648"/>
            <pc:sldLayoutMk cId="2902913774" sldId="2147483665"/>
          </pc:sldLayoutMkLst>
          <pc:spChg chg="add mod">
            <ac:chgData name="Lauren Francis" userId="b7c8c318-11b6-44df-a20d-cbfd05c86935" providerId="ADAL" clId="{4BBEDE7F-9734-419C-ADEB-8159F2185F5E}" dt="2024-07-05T15:20:54.311" v="533" actId="20577"/>
            <ac:spMkLst>
              <pc:docMk/>
              <pc:sldMasterMk cId="783407565" sldId="2147483648"/>
              <pc:sldLayoutMk cId="2902913774" sldId="2147483665"/>
              <ac:spMk id="2" creationId="{A709A2EB-43E8-E88F-504B-014E12DA2246}"/>
            </ac:spMkLst>
          </pc:spChg>
          <pc:spChg chg="del mod">
            <ac:chgData name="Lauren Francis" userId="b7c8c318-11b6-44df-a20d-cbfd05c86935" providerId="ADAL" clId="{4BBEDE7F-9734-419C-ADEB-8159F2185F5E}" dt="2024-07-05T15:16:24.395" v="530" actId="478"/>
            <ac:spMkLst>
              <pc:docMk/>
              <pc:sldMasterMk cId="783407565" sldId="2147483648"/>
              <pc:sldLayoutMk cId="2902913774" sldId="2147483665"/>
              <ac:spMk id="10" creationId="{E8F98A27-81A1-A4DC-8788-7DEFF4C540EC}"/>
            </ac:spMkLst>
          </pc:sp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3" creationId="{6A29406C-8919-74D3-B66C-51CE55529DED}"/>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4" creationId="{914E38EF-FE60-C329-0FA9-06F9754099AF}"/>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4BBEDE7F-9734-419C-ADEB-8159F2185F5E}" dt="2024-07-07T14:56:04.502" v="813" actId="208"/>
            <ac:picMkLst>
              <pc:docMk/>
              <pc:sldMasterMk cId="783407565" sldId="2147483648"/>
              <pc:sldLayoutMk cId="2902913774" sldId="2147483665"/>
              <ac:picMk id="12" creationId="{3E286448-CC1E-A3C3-69F3-827B19A96BF6}"/>
            </ac:picMkLst>
          </pc:picChg>
          <pc:picChg chg="add mod ord">
            <ac:chgData name="Lauren Francis" userId="b7c8c318-11b6-44df-a20d-cbfd05c86935" providerId="ADAL" clId="{4BBEDE7F-9734-419C-ADEB-8159F2185F5E}" dt="2024-07-07T14:56:03.101" v="812" actId="208"/>
            <ac:picMkLst>
              <pc:docMk/>
              <pc:sldMasterMk cId="783407565" sldId="2147483648"/>
              <pc:sldLayoutMk cId="2902913774" sldId="2147483665"/>
              <ac:picMk id="14" creationId="{1DB0824E-24E4-DFF2-AD2F-0E140E2ABC37}"/>
            </ac:picMkLst>
          </pc:picChg>
          <pc:picChg chg="add mod ord">
            <ac:chgData name="Lauren Francis" userId="b7c8c318-11b6-44df-a20d-cbfd05c86935" providerId="ADAL" clId="{4BBEDE7F-9734-419C-ADEB-8159F2185F5E}" dt="2024-07-07T14:56:01.472" v="811" actId="208"/>
            <ac:picMkLst>
              <pc:docMk/>
              <pc:sldMasterMk cId="783407565" sldId="2147483648"/>
              <pc:sldLayoutMk cId="2902913774" sldId="2147483665"/>
              <ac:picMk id="16" creationId="{4BA8A8B3-BA36-C301-C3B3-5008B7F25906}"/>
            </ac:picMkLst>
          </pc:picChg>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pChg chg="mod">
            <ac:chgData name="Lauren Francis" userId="b7c8c318-11b6-44df-a20d-cbfd05c86935" providerId="ADAL" clId="{4BBEDE7F-9734-419C-ADEB-8159F2185F5E}" dt="2024-07-07T13:50:11.760" v="606" actId="1076"/>
            <ac:spMkLst>
              <pc:docMk/>
              <pc:sldMasterMk cId="783407565" sldId="2147483648"/>
              <pc:sldLayoutMk cId="3451759316" sldId="2147483671"/>
              <ac:spMk id="19" creationId="{00608F6B-0818-8C97-2AA3-955405B8FBCA}"/>
            </ac:spMkLst>
          </pc:spChg>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pChg chg="mod">
            <ac:chgData name="Lauren Francis" userId="b7c8c318-11b6-44df-a20d-cbfd05c86935" providerId="ADAL" clId="{4BBEDE7F-9734-419C-ADEB-8159F2185F5E}" dt="2024-07-07T13:49:39.398" v="599" actId="1076"/>
            <ac:spMkLst>
              <pc:docMk/>
              <pc:sldMasterMk cId="783407565" sldId="2147483648"/>
              <pc:sldLayoutMk cId="2839592603" sldId="2147483674"/>
              <ac:spMk id="11" creationId="{D467AB6F-5056-5571-6A53-4276B6678E81}"/>
            </ac:spMkLst>
          </pc:spChg>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pChg chg="add mod">
            <ac:chgData name="Lauren Francis" userId="b7c8c318-11b6-44df-a20d-cbfd05c86935" providerId="ADAL" clId="{4BBEDE7F-9734-419C-ADEB-8159F2185F5E}" dt="2024-07-04T21:35:22.835" v="442" actId="1035"/>
            <ac:spMkLst>
              <pc:docMk/>
              <pc:sldMasterMk cId="783407565" sldId="2147483648"/>
              <pc:sldLayoutMk cId="753425887" sldId="2147483676"/>
              <ac:spMk id="2" creationId="{B4BB6C55-EFB0-B13C-453D-644DC4282242}"/>
            </ac:spMkLst>
          </pc:spChg>
          <pc:spChg chg="mod">
            <ac:chgData name="Lauren Francis" userId="b7c8c318-11b6-44df-a20d-cbfd05c86935" providerId="ADAL" clId="{4BBEDE7F-9734-419C-ADEB-8159F2185F5E}" dt="2024-07-04T21:35:33.381" v="448" actId="1035"/>
            <ac:spMkLst>
              <pc:docMk/>
              <pc:sldMasterMk cId="783407565" sldId="2147483648"/>
              <pc:sldLayoutMk cId="753425887" sldId="2147483676"/>
              <ac:spMk id="5" creationId="{24EAF092-EEE0-8503-C501-1FD8B47F4494}"/>
            </ac:spMkLst>
          </pc:spChg>
        </pc:sldLayoutChg>
        <pc:sldLayoutChg chg="delSp mod">
          <pc:chgData name="Lauren Francis" userId="b7c8c318-11b6-44df-a20d-cbfd05c86935" providerId="ADAL" clId="{4BBEDE7F-9734-419C-ADEB-8159F2185F5E}" dt="2024-07-05T13:36:20.329" v="451" actId="6014"/>
          <pc:sldLayoutMkLst>
            <pc:docMk/>
            <pc:sldMasterMk cId="783407565" sldId="2147483648"/>
            <pc:sldLayoutMk cId="3920694061" sldId="2147483677"/>
          </pc:sldLayoutMkLst>
          <pc:spChg chg="del">
            <ac:chgData name="Lauren Francis" userId="b7c8c318-11b6-44df-a20d-cbfd05c86935" providerId="ADAL" clId="{4BBEDE7F-9734-419C-ADEB-8159F2185F5E}" dt="2024-07-05T13:36:12.467" v="449" actId="478"/>
            <ac:spMkLst>
              <pc:docMk/>
              <pc:sldMasterMk cId="783407565" sldId="2147483648"/>
              <pc:sldLayoutMk cId="3920694061" sldId="2147483677"/>
              <ac:spMk id="3" creationId="{6E6B2815-9F97-329C-3782-EE06EFD316C9}"/>
            </ac:spMkLst>
          </pc:spChg>
          <pc:spChg chg="del">
            <ac:chgData name="Lauren Francis" userId="b7c8c318-11b6-44df-a20d-cbfd05c86935" providerId="ADAL" clId="{4BBEDE7F-9734-419C-ADEB-8159F2185F5E}" dt="2024-07-05T13:36:14.048" v="450" actId="478"/>
            <ac:spMkLst>
              <pc:docMk/>
              <pc:sldMasterMk cId="783407565" sldId="2147483648"/>
              <pc:sldLayoutMk cId="3920694061" sldId="2147483677"/>
              <ac:spMk id="5" creationId="{24EAF092-EEE0-8503-C501-1FD8B47F4494}"/>
            </ac:spMkLst>
          </pc:spChg>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pChg chg="del">
            <ac:chgData name="Lauren Francis" userId="b7c8c318-11b6-44df-a20d-cbfd05c86935" providerId="ADAL" clId="{4BBEDE7F-9734-419C-ADEB-8159F2185F5E}" dt="2024-07-07T13:44:45.675" v="541" actId="478"/>
            <ac:spMkLst>
              <pc:docMk/>
              <pc:sldMasterMk cId="783407565" sldId="2147483648"/>
              <pc:sldLayoutMk cId="3049626277" sldId="2147483678"/>
              <ac:spMk id="6" creationId="{A0E1ECE0-07AB-EED7-43AF-6A65242F3022}"/>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7" creationId="{75436EFE-19C3-C680-68BC-967B0E2C40CC}"/>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9" creationId="{8822E159-1B24-1D06-967A-B79D2BE50A4D}"/>
            </ac:spMkLst>
          </pc:spChg>
          <pc:spChg chg="del">
            <ac:chgData name="Lauren Francis" userId="b7c8c318-11b6-44df-a20d-cbfd05c86935" providerId="ADAL" clId="{4BBEDE7F-9734-419C-ADEB-8159F2185F5E}" dt="2024-07-07T13:52:37.530" v="635" actId="478"/>
            <ac:spMkLst>
              <pc:docMk/>
              <pc:sldMasterMk cId="783407565" sldId="2147483648"/>
              <pc:sldLayoutMk cId="3049626277" sldId="2147483678"/>
              <ac:spMk id="12" creationId="{B11C40C4-CCE7-FF1C-9907-835950ED1229}"/>
            </ac:spMkLst>
          </pc:spChg>
          <pc:spChg chg="del">
            <ac:chgData name="Lauren Francis" userId="b7c8c318-11b6-44df-a20d-cbfd05c86935" providerId="ADAL" clId="{4BBEDE7F-9734-419C-ADEB-8159F2185F5E}" dt="2024-07-07T13:44:54.470" v="546" actId="478"/>
            <ac:spMkLst>
              <pc:docMk/>
              <pc:sldMasterMk cId="783407565" sldId="2147483648"/>
              <pc:sldLayoutMk cId="3049626277" sldId="2147483678"/>
              <ac:spMk id="19" creationId="{00608F6B-0818-8C97-2AA3-955405B8FBCA}"/>
            </ac:spMkLst>
          </pc:spChg>
          <pc:spChg chg="del mod">
            <ac:chgData name="Lauren Francis" userId="b7c8c318-11b6-44df-a20d-cbfd05c86935" providerId="ADAL" clId="{4BBEDE7F-9734-419C-ADEB-8159F2185F5E}" dt="2024-07-07T13:44:47.775" v="543" actId="478"/>
            <ac:spMkLst>
              <pc:docMk/>
              <pc:sldMasterMk cId="783407565" sldId="2147483648"/>
              <pc:sldLayoutMk cId="3049626277" sldId="2147483678"/>
              <ac:spMk id="22" creationId="{6E3B0B49-027D-8F06-5A33-6EAC6E5D5BF6}"/>
            </ac:spMkLst>
          </pc:spChg>
          <pc:spChg chg="add mod">
            <ac:chgData name="Lauren Francis" userId="b7c8c318-11b6-44df-a20d-cbfd05c86935" providerId="ADAL" clId="{4BBEDE7F-9734-419C-ADEB-8159F2185F5E}" dt="2024-07-07T13:52:52.039" v="637"/>
            <ac:spMkLst>
              <pc:docMk/>
              <pc:sldMasterMk cId="783407565" sldId="2147483648"/>
              <pc:sldLayoutMk cId="3049626277" sldId="2147483678"/>
              <ac:spMk id="23" creationId="{C345A233-A48B-40D0-205A-51BF78B79F83}"/>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4" creationId="{28AD9568-2078-99EC-FA55-A933A0D183B2}"/>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6" creationId="{B50BE3C3-33AE-F99E-55F0-DC091B974F67}"/>
            </ac:spMkLst>
          </pc:spChg>
          <pc:picChg chg="mod ord">
            <ac:chgData name="Lauren Francis" userId="b7c8c318-11b6-44df-a20d-cbfd05c86935" providerId="ADAL" clId="{4BBEDE7F-9734-419C-ADEB-8159F2185F5E}" dt="2024-07-07T13:49:08.693" v="595" actId="167"/>
            <ac:picMkLst>
              <pc:docMk/>
              <pc:sldMasterMk cId="783407565" sldId="2147483648"/>
              <pc:sldLayoutMk cId="3049626277" sldId="2147483678"/>
              <ac:picMk id="2" creationId="{D8F3C0BD-298D-F51E-B324-4A74A9C0ABC5}"/>
            </ac:picMkLst>
          </pc:picChg>
          <pc:picChg chg="mod">
            <ac:chgData name="Lauren Francis" userId="b7c8c318-11b6-44df-a20d-cbfd05c86935" providerId="ADAL" clId="{4BBEDE7F-9734-419C-ADEB-8159F2185F5E}" dt="2024-07-07T13:47:01.333" v="567" actId="1076"/>
            <ac:picMkLst>
              <pc:docMk/>
              <pc:sldMasterMk cId="783407565" sldId="2147483648"/>
              <pc:sldLayoutMk cId="3049626277" sldId="2147483678"/>
              <ac:picMk id="3" creationId="{741188A5-8A9C-86DC-29A5-E40F76168104}"/>
            </ac:picMkLst>
          </pc:picChg>
          <pc:picChg chg="mod ord modCrop">
            <ac:chgData name="Lauren Francis" userId="b7c8c318-11b6-44df-a20d-cbfd05c86935" providerId="ADAL" clId="{4BBEDE7F-9734-419C-ADEB-8159F2185F5E}" dt="2024-07-07T13:48:20.192" v="585" actId="167"/>
            <ac:picMkLst>
              <pc:docMk/>
              <pc:sldMasterMk cId="783407565" sldId="2147483648"/>
              <pc:sldLayoutMk cId="3049626277" sldId="2147483678"/>
              <ac:picMk id="4" creationId="{6A977FE2-8A2E-6FD2-91C7-70807858A447}"/>
            </ac:picMkLst>
          </pc:picChg>
          <pc:picChg chg="mod modCrop">
            <ac:chgData name="Lauren Francis" userId="b7c8c318-11b6-44df-a20d-cbfd05c86935" providerId="ADAL" clId="{4BBEDE7F-9734-419C-ADEB-8159F2185F5E}" dt="2024-07-07T13:48:58.038" v="593" actId="1076"/>
            <ac:picMkLst>
              <pc:docMk/>
              <pc:sldMasterMk cId="783407565" sldId="2147483648"/>
              <pc:sldLayoutMk cId="3049626277" sldId="2147483678"/>
              <ac:picMk id="5" creationId="{6BEB3AFE-1F41-611F-CC78-52C2062A0A97}"/>
            </ac:picMkLst>
          </pc:picChg>
          <pc:picChg chg="del mod">
            <ac:chgData name="Lauren Francis" userId="b7c8c318-11b6-44df-a20d-cbfd05c86935" providerId="ADAL" clId="{4BBEDE7F-9734-419C-ADEB-8159F2185F5E}" dt="2024-07-07T13:46:50.459" v="564" actId="478"/>
            <ac:picMkLst>
              <pc:docMk/>
              <pc:sldMasterMk cId="783407565" sldId="2147483648"/>
              <pc:sldLayoutMk cId="3049626277" sldId="2147483678"/>
              <ac:picMk id="8" creationId="{F5290273-5C3F-27E5-CF91-750453FF512A}"/>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0" creationId="{312B5C7A-0F74-CF44-D33B-9F4387BFFB47}"/>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1" creationId="{6B09F921-E4C1-067D-C21B-733A2279B8F3}"/>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3" creationId="{E38446FD-4C9F-8B09-4647-B465E5B66E77}"/>
            </ac:picMkLst>
          </pc:picChg>
          <pc:picChg chg="mod modCrop">
            <ac:chgData name="Lauren Francis" userId="b7c8c318-11b6-44df-a20d-cbfd05c86935" providerId="ADAL" clId="{4BBEDE7F-9734-419C-ADEB-8159F2185F5E}" dt="2024-07-07T13:50:27.863" v="611" actId="1076"/>
            <ac:picMkLst>
              <pc:docMk/>
              <pc:sldMasterMk cId="783407565" sldId="2147483648"/>
              <pc:sldLayoutMk cId="3049626277" sldId="2147483678"/>
              <ac:picMk id="14" creationId="{8AE5FAA1-D4EF-D64A-3DE1-93B5747A66E4}"/>
            </ac:picMkLst>
          </pc:picChg>
          <pc:picChg chg="add del mod modCrop">
            <ac:chgData name="Lauren Francis" userId="b7c8c318-11b6-44df-a20d-cbfd05c86935" providerId="ADAL" clId="{4BBEDE7F-9734-419C-ADEB-8159F2185F5E}" dt="2024-07-07T13:50:03.980" v="604" actId="478"/>
            <ac:picMkLst>
              <pc:docMk/>
              <pc:sldMasterMk cId="783407565" sldId="2147483648"/>
              <pc:sldLayoutMk cId="3049626277" sldId="2147483678"/>
              <ac:picMk id="15" creationId="{6EE45D72-5300-FADE-BB60-6AA340A798D1}"/>
            </ac:picMkLst>
          </pc:picChg>
          <pc:picChg chg="add mod ord modCrop">
            <ac:chgData name="Lauren Francis" userId="b7c8c318-11b6-44df-a20d-cbfd05c86935" providerId="ADAL" clId="{4BBEDE7F-9734-419C-ADEB-8159F2185F5E}" dt="2024-07-07T13:52:32.665" v="634" actId="732"/>
            <ac:picMkLst>
              <pc:docMk/>
              <pc:sldMasterMk cId="783407565" sldId="2147483648"/>
              <pc:sldLayoutMk cId="3049626277" sldId="2147483678"/>
              <ac:picMk id="16" creationId="{702EBF41-7F75-25E5-9B64-A82CF5D3ACFE}"/>
            </ac:picMkLst>
          </pc:picChg>
          <pc:picChg chg="del mod ord">
            <ac:chgData name="Lauren Francis" userId="b7c8c318-11b6-44df-a20d-cbfd05c86935" providerId="ADAL" clId="{4BBEDE7F-9734-419C-ADEB-8159F2185F5E}" dt="2024-07-07T13:52:22.847" v="632" actId="478"/>
            <ac:picMkLst>
              <pc:docMk/>
              <pc:sldMasterMk cId="783407565" sldId="2147483648"/>
              <pc:sldLayoutMk cId="3049626277" sldId="2147483678"/>
              <ac:picMk id="17" creationId="{1FA245F2-5403-DC60-6EB6-E8AD80C5D232}"/>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8" creationId="{6A892379-7F99-9D0C-09EB-4569EB8BF149}"/>
            </ac:picMkLst>
          </pc:picChg>
          <pc:picChg chg="del mod ord">
            <ac:chgData name="Lauren Francis" userId="b7c8c318-11b6-44df-a20d-cbfd05c86935" providerId="ADAL" clId="{4BBEDE7F-9734-419C-ADEB-8159F2185F5E}" dt="2024-07-07T13:46:39.645" v="562" actId="478"/>
            <ac:picMkLst>
              <pc:docMk/>
              <pc:sldMasterMk cId="783407565" sldId="2147483648"/>
              <pc:sldLayoutMk cId="3049626277" sldId="2147483678"/>
              <ac:picMk id="20" creationId="{419F3F17-6E6C-684E-5FFD-3B7AE0705273}"/>
            </ac:picMkLst>
          </pc:picChg>
          <pc:picChg chg="del">
            <ac:chgData name="Lauren Francis" userId="b7c8c318-11b6-44df-a20d-cbfd05c86935" providerId="ADAL" clId="{4BBEDE7F-9734-419C-ADEB-8159F2185F5E}" dt="2024-07-07T13:44:50.268" v="545" actId="478"/>
            <ac:picMkLst>
              <pc:docMk/>
              <pc:sldMasterMk cId="783407565" sldId="2147483648"/>
              <pc:sldLayoutMk cId="3049626277" sldId="2147483678"/>
              <ac:picMk id="21" creationId="{4BD1E55C-E0AB-3F84-B803-637DF3562C03}"/>
            </ac:picMkLst>
          </pc:picChg>
          <pc:picChg chg="del">
            <ac:chgData name="Lauren Francis" userId="b7c8c318-11b6-44df-a20d-cbfd05c86935" providerId="ADAL" clId="{4BBEDE7F-9734-419C-ADEB-8159F2185F5E}" dt="2024-07-07T13:44:49.772" v="544" actId="478"/>
            <ac:picMkLst>
              <pc:docMk/>
              <pc:sldMasterMk cId="783407565" sldId="2147483648"/>
              <pc:sldLayoutMk cId="3049626277" sldId="2147483678"/>
              <ac:picMk id="25" creationId="{A756EF23-522F-AF76-A5DD-EC0267C20AB8}"/>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7" creationId="{EC8C28DE-8CE5-325E-5115-51DA8A366623}"/>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8" creationId="{6CC1C0AD-4010-8FF4-B455-2FCA74BA523A}"/>
            </ac:picMkLst>
          </pc:picChg>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pChg chg="mod">
          <ac:chgData name="Lauren Francis" userId="b7c8c318-11b6-44df-a20d-cbfd05c86935" providerId="ADAL" clId="{C38C7FE3-EEFC-4541-A9F6-30EA223E2397}" dt="2024-04-09T22:52:35.891" v="34" actId="122"/>
          <ac:spMkLst>
            <pc:docMk/>
            <pc:sldMasterMk cId="783407565" sldId="2147483648"/>
            <ac:spMk id="2" creationId="{7DC530BC-E96F-A655-74F4-F47880701A39}"/>
          </ac:spMkLst>
        </pc:spChg>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pChg chg="add mod ord">
            <ac:chgData name="Lauren Francis" userId="b7c8c318-11b6-44df-a20d-cbfd05c86935" providerId="ADAL" clId="{C38C7FE3-EEFC-4541-A9F6-30EA223E2397}" dt="2024-04-09T22:51:41.630" v="21" actId="207"/>
            <ac:spMkLst>
              <pc:docMk/>
              <pc:sldMasterMk cId="783407565" sldId="2147483648"/>
              <pc:sldLayoutMk cId="1462231767" sldId="2147483649"/>
              <ac:spMk id="2" creationId="{D795ED70-1292-CD30-5013-47BC9058BBE7}"/>
            </ac:spMkLst>
          </pc:spChg>
          <pc:spChg chg="del mod">
            <ac:chgData name="Lauren Francis" userId="b7c8c318-11b6-44df-a20d-cbfd05c86935" providerId="ADAL" clId="{C38C7FE3-EEFC-4541-A9F6-30EA223E2397}" dt="2024-04-09T22:51:23.537" v="18" actId="478"/>
            <ac:spMkLst>
              <pc:docMk/>
              <pc:sldMasterMk cId="783407565" sldId="2147483648"/>
              <pc:sldLayoutMk cId="1462231767" sldId="2147483649"/>
              <ac:spMk id="7" creationId="{67974EA7-E98A-F6FC-D6F9-6C01A4BDE7EC}"/>
            </ac:spMkLst>
          </pc:spChg>
          <pc:spChg chg="mod">
            <ac:chgData name="Lauren Francis" userId="b7c8c318-11b6-44df-a20d-cbfd05c86935" providerId="ADAL" clId="{C38C7FE3-EEFC-4541-A9F6-30EA223E2397}" dt="2024-04-09T22:59:07.055" v="60" actId="14100"/>
            <ac:spMkLst>
              <pc:docMk/>
              <pc:sldMasterMk cId="783407565" sldId="2147483648"/>
              <pc:sldLayoutMk cId="1462231767" sldId="2147483649"/>
              <ac:spMk id="11" creationId="{9EB5AE9F-4287-A334-4516-24BC8782E828}"/>
            </ac:spMkLst>
          </pc:spChg>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pChg chg="add mod ord">
            <ac:chgData name="Lauren Francis" userId="b7c8c318-11b6-44df-a20d-cbfd05c86935" providerId="ADAL" clId="{C38C7FE3-EEFC-4541-A9F6-30EA223E2397}" dt="2024-04-09T22:52:04.099" v="25" actId="207"/>
            <ac:spMkLst>
              <pc:docMk/>
              <pc:sldMasterMk cId="783407565" sldId="2147483648"/>
              <pc:sldLayoutMk cId="347735146" sldId="2147483650"/>
              <ac:spMk id="2" creationId="{5CAC93C0-C36A-F527-BF02-80463FF3DFBE}"/>
            </ac:spMkLst>
          </pc:spChg>
          <pc:spChg chg="add mod">
            <ac:chgData name="Lauren Francis" userId="b7c8c318-11b6-44df-a20d-cbfd05c86935" providerId="ADAL" clId="{C38C7FE3-EEFC-4541-A9F6-30EA223E2397}" dt="2024-04-09T22:59:15.986" v="63" actId="1076"/>
            <ac:spMkLst>
              <pc:docMk/>
              <pc:sldMasterMk cId="783407565" sldId="2147483648"/>
              <pc:sldLayoutMk cId="347735146" sldId="2147483650"/>
              <ac:spMk id="3" creationId="{778DF02C-1EBA-1328-DD96-1CAA7B82F88C}"/>
            </ac:spMkLst>
          </pc:spChg>
          <pc:spChg chg="del mod">
            <ac:chgData name="Lauren Francis" userId="b7c8c318-11b6-44df-a20d-cbfd05c86935" providerId="ADAL" clId="{C38C7FE3-EEFC-4541-A9F6-30EA223E2397}" dt="2024-04-09T22:51:53.685" v="22" actId="478"/>
            <ac:spMkLst>
              <pc:docMk/>
              <pc:sldMasterMk cId="783407565" sldId="2147483648"/>
              <pc:sldLayoutMk cId="347735146" sldId="2147483650"/>
              <ac:spMk id="6" creationId="{41F5C69E-B735-DD22-B9AA-9F8484C8D7AF}"/>
            </ac:spMkLst>
          </pc:spChg>
          <pc:spChg chg="del">
            <ac:chgData name="Lauren Francis" userId="b7c8c318-11b6-44df-a20d-cbfd05c86935" providerId="ADAL" clId="{C38C7FE3-EEFC-4541-A9F6-30EA223E2397}" dt="2024-04-09T22:59:11.870" v="61" actId="478"/>
            <ac:spMkLst>
              <pc:docMk/>
              <pc:sldMasterMk cId="783407565" sldId="2147483648"/>
              <pc:sldLayoutMk cId="347735146" sldId="2147483650"/>
              <ac:spMk id="10" creationId="{4D3782F3-C3EA-163C-CCC1-D7800BCF412F}"/>
            </ac:spMkLst>
          </pc:spChg>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pChg chg="add del mod">
            <ac:chgData name="Lauren Francis" userId="b7c8c318-11b6-44df-a20d-cbfd05c86935" providerId="ADAL" clId="{C38C7FE3-EEFC-4541-A9F6-30EA223E2397}" dt="2024-04-09T22:59:22.753" v="65" actId="478"/>
            <ac:spMkLst>
              <pc:docMk/>
              <pc:sldMasterMk cId="783407565" sldId="2147483648"/>
              <pc:sldLayoutMk cId="3249202066" sldId="2147483651"/>
              <ac:spMk id="2" creationId="{C7482411-A33C-9D1C-FFF3-E13310F82D04}"/>
            </ac:spMkLst>
          </pc:spChg>
          <pc:spChg chg="add del mod">
            <ac:chgData name="Lauren Francis" userId="b7c8c318-11b6-44df-a20d-cbfd05c86935" providerId="ADAL" clId="{C38C7FE3-EEFC-4541-A9F6-30EA223E2397}" dt="2024-04-09T22:52:14.859" v="27" actId="478"/>
            <ac:spMkLst>
              <pc:docMk/>
              <pc:sldMasterMk cId="783407565" sldId="2147483648"/>
              <pc:sldLayoutMk cId="3249202066" sldId="2147483651"/>
              <ac:spMk id="2" creationId="{E87F3631-982D-2DA0-73B9-8CE30B49D7A8}"/>
            </ac:spMkLst>
          </pc:spChg>
          <pc:spChg chg="add mod ord">
            <ac:chgData name="Lauren Francis" userId="b7c8c318-11b6-44df-a20d-cbfd05c86935" providerId="ADAL" clId="{C38C7FE3-EEFC-4541-A9F6-30EA223E2397}" dt="2024-04-09T22:52:23.463" v="31" actId="207"/>
            <ac:spMkLst>
              <pc:docMk/>
              <pc:sldMasterMk cId="783407565" sldId="2147483648"/>
              <pc:sldLayoutMk cId="3249202066" sldId="2147483651"/>
              <ac:spMk id="3" creationId="{FC3A3DCC-B4A1-1548-61FE-0D38A75AF36C}"/>
            </ac:spMkLst>
          </pc:spChg>
          <pc:spChg chg="del mod">
            <ac:chgData name="Lauren Francis" userId="b7c8c318-11b6-44df-a20d-cbfd05c86935" providerId="ADAL" clId="{C38C7FE3-EEFC-4541-A9F6-30EA223E2397}" dt="2024-04-09T22:52:16.795" v="28" actId="478"/>
            <ac:spMkLst>
              <pc:docMk/>
              <pc:sldMasterMk cId="783407565" sldId="2147483648"/>
              <pc:sldLayoutMk cId="3249202066" sldId="2147483651"/>
              <ac:spMk id="6" creationId="{28ECAA5C-4799-27E6-F308-9E2EA744B518}"/>
            </ac:spMkLst>
          </pc:spChg>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pChg chg="add del mod">
            <ac:chgData name="Lauren Francis" userId="b7c8c318-11b6-44df-a20d-cbfd05c86935" providerId="ADAL" clId="{C38C7FE3-EEFC-4541-A9F6-30EA223E2397}" dt="2024-04-09T22:53:44.634" v="37" actId="478"/>
            <ac:spMkLst>
              <pc:docMk/>
              <pc:sldMasterMk cId="783407565" sldId="2147483648"/>
              <pc:sldLayoutMk cId="1756085151" sldId="2147483652"/>
              <ac:spMk id="2" creationId="{81AF0803-336A-339D-826B-968D6555CE9A}"/>
            </ac:spMkLst>
          </pc:spChg>
          <pc:spChg chg="add mod">
            <ac:chgData name="Lauren Francis" userId="b7c8c318-11b6-44df-a20d-cbfd05c86935" providerId="ADAL" clId="{C38C7FE3-EEFC-4541-A9F6-30EA223E2397}" dt="2024-04-09T22:54:01.932" v="42" actId="207"/>
            <ac:spMkLst>
              <pc:docMk/>
              <pc:sldMasterMk cId="783407565" sldId="2147483648"/>
              <pc:sldLayoutMk cId="1756085151" sldId="2147483652"/>
              <ac:spMk id="3" creationId="{157BCFB4-E32A-E84D-FE4A-2ECE084CD541}"/>
            </ac:spMkLst>
          </pc:spChg>
          <pc:spChg chg="del">
            <ac:chgData name="Lauren Francis" userId="b7c8c318-11b6-44df-a20d-cbfd05c86935" providerId="ADAL" clId="{C38C7FE3-EEFC-4541-A9F6-30EA223E2397}" dt="2024-04-09T18:09:02.823" v="5" actId="478"/>
            <ac:spMkLst>
              <pc:docMk/>
              <pc:sldMasterMk cId="783407565" sldId="2147483648"/>
              <pc:sldLayoutMk cId="1756085151" sldId="2147483652"/>
              <ac:spMk id="7" creationId="{AC659F81-41D5-BE74-12A3-A7D409F5CD60}"/>
            </ac:spMkLst>
          </pc:spChg>
          <pc:spChg chg="add mod ord">
            <ac:chgData name="Lauren Francis" userId="b7c8c318-11b6-44df-a20d-cbfd05c86935" providerId="ADAL" clId="{C38C7FE3-EEFC-4541-A9F6-30EA223E2397}" dt="2024-04-09T18:09:16.727" v="9" actId="207"/>
            <ac:spMkLst>
              <pc:docMk/>
              <pc:sldMasterMk cId="783407565" sldId="2147483648"/>
              <pc:sldLayoutMk cId="1756085151" sldId="2147483652"/>
              <ac:spMk id="11" creationId="{D467AB6F-5056-5571-6A53-4276B6678E81}"/>
            </ac:spMkLst>
          </pc:spChg>
          <pc:picChg chg="ord">
            <ac:chgData name="Lauren Francis" userId="b7c8c318-11b6-44df-a20d-cbfd05c86935" providerId="ADAL" clId="{C38C7FE3-EEFC-4541-A9F6-30EA223E2397}" dt="2024-04-09T18:09:07.609" v="8" actId="167"/>
            <ac:picMkLst>
              <pc:docMk/>
              <pc:sldMasterMk cId="783407565" sldId="2147483648"/>
              <pc:sldLayoutMk cId="1756085151" sldId="2147483652"/>
              <ac:picMk id="6" creationId="{B1839FCA-ED11-DB80-A874-B0F3613C6EF6}"/>
            </ac:picMkLst>
          </pc:picChg>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pChg chg="del">
            <ac:chgData name="Lauren Francis" userId="b7c8c318-11b6-44df-a20d-cbfd05c86935" providerId="ADAL" clId="{C38C7FE3-EEFC-4541-A9F6-30EA223E2397}" dt="2024-04-09T18:08:51.343" v="0" actId="478"/>
            <ac:spMkLst>
              <pc:docMk/>
              <pc:sldMasterMk cId="783407565" sldId="2147483648"/>
              <pc:sldLayoutMk cId="3339540598" sldId="2147483653"/>
              <ac:spMk id="8" creationId="{252B01E0-780B-CD8D-39C3-90E87D26713D}"/>
            </ac:spMkLst>
          </pc:spChg>
          <pc:spChg chg="add mod ord">
            <ac:chgData name="Lauren Francis" userId="b7c8c318-11b6-44df-a20d-cbfd05c86935" providerId="ADAL" clId="{C38C7FE3-EEFC-4541-A9F6-30EA223E2397}" dt="2024-04-09T18:08:55.725" v="3" actId="167"/>
            <ac:spMkLst>
              <pc:docMk/>
              <pc:sldMasterMk cId="783407565" sldId="2147483648"/>
              <pc:sldLayoutMk cId="3339540598" sldId="2147483653"/>
              <ac:spMk id="13" creationId="{51771CE8-4371-D8D6-1C7A-A267D2CF504A}"/>
            </ac:spMkLst>
          </pc:spChg>
          <pc:picChg chg="ord">
            <ac:chgData name="Lauren Francis" userId="b7c8c318-11b6-44df-a20d-cbfd05c86935" providerId="ADAL" clId="{C38C7FE3-EEFC-4541-A9F6-30EA223E2397}" dt="2024-04-09T18:08:57.891" v="4" actId="167"/>
            <ac:picMkLst>
              <pc:docMk/>
              <pc:sldMasterMk cId="783407565" sldId="2147483648"/>
              <pc:sldLayoutMk cId="3339540598" sldId="2147483653"/>
              <ac:picMk id="7" creationId="{AF9E4685-1C39-1676-E912-1F2868A837A0}"/>
            </ac:picMkLst>
          </pc:picChg>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pChg chg="del">
            <ac:chgData name="Lauren Francis" userId="b7c8c318-11b6-44df-a20d-cbfd05c86935" providerId="ADAL" clId="{C38C7FE3-EEFC-4541-A9F6-30EA223E2397}" dt="2024-04-09T22:58:10.333" v="44" actId="478"/>
            <ac:spMkLst>
              <pc:docMk/>
              <pc:sldMasterMk cId="783407565" sldId="2147483648"/>
              <pc:sldLayoutMk cId="294763625" sldId="2147483659"/>
              <ac:spMk id="2" creationId="{C227FD4A-15F1-D92D-4E9F-0F1DDDBA2087}"/>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3" creationId="{6CF933CF-601C-1260-66AA-D891F71B1070}"/>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6" creationId="{5691A99D-61BE-3D51-2709-5CD3ADAF5E8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7" creationId="{9BA21959-C0B4-8061-1793-BD5C727C6C4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8" creationId="{84421EA4-4635-06EE-B76F-667C7B5EA638}"/>
            </ac:spMkLst>
          </pc:spChg>
          <pc:spChg chg="add mod">
            <ac:chgData name="Lauren Francis" userId="b7c8c318-11b6-44df-a20d-cbfd05c86935" providerId="ADAL" clId="{C38C7FE3-EEFC-4541-A9F6-30EA223E2397}" dt="2024-04-09T22:58:39.522" v="47"/>
            <ac:spMkLst>
              <pc:docMk/>
              <pc:sldMasterMk cId="783407565" sldId="2147483648"/>
              <pc:sldLayoutMk cId="294763625" sldId="2147483659"/>
              <ac:spMk id="9" creationId="{07214D5E-0291-DA4B-19E7-2D1E7A3B884E}"/>
            </ac:spMkLst>
          </pc:spChg>
          <pc:spChg chg="add del mod">
            <ac:chgData name="Lauren Francis" userId="b7c8c318-11b6-44df-a20d-cbfd05c86935" providerId="ADAL" clId="{C38C7FE3-EEFC-4541-A9F6-30EA223E2397}" dt="2024-04-09T22:59:26.849" v="66" actId="478"/>
            <ac:spMkLst>
              <pc:docMk/>
              <pc:sldMasterMk cId="783407565" sldId="2147483648"/>
              <pc:sldLayoutMk cId="294763625" sldId="2147483659"/>
              <ac:spMk id="13" creationId="{3D1EC411-FEF3-DBB6-CBFD-0DBAEC08939B}"/>
            </ac:spMkLst>
          </pc:spChg>
          <pc:spChg chg="add mod">
            <ac:chgData name="Lauren Francis" userId="b7c8c318-11b6-44df-a20d-cbfd05c86935" providerId="ADAL" clId="{C38C7FE3-EEFC-4541-A9F6-30EA223E2397}" dt="2024-04-09T22:58:52.011" v="49" actId="1076"/>
            <ac:spMkLst>
              <pc:docMk/>
              <pc:sldMasterMk cId="783407565" sldId="2147483648"/>
              <pc:sldLayoutMk cId="294763625" sldId="2147483659"/>
              <ac:spMk id="14" creationId="{49B9043E-4280-904D-D697-3E0FE566A506}"/>
            </ac:spMkLst>
          </pc:spChg>
          <pc:spChg chg="add mod">
            <ac:chgData name="Lauren Francis" userId="b7c8c318-11b6-44df-a20d-cbfd05c86935" providerId="ADAL" clId="{C38C7FE3-EEFC-4541-A9F6-30EA223E2397}" dt="2024-04-09T22:59:27.425" v="67"/>
            <ac:spMkLst>
              <pc:docMk/>
              <pc:sldMasterMk cId="783407565" sldId="2147483648"/>
              <pc:sldLayoutMk cId="294763625" sldId="2147483659"/>
              <ac:spMk id="15" creationId="{F219940B-2638-94F1-291C-E7FAF8615CF2}"/>
            </ac:spMkLst>
          </pc:spChg>
          <pc:picChg chg="add del mod">
            <ac:chgData name="Lauren Francis" userId="b7c8c318-11b6-44df-a20d-cbfd05c86935" providerId="ADAL" clId="{C38C7FE3-EEFC-4541-A9F6-30EA223E2397}" dt="2024-04-09T22:58:58.989" v="50" actId="478"/>
            <ac:picMkLst>
              <pc:docMk/>
              <pc:sldMasterMk cId="783407565" sldId="2147483648"/>
              <pc:sldLayoutMk cId="294763625" sldId="2147483659"/>
              <ac:picMk id="4" creationId="{3698F6DC-A0A8-2F3B-93FC-1BFE5DE625DB}"/>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0" creationId="{C8ADB860-58E2-47D0-F878-906BDEF57A02}"/>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1" creationId="{6442C20E-CFF8-E424-D3D4-82CDD85A3A2C}"/>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6" creationId="{F8A99FF6-4126-B0D8-9825-9FB1EBB5EB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7" creationId="{AE5A17BD-631D-3156-6AAA-4FAC1ADA80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8" creationId="{09838414-E636-4B21-01DA-DCF19E1F973C}"/>
            </ac:picMkLst>
          </pc:picChg>
          <pc:cxnChg chg="add del mod">
            <ac:chgData name="Lauren Francis" userId="b7c8c318-11b6-44df-a20d-cbfd05c86935" providerId="ADAL" clId="{C38C7FE3-EEFC-4541-A9F6-30EA223E2397}" dt="2024-04-09T22:58:58.989" v="50" actId="478"/>
            <ac:cxnSpMkLst>
              <pc:docMk/>
              <pc:sldMasterMk cId="783407565" sldId="2147483648"/>
              <pc:sldLayoutMk cId="294763625" sldId="2147483659"/>
              <ac:cxnSpMk id="5" creationId="{CBECBE1C-6858-885B-D348-848EEBA469C2}"/>
            </ac:cxnSpMkLst>
          </pc:cxnChg>
          <pc:cxnChg chg="add mod">
            <ac:chgData name="Lauren Francis" userId="b7c8c318-11b6-44df-a20d-cbfd05c86935" providerId="ADAL" clId="{C38C7FE3-EEFC-4541-A9F6-30EA223E2397}" dt="2024-04-09T22:58:39.522" v="47"/>
            <ac:cxnSpMkLst>
              <pc:docMk/>
              <pc:sldMasterMk cId="783407565" sldId="2147483648"/>
              <pc:sldLayoutMk cId="294763625" sldId="2147483659"/>
              <ac:cxnSpMk id="12" creationId="{21FA5F04-B8D6-F4D3-8CAE-F93BC1D6F725}"/>
            </ac:cxnSpMkLst>
          </pc:cxnChg>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pChg chg="del">
            <ac:chgData name="Lauren Francis" userId="b7c8c318-11b6-44df-a20d-cbfd05c86935" providerId="ADAL" clId="{C38C7FE3-EEFC-4541-A9F6-30EA223E2397}" dt="2024-04-09T23:00:28.470" v="73" actId="478"/>
            <ac:spMkLst>
              <pc:docMk/>
              <pc:sldMasterMk cId="783407565" sldId="2147483648"/>
              <pc:sldLayoutMk cId="2728238326" sldId="2147483660"/>
              <ac:spMk id="2" creationId="{B40C42EF-7677-70B5-D9C1-C8FFA759D5E5}"/>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6" creationId="{3A94A2CA-E548-F1FF-277D-55EF096A1C9B}"/>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0" creationId="{38F0F942-CF92-6FD1-4E02-E7ED63F8B0D6}"/>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1" creationId="{4BF5A9A2-96E9-DF35-F3A2-EC9593C3F8ED}"/>
            </ac:spMkLst>
          </pc:sp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3" creationId="{2E3E0BFC-C5E1-4E29-51A7-06E97C9CDB2F}"/>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4" creationId="{2D65887D-3A67-551B-C715-BB419F344AC8}"/>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7" creationId="{995B041F-0AD6-48B0-E873-42F569743988}"/>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8" creationId="{E607F22F-DAAC-E1D6-617A-5E46E8B3EE68}"/>
            </ac:picMkLst>
          </pc:picChg>
          <pc:cxnChg chg="add mod">
            <ac:chgData name="Lauren Francis" userId="b7c8c318-11b6-44df-a20d-cbfd05c86935" providerId="ADAL" clId="{C38C7FE3-EEFC-4541-A9F6-30EA223E2397}" dt="2024-04-09T23:00:53.817" v="75"/>
            <ac:cxnSpMkLst>
              <pc:docMk/>
              <pc:sldMasterMk cId="783407565" sldId="2147483648"/>
              <pc:sldLayoutMk cId="2728238326" sldId="2147483660"/>
              <ac:cxnSpMk id="9" creationId="{B00DAF1A-A16C-CC7E-F880-B2858B11F043}"/>
            </ac:cxnSpMkLst>
          </pc:cxnChg>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pChg chg="del">
            <ac:chgData name="Lauren Francis" userId="b7c8c318-11b6-44df-a20d-cbfd05c86935" providerId="ADAL" clId="{C38C7FE3-EEFC-4541-A9F6-30EA223E2397}" dt="2024-04-09T23:01:21.547" v="78" actId="478"/>
            <ac:spMkLst>
              <pc:docMk/>
              <pc:sldMasterMk cId="783407565" sldId="2147483648"/>
              <pc:sldLayoutMk cId="392758585" sldId="2147483661"/>
              <ac:spMk id="2" creationId="{75AB9297-BEF8-F8F9-D220-2A7C36B0732B}"/>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6" creationId="{7DDB053D-6033-9B0A-D481-C3C1ED994CA8}"/>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0" creationId="{AC4531A2-C0EB-FBAF-BC3F-0E4D8432C1D4}"/>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1" creationId="{8B3E239C-881A-0DF8-A345-67A88FFA69E6}"/>
            </ac:spMkLst>
          </pc:sp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3" creationId="{112C7AC1-3988-7C1E-0569-4C7364BAD9A6}"/>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4" creationId="{FF84EA3F-D675-CCCF-F49A-F03BA84DADDB}"/>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7" creationId="{6DAE41DF-3286-9531-63BB-FD01A4BD7494}"/>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8" creationId="{D3CB52BA-FAE6-4D2E-5271-2DBD9BB647D6}"/>
            </ac:picMkLst>
          </pc:picChg>
          <pc:cxnChg chg="add mod">
            <ac:chgData name="Lauren Francis" userId="b7c8c318-11b6-44df-a20d-cbfd05c86935" providerId="ADAL" clId="{C38C7FE3-EEFC-4541-A9F6-30EA223E2397}" dt="2024-04-09T23:01:39.577" v="80"/>
            <ac:cxnSpMkLst>
              <pc:docMk/>
              <pc:sldMasterMk cId="783407565" sldId="2147483648"/>
              <pc:sldLayoutMk cId="392758585" sldId="2147483661"/>
              <ac:cxnSpMk id="9" creationId="{314F8C88-DD70-ECEB-E16D-33CC3884E2A3}"/>
            </ac:cxnSpMkLst>
          </pc:cxnChg>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pChg chg="del">
            <ac:chgData name="Lauren Francis" userId="b7c8c318-11b6-44df-a20d-cbfd05c86935" providerId="ADAL" clId="{C38C7FE3-EEFC-4541-A9F6-30EA223E2397}" dt="2024-04-09T23:02:01.854" v="83" actId="478"/>
            <ac:spMkLst>
              <pc:docMk/>
              <pc:sldMasterMk cId="783407565" sldId="2147483648"/>
              <pc:sldLayoutMk cId="2364423304" sldId="2147483662"/>
              <ac:spMk id="2" creationId="{21D5FB38-CB84-37B8-EC84-7D1B59B84605}"/>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6" creationId="{2A6CC2E3-1D0E-FE60-279E-0C8A364EF846}"/>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0" creationId="{85A94DC4-AAF3-B465-5804-0123938A91AF}"/>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1" creationId="{6883C858-39F8-502E-872E-5FBCD1880B5D}"/>
            </ac:spMkLst>
          </pc:sp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3" creationId="{619397AC-991B-256F-92C7-697645C7AF68}"/>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4" creationId="{FD9C278B-A320-9013-9D86-B525B3EFDECA}"/>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7" creationId="{3D2EA53C-6146-A5D4-3484-2EA4F3C88FED}"/>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8" creationId="{18FABE87-C173-6CB3-7337-4A82E314DC4F}"/>
            </ac:picMkLst>
          </pc:picChg>
          <pc:cxnChg chg="add mod">
            <ac:chgData name="Lauren Francis" userId="b7c8c318-11b6-44df-a20d-cbfd05c86935" providerId="ADAL" clId="{C38C7FE3-EEFC-4541-A9F6-30EA223E2397}" dt="2024-04-09T23:02:06.313" v="85"/>
            <ac:cxnSpMkLst>
              <pc:docMk/>
              <pc:sldMasterMk cId="783407565" sldId="2147483648"/>
              <pc:sldLayoutMk cId="2364423304" sldId="2147483662"/>
              <ac:cxnSpMk id="9" creationId="{D1820A3A-362E-E0FE-52D2-69E30C23DB80}"/>
            </ac:cxnSpMkLst>
          </pc:cxnChg>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pChg chg="del">
            <ac:chgData name="Lauren Francis" userId="b7c8c318-11b6-44df-a20d-cbfd05c86935" providerId="ADAL" clId="{C38C7FE3-EEFC-4541-A9F6-30EA223E2397}" dt="2024-04-09T23:02:18.628" v="88" actId="478"/>
            <ac:spMkLst>
              <pc:docMk/>
              <pc:sldMasterMk cId="783407565" sldId="2147483648"/>
              <pc:sldLayoutMk cId="2006673658" sldId="2147483663"/>
              <ac:spMk id="2" creationId="{35A6843B-02A7-1ECA-B6BD-C93DC1921E72}"/>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6" creationId="{FB1561EC-8FD1-9C2A-B8B6-A311EFC6FC4C}"/>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0" creationId="{C2B2B5FE-9E18-9E62-35EB-F252E22ED5F6}"/>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1" creationId="{3B950337-2A6E-0EB5-AF90-63D4474C0DBA}"/>
            </ac:spMkLst>
          </pc:sp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3" creationId="{F0F1D36C-2FD0-2725-9029-03CB83D5F9A4}"/>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4" creationId="{DD0422A4-9B64-C19E-6C20-B78EB6C37F86}"/>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7" creationId="{FC43404A-A772-9CA1-02CF-652CA480582C}"/>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8" creationId="{BA6734B9-29B9-C437-3F2A-7ADBE89D7DDC}"/>
            </ac:picMkLst>
          </pc:picChg>
          <pc:cxnChg chg="add mod">
            <ac:chgData name="Lauren Francis" userId="b7c8c318-11b6-44df-a20d-cbfd05c86935" providerId="ADAL" clId="{C38C7FE3-EEFC-4541-A9F6-30EA223E2397}" dt="2024-04-09T23:02:35.847" v="91"/>
            <ac:cxnSpMkLst>
              <pc:docMk/>
              <pc:sldMasterMk cId="783407565" sldId="2147483648"/>
              <pc:sldLayoutMk cId="2006673658" sldId="2147483663"/>
              <ac:cxnSpMk id="9" creationId="{44A4FC71-B237-62B1-4B96-B6CD09CF949D}"/>
            </ac:cxnSpMkLst>
          </pc:cxnChg>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pChg chg="del">
            <ac:chgData name="Lauren Francis" userId="b7c8c318-11b6-44df-a20d-cbfd05c86935" providerId="ADAL" clId="{C38C7FE3-EEFC-4541-A9F6-30EA223E2397}" dt="2024-04-09T23:02:40.132" v="93" actId="478"/>
            <ac:spMkLst>
              <pc:docMk/>
              <pc:sldMasterMk cId="783407565" sldId="2147483648"/>
              <pc:sldLayoutMk cId="1105485309" sldId="2147483664"/>
              <ac:spMk id="2" creationId="{EEC6388E-5EC1-C69E-0F62-21FDD31E1E08}"/>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3" creationId="{2010E84C-6A94-3CB3-E539-6E8F108ABFCE}"/>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7" creationId="{64DAFAF8-BB64-FEB1-88AE-9F0D9EF307F0}"/>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8" creationId="{672252C6-1597-1A56-C8B5-21D5924C3DF3}"/>
            </ac:spMkLst>
          </pc:sp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4" creationId="{BFAE86D9-64FB-3D34-20B2-7CBB1822766F}"/>
            </ac:picMkLst>
          </pc:pic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5" creationId="{DA787029-0774-1A28-369A-60B8A83FDA8B}"/>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9" creationId="{66FA7975-C279-C4F1-8F27-3395E7A19AEC}"/>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0" creationId="{DAAA3903-B227-235E-BB16-015068685A61}"/>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1" creationId="{05201A29-085B-C847-A2DD-3D13D8D3AA95}"/>
            </ac:picMkLst>
          </pc:picChg>
          <pc:cxnChg chg="add mod">
            <ac:chgData name="Lauren Francis" userId="b7c8c318-11b6-44df-a20d-cbfd05c86935" providerId="ADAL" clId="{C38C7FE3-EEFC-4541-A9F6-30EA223E2397}" dt="2024-04-09T23:02:44.988" v="94"/>
            <ac:cxnSpMkLst>
              <pc:docMk/>
              <pc:sldMasterMk cId="783407565" sldId="2147483648"/>
              <pc:sldLayoutMk cId="1105485309" sldId="2147483664"/>
              <ac:cxnSpMk id="6" creationId="{309175A1-CD93-FB14-2151-68FDF2831075}"/>
            </ac:cxnSpMkLst>
          </pc:cxnChg>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pChg chg="del">
            <ac:chgData name="Lauren Francis" userId="b7c8c318-11b6-44df-a20d-cbfd05c86935" providerId="ADAL" clId="{C38C7FE3-EEFC-4541-A9F6-30EA223E2397}" dt="2024-04-09T23:03:10.646" v="98" actId="478"/>
            <ac:spMkLst>
              <pc:docMk/>
              <pc:sldMasterMk cId="783407565" sldId="2147483648"/>
              <pc:sldLayoutMk cId="2902913774" sldId="2147483665"/>
              <ac:spMk id="2" creationId="{49D47306-FE2C-BD5A-43D9-5A5E2DE3BACF}"/>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6" creationId="{5D56488C-85C2-28D9-EFC4-602E0AFC96A3}"/>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0" creationId="{E8F98A27-81A1-A4DC-8788-7DEFF4C540EC}"/>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1" creationId="{ED69B491-6E68-455F-284B-45EE3C103ABB}"/>
            </ac:spMkLst>
          </pc:sp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3" creationId="{6A29406C-8919-74D3-B66C-51CE55529DED}"/>
            </ac:picMkLst>
          </pc:picChg>
          <pc:picChg chg="add mod">
            <ac:chgData name="Lauren Francis" userId="b7c8c318-11b6-44df-a20d-cbfd05c86935" providerId="ADAL" clId="{C38C7FE3-EEFC-4541-A9F6-30EA223E2397}" dt="2024-04-09T23:03:25.949" v="102" actId="1076"/>
            <ac:picMkLst>
              <pc:docMk/>
              <pc:sldMasterMk cId="783407565" sldId="2147483648"/>
              <pc:sldLayoutMk cId="2902913774" sldId="2147483665"/>
              <ac:picMk id="4" creationId="{914E38EF-FE60-C329-0FA9-06F9754099AF}"/>
            </ac:picMkLst>
          </pc:pic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7" creationId="{7FB64564-EA92-52A7-DE67-D9CF906995C6}"/>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8" creationId="{3CA231FA-9A14-DD2C-CE80-9949B580CA8B}"/>
            </ac:picMkLst>
          </pc:picChg>
          <pc:cxnChg chg="add mod">
            <ac:chgData name="Lauren Francis" userId="b7c8c318-11b6-44df-a20d-cbfd05c86935" providerId="ADAL" clId="{C38C7FE3-EEFC-4541-A9F6-30EA223E2397}" dt="2024-04-09T23:03:30.010" v="103"/>
            <ac:cxnSpMkLst>
              <pc:docMk/>
              <pc:sldMasterMk cId="783407565" sldId="2147483648"/>
              <pc:sldLayoutMk cId="2902913774" sldId="2147483665"/>
              <ac:cxnSpMk id="9" creationId="{D706DFEA-AB94-F76A-DD0C-C01B824176DB}"/>
            </ac:cxnSpMkLst>
          </pc:cxnChg>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pChg chg="add del">
          <ac:chgData name="Lauren Francis" userId="b7c8c318-11b6-44df-a20d-cbfd05c86935" providerId="ADAL" clId="{65C9459A-0CE4-4905-8325-71C5D01DA6A3}" dt="2024-06-14T20:43:20.522" v="650" actId="478"/>
          <ac:spMkLst>
            <pc:docMk/>
            <pc:sldMk cId="0" sldId="267"/>
            <ac:spMk id="2"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3"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7"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8"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9" creationId="{00000000-0000-0000-0000-000000000000}"/>
          </ac:spMkLst>
        </pc:spChg>
        <pc:spChg chg="add del mod">
          <ac:chgData name="Lauren Francis" userId="b7c8c318-11b6-44df-a20d-cbfd05c86935" providerId="ADAL" clId="{65C9459A-0CE4-4905-8325-71C5D01DA6A3}" dt="2024-06-14T20:43:20.522" v="650" actId="478"/>
          <ac:spMkLst>
            <pc:docMk/>
            <pc:sldMk cId="0" sldId="267"/>
            <ac:spMk id="11" creationId="{02323191-E6EB-A458-8593-91E92FD11E58}"/>
          </ac:spMkLst>
        </pc:spChg>
        <pc:spChg chg="add del mod">
          <ac:chgData name="Lauren Francis" userId="b7c8c318-11b6-44df-a20d-cbfd05c86935" providerId="ADAL" clId="{65C9459A-0CE4-4905-8325-71C5D01DA6A3}" dt="2024-06-14T20:43:20.522" v="650" actId="478"/>
          <ac:spMkLst>
            <pc:docMk/>
            <pc:sldMk cId="0" sldId="267"/>
            <ac:spMk id="13" creationId="{6923FDDA-018D-EFB2-3C9B-F42A6C155CFD}"/>
          </ac:spMkLst>
        </pc:spChg>
        <pc:spChg chg="add del mod">
          <ac:chgData name="Lauren Francis" userId="b7c8c318-11b6-44df-a20d-cbfd05c86935" providerId="ADAL" clId="{65C9459A-0CE4-4905-8325-71C5D01DA6A3}" dt="2024-06-14T20:43:20.522" v="650" actId="478"/>
          <ac:spMkLst>
            <pc:docMk/>
            <pc:sldMk cId="0" sldId="267"/>
            <ac:spMk id="15" creationId="{E715CC48-0E5B-A53C-527B-FD63EE35C031}"/>
          </ac:spMkLst>
        </pc:spChg>
        <pc:spChg chg="add del mod">
          <ac:chgData name="Lauren Francis" userId="b7c8c318-11b6-44df-a20d-cbfd05c86935" providerId="ADAL" clId="{65C9459A-0CE4-4905-8325-71C5D01DA6A3}" dt="2024-06-14T20:43:20.522" v="650" actId="478"/>
          <ac:spMkLst>
            <pc:docMk/>
            <pc:sldMk cId="0" sldId="267"/>
            <ac:spMk id="17" creationId="{2850A090-C490-02C4-A0F8-53ACC28D5C43}"/>
          </ac:spMkLst>
        </pc:spChg>
        <pc:spChg chg="add del mod">
          <ac:chgData name="Lauren Francis" userId="b7c8c318-11b6-44df-a20d-cbfd05c86935" providerId="ADAL" clId="{65C9459A-0CE4-4905-8325-71C5D01DA6A3}" dt="2024-06-14T20:43:20.522" v="650" actId="478"/>
          <ac:spMkLst>
            <pc:docMk/>
            <pc:sldMk cId="0" sldId="267"/>
            <ac:spMk id="19" creationId="{623D2E1B-5D4C-28FE-DED5-F9C7B37154CF}"/>
          </ac:spMkLst>
        </pc:spChg>
        <pc:spChg chg="add del mod">
          <ac:chgData name="Lauren Francis" userId="b7c8c318-11b6-44df-a20d-cbfd05c86935" providerId="ADAL" clId="{65C9459A-0CE4-4905-8325-71C5D01DA6A3}" dt="2024-06-14T20:43:20.522" v="650" actId="478"/>
          <ac:spMkLst>
            <pc:docMk/>
            <pc:sldMk cId="0" sldId="267"/>
            <ac:spMk id="21" creationId="{FEA8F386-3E16-9ADA-FEDA-B1FB63768586}"/>
          </ac:spMkLst>
        </pc:spChg>
        <pc:graphicFrameChg chg="add del">
          <ac:chgData name="Lauren Francis" userId="b7c8c318-11b6-44df-a20d-cbfd05c86935" providerId="ADAL" clId="{65C9459A-0CE4-4905-8325-71C5D01DA6A3}" dt="2024-06-14T20:43:20.522" v="650" actId="478"/>
          <ac:graphicFrameMkLst>
            <pc:docMk/>
            <pc:sldMk cId="0" sldId="267"/>
            <ac:graphicFrameMk id="5" creationId="{00000000-0000-0000-0000-000000000000}"/>
          </ac:graphicFrameMkLst>
        </pc:graphicFrameChg>
        <pc:graphicFrameChg chg="add del">
          <ac:chgData name="Lauren Francis" userId="b7c8c318-11b6-44df-a20d-cbfd05c86935" providerId="ADAL" clId="{65C9459A-0CE4-4905-8325-71C5D01DA6A3}" dt="2024-06-14T20:43:20.522" v="650" actId="478"/>
          <ac:graphicFrameMkLst>
            <pc:docMk/>
            <pc:sldMk cId="0" sldId="267"/>
            <ac:graphicFrameMk id="6" creationId="{00000000-0000-0000-0000-000000000000}"/>
          </ac:graphicFrameMkLst>
        </pc:graphicFrameChg>
        <pc:picChg chg="add del">
          <ac:chgData name="Lauren Francis" userId="b7c8c318-11b6-44df-a20d-cbfd05c86935" providerId="ADAL" clId="{65C9459A-0CE4-4905-8325-71C5D01DA6A3}" dt="2024-06-14T20:43:20.522" v="650" actId="478"/>
          <ac:picMkLst>
            <pc:docMk/>
            <pc:sldMk cId="0" sldId="267"/>
            <ac:picMk id="4" creationId="{00000000-0000-0000-0000-000000000000}"/>
          </ac:picMkLst>
        </pc:picChg>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8" creationId="{8412F8FB-319A-506A-9307-6134A89FF9BD}"/>
            </ac:picMkLst>
          </pc:picChg>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9" creationId="{A59FB520-FC60-F42A-38AA-0134E49DA426}"/>
            </ac:picMkLst>
          </pc:picChg>
          <pc:cxnChg chg="mod">
            <ac:chgData name="Lauren Francis" userId="b7c8c318-11b6-44df-a20d-cbfd05c86935" providerId="ADAL" clId="{65C9459A-0CE4-4905-8325-71C5D01DA6A3}" dt="2024-05-23T16:09:01.343" v="39" actId="1035"/>
            <ac:cxnSpMkLst>
              <pc:docMk/>
              <pc:sldMasterMk cId="783407565" sldId="2147483648"/>
              <pc:sldLayoutMk cId="1462231767" sldId="2147483649"/>
              <ac:cxnSpMk id="10" creationId="{FBA22388-34CD-7440-9F59-61D346F7B5AB}"/>
            </ac:cxnSpMkLst>
          </pc:cxnChg>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pChg chg="mod">
            <ac:chgData name="Lauren Francis" userId="b7c8c318-11b6-44df-a20d-cbfd05c86935" providerId="ADAL" clId="{65C9459A-0CE4-4905-8325-71C5D01DA6A3}" dt="2024-05-30T03:36:42.010" v="46"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65C9459A-0CE4-4905-8325-71C5D01DA6A3}" dt="2024-05-30T17:35:18.394" v="59" actId="1036"/>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65C9459A-0CE4-4905-8325-71C5D01DA6A3}" dt="2024-05-30T17:35:16.426" v="55" actId="1036"/>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65C9459A-0CE4-4905-8325-71C5D01DA6A3}" dt="2024-05-30T17:35:22.531" v="65" actId="1036"/>
            <ac:cxnSpMkLst>
              <pc:docMk/>
              <pc:sldMasterMk cId="783407565" sldId="2147483648"/>
              <pc:sldLayoutMk cId="3249202066" sldId="2147483651"/>
              <ac:cxnSpMk id="9" creationId="{6434DA2D-3C3E-913B-FF11-5B782E92E1CE}"/>
            </ac:cxnSpMkLst>
          </pc:cxnChg>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pChg chg="add mod ord">
            <ac:chgData name="Lauren Francis" userId="b7c8c318-11b6-44df-a20d-cbfd05c86935" providerId="ADAL" clId="{65C9459A-0CE4-4905-8325-71C5D01DA6A3}" dt="2024-06-26T19:02:04.329" v="1123" actId="1076"/>
            <ac:spMkLst>
              <pc:docMk/>
              <pc:sldMasterMk cId="783407565" sldId="2147483648"/>
              <pc:sldLayoutMk cId="3339540598" sldId="2147483653"/>
              <ac:spMk id="2" creationId="{621CEEF3-19FF-2A18-CE98-E9366301C3FE}"/>
            </ac:spMkLst>
          </pc:spChg>
          <pc:spChg chg="add mod">
            <ac:chgData name="Lauren Francis" userId="b7c8c318-11b6-44df-a20d-cbfd05c86935" providerId="ADAL" clId="{65C9459A-0CE4-4905-8325-71C5D01DA6A3}" dt="2024-06-26T19:02:13.013" v="1124"/>
            <ac:spMkLst>
              <pc:docMk/>
              <pc:sldMasterMk cId="783407565" sldId="2147483648"/>
              <pc:sldLayoutMk cId="3339540598" sldId="2147483653"/>
              <ac:spMk id="5" creationId="{3629638F-39EF-3E49-D034-4234E60B8C9C}"/>
            </ac:spMkLst>
          </pc:spChg>
          <pc:spChg chg="del">
            <ac:chgData name="Lauren Francis" userId="b7c8c318-11b6-44df-a20d-cbfd05c86935" providerId="ADAL" clId="{65C9459A-0CE4-4905-8325-71C5D01DA6A3}" dt="2024-06-26T19:01:42.017" v="1118" actId="478"/>
            <ac:spMkLst>
              <pc:docMk/>
              <pc:sldMasterMk cId="783407565" sldId="2147483648"/>
              <pc:sldLayoutMk cId="3339540598" sldId="2147483653"/>
              <ac:spMk id="9" creationId="{8615DD7E-BF14-146F-B0DA-80854A83A766}"/>
            </ac:spMkLst>
          </pc:spChg>
          <pc:spChg chg="mod ord">
            <ac:chgData name="Lauren Francis" userId="b7c8c318-11b6-44df-a20d-cbfd05c86935" providerId="ADAL" clId="{65C9459A-0CE4-4905-8325-71C5D01DA6A3}" dt="2024-06-26T19:01:31.543" v="1116" actId="167"/>
            <ac:spMkLst>
              <pc:docMk/>
              <pc:sldMasterMk cId="783407565" sldId="2147483648"/>
              <pc:sldLayoutMk cId="3339540598" sldId="2147483653"/>
              <ac:spMk id="13" creationId="{51771CE8-4371-D8D6-1C7A-A267D2CF504A}"/>
            </ac:spMkLst>
          </pc:sp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3" creationId="{412FF3E4-4B01-6162-4666-0C80F5DD572C}"/>
            </ac:picMkLst>
          </pc:pic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4" creationId="{E440AF53-66B9-8EB2-D2D2-BDDADDDBCA1F}"/>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6" creationId="{9C26E5D0-BD3A-4088-9E5A-264A8DCFCFFF}"/>
            </ac:picMkLst>
          </pc:picChg>
          <pc:picChg chg="mod ord modCrop">
            <ac:chgData name="Lauren Francis" userId="b7c8c318-11b6-44df-a20d-cbfd05c86935" providerId="ADAL" clId="{65C9459A-0CE4-4905-8325-71C5D01DA6A3}" dt="2024-06-26T19:01:34.998" v="1117" actId="167"/>
            <ac:picMkLst>
              <pc:docMk/>
              <pc:sldMasterMk cId="783407565" sldId="2147483648"/>
              <pc:sldLayoutMk cId="3339540598" sldId="2147483653"/>
              <ac:picMk id="7" creationId="{AF9E4685-1C39-1676-E912-1F2868A837A0}"/>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8" creationId="{F56E0BF5-6F68-A3B6-69CE-59B039178DDE}"/>
            </ac:picMkLst>
          </pc:picChg>
          <pc:picChg chg="del">
            <ac:chgData name="Lauren Francis" userId="b7c8c318-11b6-44df-a20d-cbfd05c86935" providerId="ADAL" clId="{65C9459A-0CE4-4905-8325-71C5D01DA6A3}" dt="2024-06-26T19:01:43.795" v="1119" actId="478"/>
            <ac:picMkLst>
              <pc:docMk/>
              <pc:sldMasterMk cId="783407565" sldId="2147483648"/>
              <pc:sldLayoutMk cId="3339540598" sldId="2147483653"/>
              <ac:picMk id="10" creationId="{1B33087D-5ED1-8C85-CC2E-45C58DC4B9EB}"/>
            </ac:picMkLst>
          </pc:picChg>
          <pc:picChg chg="del">
            <ac:chgData name="Lauren Francis" userId="b7c8c318-11b6-44df-a20d-cbfd05c86935" providerId="ADAL" clId="{65C9459A-0CE4-4905-8325-71C5D01DA6A3}" dt="2024-06-26T19:01:45.093" v="1120" actId="478"/>
            <ac:picMkLst>
              <pc:docMk/>
              <pc:sldMasterMk cId="783407565" sldId="2147483648"/>
              <pc:sldLayoutMk cId="3339540598" sldId="2147483653"/>
              <ac:picMk id="11" creationId="{4345177A-023F-E419-1983-BD59EC05F259}"/>
            </ac:picMkLst>
          </pc:picChg>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pChg chg="add mod">
            <ac:chgData name="Lauren Francis" userId="b7c8c318-11b6-44df-a20d-cbfd05c86935" providerId="ADAL" clId="{65C9459A-0CE4-4905-8325-71C5D01DA6A3}" dt="2024-06-26T18:59:43.444" v="1100" actId="1582"/>
            <ac:spMkLst>
              <pc:docMk/>
              <pc:sldMasterMk cId="783407565" sldId="2147483648"/>
              <pc:sldLayoutMk cId="1547160261" sldId="2147483654"/>
              <ac:spMk id="2" creationId="{B1632629-A546-52E1-E66F-33BC72149BEB}"/>
            </ac:spMkLst>
          </pc:spChg>
          <pc:spChg chg="add mod">
            <ac:chgData name="Lauren Francis" userId="b7c8c318-11b6-44df-a20d-cbfd05c86935" providerId="ADAL" clId="{65C9459A-0CE4-4905-8325-71C5D01DA6A3}" dt="2024-06-19T15:19:33.593" v="912"/>
            <ac:spMkLst>
              <pc:docMk/>
              <pc:sldMasterMk cId="783407565" sldId="2147483648"/>
              <pc:sldLayoutMk cId="1547160261" sldId="2147483654"/>
              <ac:spMk id="3" creationId="{6F92560A-AF42-0B84-8249-117DCC5B9825}"/>
            </ac:spMkLst>
          </pc:spChg>
          <pc:spChg chg="del mod">
            <ac:chgData name="Lauren Francis" userId="b7c8c318-11b6-44df-a20d-cbfd05c86935" providerId="ADAL" clId="{65C9459A-0CE4-4905-8325-71C5D01DA6A3}" dt="2024-06-19T15:19:19.624" v="907" actId="478"/>
            <ac:spMkLst>
              <pc:docMk/>
              <pc:sldMasterMk cId="783407565" sldId="2147483648"/>
              <pc:sldLayoutMk cId="1547160261" sldId="2147483654"/>
              <ac:spMk id="7" creationId="{3F062B55-5D36-B17D-CF12-B5AC7EFDECE7}"/>
            </ac:spMkLst>
          </pc:spChg>
          <pc:spChg chg="del">
            <ac:chgData name="Lauren Francis" userId="b7c8c318-11b6-44df-a20d-cbfd05c86935" providerId="ADAL" clId="{65C9459A-0CE4-4905-8325-71C5D01DA6A3}" dt="2024-06-19T15:19:20.886" v="908" actId="478"/>
            <ac:spMkLst>
              <pc:docMk/>
              <pc:sldMasterMk cId="783407565" sldId="2147483648"/>
              <pc:sldLayoutMk cId="1547160261" sldId="2147483654"/>
              <ac:spMk id="8" creationId="{26C0A688-E168-1116-7671-E54FB639D7E3}"/>
            </ac:spMkLst>
          </pc:spChg>
          <pc:spChg chg="add mod ord">
            <ac:chgData name="Lauren Francis" userId="b7c8c318-11b6-44df-a20d-cbfd05c86935" providerId="ADAL" clId="{65C9459A-0CE4-4905-8325-71C5D01DA6A3}" dt="2024-06-26T18:59:35.444" v="1098" actId="1036"/>
            <ac:spMkLst>
              <pc:docMk/>
              <pc:sldMasterMk cId="783407565" sldId="2147483648"/>
              <pc:sldLayoutMk cId="1547160261" sldId="2147483654"/>
              <ac:spMk id="12" creationId="{07EC4299-E316-11E0-05DB-F037CE581634}"/>
            </ac:spMkLst>
          </pc:spChg>
          <pc:spChg chg="add del">
            <ac:chgData name="Lauren Francis" userId="b7c8c318-11b6-44df-a20d-cbfd05c86935" providerId="ADAL" clId="{65C9459A-0CE4-4905-8325-71C5D01DA6A3}" dt="2024-06-19T15:30:51.540" v="919" actId="478"/>
            <ac:spMkLst>
              <pc:docMk/>
              <pc:sldMasterMk cId="783407565" sldId="2147483648"/>
              <pc:sldLayoutMk cId="1547160261" sldId="2147483654"/>
              <ac:spMk id="13" creationId="{C37FD0F8-A614-E9EE-C8B9-4DBD5497A9AE}"/>
            </ac:spMkLst>
          </pc:sp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4" creationId="{54C6664E-44BF-BA9E-5D90-E9885AE84572}"/>
            </ac:picMkLst>
          </pc:pic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5" creationId="{230FEBFF-8C9F-E418-E5BC-38954075CB27}"/>
            </ac:picMkLst>
          </pc:picChg>
          <pc:picChg chg="del mod ord modCrop">
            <ac:chgData name="Lauren Francis" userId="b7c8c318-11b6-44df-a20d-cbfd05c86935" providerId="ADAL" clId="{65C9459A-0CE4-4905-8325-71C5D01DA6A3}" dt="2024-06-19T15:30:49.564" v="917" actId="478"/>
            <ac:picMkLst>
              <pc:docMk/>
              <pc:sldMasterMk cId="783407565" sldId="2147483648"/>
              <pc:sldLayoutMk cId="1547160261" sldId="2147483654"/>
              <ac:picMk id="6" creationId="{934C9D9A-2D5A-73F3-DA95-2EBFB753975E}"/>
            </ac:picMkLst>
          </pc:picChg>
          <pc:picChg chg="del">
            <ac:chgData name="Lauren Francis" userId="b7c8c318-11b6-44df-a20d-cbfd05c86935" providerId="ADAL" clId="{65C9459A-0CE4-4905-8325-71C5D01DA6A3}" dt="2024-06-19T15:19:21.618" v="909" actId="478"/>
            <ac:picMkLst>
              <pc:docMk/>
              <pc:sldMasterMk cId="783407565" sldId="2147483648"/>
              <pc:sldLayoutMk cId="1547160261" sldId="2147483654"/>
              <ac:picMk id="9" creationId="{252A7962-9958-5594-C65B-312386913C1A}"/>
            </ac:picMkLst>
          </pc:picChg>
          <pc:picChg chg="del">
            <ac:chgData name="Lauren Francis" userId="b7c8c318-11b6-44df-a20d-cbfd05c86935" providerId="ADAL" clId="{65C9459A-0CE4-4905-8325-71C5D01DA6A3}" dt="2024-06-19T15:19:22.187" v="910" actId="478"/>
            <ac:picMkLst>
              <pc:docMk/>
              <pc:sldMasterMk cId="783407565" sldId="2147483648"/>
              <pc:sldLayoutMk cId="1547160261" sldId="2147483654"/>
              <ac:picMk id="10" creationId="{B5EAFC63-1C6A-40D9-8857-8F192CBF4F94}"/>
            </ac:picMkLst>
          </pc:picChg>
          <pc:picChg chg="add mod ord modCrop">
            <ac:chgData name="Lauren Francis" userId="b7c8c318-11b6-44df-a20d-cbfd05c86935" providerId="ADAL" clId="{65C9459A-0CE4-4905-8325-71C5D01DA6A3}" dt="2024-06-19T15:31:07.579" v="925" actId="1076"/>
            <ac:picMkLst>
              <pc:docMk/>
              <pc:sldMasterMk cId="783407565" sldId="2147483648"/>
              <pc:sldLayoutMk cId="1547160261" sldId="2147483654"/>
              <ac:picMk id="14" creationId="{634C0993-78DB-029B-3E69-B5AE6BD79510}"/>
            </ac:picMkLst>
          </pc:picChg>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pChg chg="add mod">
            <ac:chgData name="Lauren Francis" userId="b7c8c318-11b6-44df-a20d-cbfd05c86935" providerId="ADAL" clId="{65C9459A-0CE4-4905-8325-71C5D01DA6A3}" dt="2024-06-26T18:59:22.806" v="1096" actId="1582"/>
            <ac:spMkLst>
              <pc:docMk/>
              <pc:sldMasterMk cId="783407565" sldId="2147483648"/>
              <pc:sldLayoutMk cId="416266728" sldId="2147483655"/>
              <ac:spMk id="2" creationId="{FA81CECB-3833-D315-565E-F3A6CF7962F8}"/>
            </ac:spMkLst>
          </pc:spChg>
          <pc:spChg chg="add mod">
            <ac:chgData name="Lauren Francis" userId="b7c8c318-11b6-44df-a20d-cbfd05c86935" providerId="ADAL" clId="{65C9459A-0CE4-4905-8325-71C5D01DA6A3}" dt="2024-06-19T15:10:02.610" v="883"/>
            <ac:spMkLst>
              <pc:docMk/>
              <pc:sldMasterMk cId="783407565" sldId="2147483648"/>
              <pc:sldLayoutMk cId="416266728" sldId="2147483655"/>
              <ac:spMk id="3" creationId="{D561E3F1-6C1F-EBAC-BDA9-7E4569F5F8BA}"/>
            </ac:spMkLst>
          </pc:spChg>
          <pc:spChg chg="add del">
            <ac:chgData name="Lauren Francis" userId="b7c8c318-11b6-44df-a20d-cbfd05c86935" providerId="ADAL" clId="{65C9459A-0CE4-4905-8325-71C5D01DA6A3}" dt="2024-06-19T15:13:42.910" v="888" actId="478"/>
            <ac:spMkLst>
              <pc:docMk/>
              <pc:sldMasterMk cId="783407565" sldId="2147483648"/>
              <pc:sldLayoutMk cId="416266728" sldId="2147483655"/>
              <ac:spMk id="6" creationId="{B374AB18-CBDA-C2E4-1644-54569EB075E5}"/>
            </ac:spMkLst>
          </pc:spChg>
          <pc:spChg chg="del">
            <ac:chgData name="Lauren Francis" userId="b7c8c318-11b6-44df-a20d-cbfd05c86935" providerId="ADAL" clId="{65C9459A-0CE4-4905-8325-71C5D01DA6A3}" dt="2024-06-19T15:09:44.711" v="877" actId="478"/>
            <ac:spMkLst>
              <pc:docMk/>
              <pc:sldMasterMk cId="783407565" sldId="2147483648"/>
              <pc:sldLayoutMk cId="416266728" sldId="2147483655"/>
              <ac:spMk id="8" creationId="{C60EF00A-346C-A9DD-9697-952289A26176}"/>
            </ac:spMkLst>
          </pc:spChg>
          <pc:spChg chg="del">
            <ac:chgData name="Lauren Francis" userId="b7c8c318-11b6-44df-a20d-cbfd05c86935" providerId="ADAL" clId="{65C9459A-0CE4-4905-8325-71C5D01DA6A3}" dt="2024-06-19T15:14:11.160" v="895" actId="478"/>
            <ac:spMkLst>
              <pc:docMk/>
              <pc:sldMasterMk cId="783407565" sldId="2147483648"/>
              <pc:sldLayoutMk cId="416266728" sldId="2147483655"/>
              <ac:spMk id="11" creationId="{3CC8E818-7CAD-E563-F369-FF38C728451F}"/>
            </ac:spMkLst>
          </pc:spChg>
          <pc:spChg chg="add mod">
            <ac:chgData name="Lauren Francis" userId="b7c8c318-11b6-44df-a20d-cbfd05c86935" providerId="ADAL" clId="{65C9459A-0CE4-4905-8325-71C5D01DA6A3}" dt="2024-06-19T15:14:56.216" v="900" actId="207"/>
            <ac:spMkLst>
              <pc:docMk/>
              <pc:sldMasterMk cId="783407565" sldId="2147483648"/>
              <pc:sldLayoutMk cId="416266728" sldId="2147483655"/>
              <ac:spMk id="12" creationId="{1A8EC7DC-BBA3-66E2-F3B4-EC86EA73C431}"/>
            </ac:spMkLst>
          </pc:spChg>
          <pc:spChg chg="add mod ord">
            <ac:chgData name="Lauren Francis" userId="b7c8c318-11b6-44df-a20d-cbfd05c86935" providerId="ADAL" clId="{65C9459A-0CE4-4905-8325-71C5D01DA6A3}" dt="2024-06-19T15:15:06.560" v="904" actId="167"/>
            <ac:spMkLst>
              <pc:docMk/>
              <pc:sldMasterMk cId="783407565" sldId="2147483648"/>
              <pc:sldLayoutMk cId="416266728" sldId="2147483655"/>
              <ac:spMk id="13" creationId="{F403DC02-0D31-CA3F-1EDC-1B63E3CE7376}"/>
            </ac:spMkLst>
          </pc:spChg>
          <pc:spChg chg="del">
            <ac:chgData name="Lauren Francis" userId="b7c8c318-11b6-44df-a20d-cbfd05c86935" providerId="ADAL" clId="{65C9459A-0CE4-4905-8325-71C5D01DA6A3}" dt="2024-06-19T15:09:46.181" v="880" actId="478"/>
            <ac:spMkLst>
              <pc:docMk/>
              <pc:sldMasterMk cId="783407565" sldId="2147483648"/>
              <pc:sldLayoutMk cId="416266728" sldId="2147483655"/>
              <ac:spMk id="17" creationId="{3F30B083-489C-6A41-C16A-1A329C98D301}"/>
            </ac:spMkLst>
          </pc:sp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4" creationId="{DDB43010-177C-E5E0-D270-5DD41B1698C0}"/>
            </ac:picMkLst>
          </pc:pic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5" creationId="{279FBD2B-01A3-B84B-FFD4-75EF0EC8EFFC}"/>
            </ac:picMkLst>
          </pc:picChg>
          <pc:picChg chg="add mod ord modCrop">
            <ac:chgData name="Lauren Francis" userId="b7c8c318-11b6-44df-a20d-cbfd05c86935" providerId="ADAL" clId="{65C9459A-0CE4-4905-8325-71C5D01DA6A3}" dt="2024-06-19T15:15:07.964" v="905" actId="167"/>
            <ac:picMkLst>
              <pc:docMk/>
              <pc:sldMasterMk cId="783407565" sldId="2147483648"/>
              <pc:sldLayoutMk cId="416266728" sldId="2147483655"/>
              <ac:picMk id="7" creationId="{74E00017-91D0-2ADF-990E-71BAD430CB76}"/>
            </ac:picMkLst>
          </pc:picChg>
          <pc:picChg chg="del">
            <ac:chgData name="Lauren Francis" userId="b7c8c318-11b6-44df-a20d-cbfd05c86935" providerId="ADAL" clId="{65C9459A-0CE4-4905-8325-71C5D01DA6A3}" dt="2024-06-19T15:09:45.443" v="878" actId="478"/>
            <ac:picMkLst>
              <pc:docMk/>
              <pc:sldMasterMk cId="783407565" sldId="2147483648"/>
              <pc:sldLayoutMk cId="416266728" sldId="2147483655"/>
              <ac:picMk id="9" creationId="{3E6530E2-16EC-B980-C054-C7E54012FEB4}"/>
            </ac:picMkLst>
          </pc:picChg>
          <pc:picChg chg="del">
            <ac:chgData name="Lauren Francis" userId="b7c8c318-11b6-44df-a20d-cbfd05c86935" providerId="ADAL" clId="{65C9459A-0CE4-4905-8325-71C5D01DA6A3}" dt="2024-06-19T15:09:45.836" v="879" actId="478"/>
            <ac:picMkLst>
              <pc:docMk/>
              <pc:sldMasterMk cId="783407565" sldId="2147483648"/>
              <pc:sldLayoutMk cId="416266728" sldId="2147483655"/>
              <ac:picMk id="10" creationId="{D074DBE5-48D9-F888-9F4B-03A5803757D2}"/>
            </ac:picMkLst>
          </pc:picChg>
          <pc:picChg chg="del mod modCrop">
            <ac:chgData name="Lauren Francis" userId="b7c8c318-11b6-44df-a20d-cbfd05c86935" providerId="ADAL" clId="{65C9459A-0CE4-4905-8325-71C5D01DA6A3}" dt="2024-06-19T15:13:40.215" v="886" actId="478"/>
            <ac:picMkLst>
              <pc:docMk/>
              <pc:sldMasterMk cId="783407565" sldId="2147483648"/>
              <pc:sldLayoutMk cId="416266728" sldId="2147483655"/>
              <ac:picMk id="16" creationId="{6F40DA21-31EA-A0A2-990E-109BD30CD78E}"/>
            </ac:picMkLst>
          </pc:picChg>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pChg chg="add mod">
            <ac:chgData name="Lauren Francis" userId="b7c8c318-11b6-44df-a20d-cbfd05c86935" providerId="ADAL" clId="{65C9459A-0CE4-4905-8325-71C5D01DA6A3}" dt="2024-06-26T18:59:00.915" v="1092" actId="1582"/>
            <ac:spMkLst>
              <pc:docMk/>
              <pc:sldMasterMk cId="783407565" sldId="2147483648"/>
              <pc:sldLayoutMk cId="1558470754" sldId="2147483656"/>
              <ac:spMk id="2" creationId="{933CBDCF-086E-5AF1-8CEE-4856948B8A2A}"/>
            </ac:spMkLst>
          </pc:spChg>
          <pc:spChg chg="add mod">
            <ac:chgData name="Lauren Francis" userId="b7c8c318-11b6-44df-a20d-cbfd05c86935" providerId="ADAL" clId="{65C9459A-0CE4-4905-8325-71C5D01DA6A3}" dt="2024-06-19T15:07:53.906" v="853"/>
            <ac:spMkLst>
              <pc:docMk/>
              <pc:sldMasterMk cId="783407565" sldId="2147483648"/>
              <pc:sldLayoutMk cId="1558470754" sldId="2147483656"/>
              <ac:spMk id="3" creationId="{F51A328A-5190-BA35-2549-E87E84590250}"/>
            </ac:spMkLst>
          </pc:spChg>
          <pc:spChg chg="del mod">
            <ac:chgData name="Lauren Francis" userId="b7c8c318-11b6-44df-a20d-cbfd05c86935" providerId="ADAL" clId="{65C9459A-0CE4-4905-8325-71C5D01DA6A3}" dt="2024-06-19T15:07:45.451" v="849" actId="478"/>
            <ac:spMkLst>
              <pc:docMk/>
              <pc:sldMasterMk cId="783407565" sldId="2147483648"/>
              <pc:sldLayoutMk cId="1558470754" sldId="2147483656"/>
              <ac:spMk id="7" creationId="{87250C88-32FA-B24E-1712-66D7104FCE70}"/>
            </ac:spMkLst>
          </pc:spChg>
          <pc:spChg chg="del">
            <ac:chgData name="Lauren Francis" userId="b7c8c318-11b6-44df-a20d-cbfd05c86935" providerId="ADAL" clId="{65C9459A-0CE4-4905-8325-71C5D01DA6A3}" dt="2024-06-19T15:07:46.629" v="850" actId="478"/>
            <ac:spMkLst>
              <pc:docMk/>
              <pc:sldMasterMk cId="783407565" sldId="2147483648"/>
              <pc:sldLayoutMk cId="1558470754" sldId="2147483656"/>
              <ac:spMk id="8" creationId="{C16D5E77-5524-380F-CE7A-A3E7B463F933}"/>
            </ac:spMkLst>
          </pc:spChg>
          <pc:spChg chg="add mod ord">
            <ac:chgData name="Lauren Francis" userId="b7c8c318-11b6-44df-a20d-cbfd05c86935" providerId="ADAL" clId="{65C9459A-0CE4-4905-8325-71C5D01DA6A3}" dt="2024-06-19T15:08:25.394" v="861" actId="167"/>
            <ac:spMkLst>
              <pc:docMk/>
              <pc:sldMasterMk cId="783407565" sldId="2147483648"/>
              <pc:sldLayoutMk cId="1558470754" sldId="2147483656"/>
              <ac:spMk id="12" creationId="{60C3D00A-6564-ED11-98EB-968C3773AAF2}"/>
            </ac:spMkLst>
          </pc:sp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4" creationId="{229A5E1F-FAE0-B2DB-8A1F-BB8E7BD1E2CA}"/>
            </ac:picMkLst>
          </pc:pic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5" creationId="{1D1303A1-E061-8396-D16E-0E19BC3F9300}"/>
            </ac:picMkLst>
          </pc:picChg>
          <pc:picChg chg="mod ord modCrop">
            <ac:chgData name="Lauren Francis" userId="b7c8c318-11b6-44df-a20d-cbfd05c86935" providerId="ADAL" clId="{65C9459A-0CE4-4905-8325-71C5D01DA6A3}" dt="2024-06-19T15:08:27.245" v="862" actId="167"/>
            <ac:picMkLst>
              <pc:docMk/>
              <pc:sldMasterMk cId="783407565" sldId="2147483648"/>
              <pc:sldLayoutMk cId="1558470754" sldId="2147483656"/>
              <ac:picMk id="6" creationId="{24117198-1773-A98E-5A2B-37B5C5AD5E76}"/>
            </ac:picMkLst>
          </pc:picChg>
          <pc:picChg chg="del">
            <ac:chgData name="Lauren Francis" userId="b7c8c318-11b6-44df-a20d-cbfd05c86935" providerId="ADAL" clId="{65C9459A-0CE4-4905-8325-71C5D01DA6A3}" dt="2024-06-19T15:07:47.743" v="851" actId="478"/>
            <ac:picMkLst>
              <pc:docMk/>
              <pc:sldMasterMk cId="783407565" sldId="2147483648"/>
              <pc:sldLayoutMk cId="1558470754" sldId="2147483656"/>
              <ac:picMk id="9" creationId="{AB5DBFED-469E-0DD4-806B-B1837622923A}"/>
            </ac:picMkLst>
          </pc:picChg>
          <pc:picChg chg="del">
            <ac:chgData name="Lauren Francis" userId="b7c8c318-11b6-44df-a20d-cbfd05c86935" providerId="ADAL" clId="{65C9459A-0CE4-4905-8325-71C5D01DA6A3}" dt="2024-06-19T15:07:48.294" v="852" actId="478"/>
            <ac:picMkLst>
              <pc:docMk/>
              <pc:sldMasterMk cId="783407565" sldId="2147483648"/>
              <pc:sldLayoutMk cId="1558470754" sldId="2147483656"/>
              <ac:picMk id="10" creationId="{92EB84A3-71B3-8C55-3176-6BA3C41C7D02}"/>
            </ac:picMkLst>
          </pc:picChg>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pChg chg="mod">
            <ac:chgData name="Lauren Francis" userId="b7c8c318-11b6-44df-a20d-cbfd05c86935" providerId="ADAL" clId="{65C9459A-0CE4-4905-8325-71C5D01DA6A3}" dt="2024-06-19T15:05:25.732" v="821" actId="1076"/>
            <ac:spMkLst>
              <pc:docMk/>
              <pc:sldMasterMk cId="783407565" sldId="2147483648"/>
              <pc:sldLayoutMk cId="3953456683" sldId="2147483657"/>
              <ac:spMk id="8" creationId="{4866B4DF-E8BF-ABCB-785A-2FFBEB3E1272}"/>
            </ac:spMkLst>
          </pc:spChg>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pChg chg="add mod">
            <ac:chgData name="Lauren Francis" userId="b7c8c318-11b6-44df-a20d-cbfd05c86935" providerId="ADAL" clId="{65C9459A-0CE4-4905-8325-71C5D01DA6A3}" dt="2024-06-19T15:08:20.370" v="859"/>
            <ac:spMkLst>
              <pc:docMk/>
              <pc:sldMasterMk cId="783407565" sldId="2147483648"/>
              <pc:sldLayoutMk cId="1231232591" sldId="2147483658"/>
              <ac:spMk id="2" creationId="{F073D081-A1F3-B66A-9244-66A41809DCE8}"/>
            </ac:spMkLst>
          </pc:spChg>
          <pc:spChg chg="add mod">
            <ac:chgData name="Lauren Francis" userId="b7c8c318-11b6-44df-a20d-cbfd05c86935" providerId="ADAL" clId="{65C9459A-0CE4-4905-8325-71C5D01DA6A3}" dt="2024-06-26T18:59:10.322" v="1094" actId="1582"/>
            <ac:spMkLst>
              <pc:docMk/>
              <pc:sldMasterMk cId="783407565" sldId="2147483648"/>
              <pc:sldLayoutMk cId="1231232591" sldId="2147483658"/>
              <ac:spMk id="3" creationId="{A133CF1F-35F1-AEB9-CF04-EC79D6C19AC5}"/>
            </ac:spMkLst>
          </pc:spChg>
          <pc:spChg chg="add mod">
            <ac:chgData name="Lauren Francis" userId="b7c8c318-11b6-44df-a20d-cbfd05c86935" providerId="ADAL" clId="{65C9459A-0CE4-4905-8325-71C5D01DA6A3}" dt="2024-06-19T15:09:17.080" v="872"/>
            <ac:spMkLst>
              <pc:docMk/>
              <pc:sldMasterMk cId="783407565" sldId="2147483648"/>
              <pc:sldLayoutMk cId="1231232591" sldId="2147483658"/>
              <ac:spMk id="4" creationId="{F31FAE0C-05FD-E97F-8593-5CE7337F4550}"/>
            </ac:spMkLst>
          </pc:spChg>
          <pc:spChg chg="del">
            <ac:chgData name="Lauren Francis" userId="b7c8c318-11b6-44df-a20d-cbfd05c86935" providerId="ADAL" clId="{65C9459A-0CE4-4905-8325-71C5D01DA6A3}" dt="2024-06-19T15:08:48.833" v="863" actId="478"/>
            <ac:spMkLst>
              <pc:docMk/>
              <pc:sldMasterMk cId="783407565" sldId="2147483648"/>
              <pc:sldLayoutMk cId="1231232591" sldId="2147483658"/>
              <ac:spMk id="7" creationId="{F3E0EC45-F934-440C-8C32-4BC498380E72}"/>
            </ac:spMkLst>
          </pc:spChg>
          <pc:spChg chg="del">
            <ac:chgData name="Lauren Francis" userId="b7c8c318-11b6-44df-a20d-cbfd05c86935" providerId="ADAL" clId="{65C9459A-0CE4-4905-8325-71C5D01DA6A3}" dt="2024-06-19T15:08:53.808" v="868" actId="478"/>
            <ac:spMkLst>
              <pc:docMk/>
              <pc:sldMasterMk cId="783407565" sldId="2147483648"/>
              <pc:sldLayoutMk cId="1231232591" sldId="2147483658"/>
              <ac:spMk id="8" creationId="{EFD99921-BAF6-FA12-0C28-00495101C0B2}"/>
            </ac:spMkLst>
          </pc:spChg>
          <pc:spChg chg="add del mod ord">
            <ac:chgData name="Lauren Francis" userId="b7c8c318-11b6-44df-a20d-cbfd05c86935" providerId="ADAL" clId="{65C9459A-0CE4-4905-8325-71C5D01DA6A3}" dt="2024-06-19T15:15:02.669" v="902" actId="21"/>
            <ac:spMkLst>
              <pc:docMk/>
              <pc:sldMasterMk cId="783407565" sldId="2147483648"/>
              <pc:sldLayoutMk cId="1231232591" sldId="2147483658"/>
              <ac:spMk id="13" creationId="{2EFC01B6-BA3C-8F7F-B27F-D9222D65090F}"/>
            </ac:spMkLst>
          </pc:sp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5" creationId="{172A1D28-06B7-6CB0-550E-2C73500AD168}"/>
            </ac:picMkLst>
          </pc:picChg>
          <pc:picChg chg="add del mod ord modCrop">
            <ac:chgData name="Lauren Francis" userId="b7c8c318-11b6-44df-a20d-cbfd05c86935" providerId="ADAL" clId="{65C9459A-0CE4-4905-8325-71C5D01DA6A3}" dt="2024-06-19T15:09:30.128" v="876" actId="167"/>
            <ac:picMkLst>
              <pc:docMk/>
              <pc:sldMasterMk cId="783407565" sldId="2147483648"/>
              <pc:sldLayoutMk cId="1231232591" sldId="2147483658"/>
              <ac:picMk id="6" creationId="{9B7203F3-B6DC-378C-CF63-AF700EED0708}"/>
            </ac:picMkLst>
          </pc:picChg>
          <pc:picChg chg="del">
            <ac:chgData name="Lauren Francis" userId="b7c8c318-11b6-44df-a20d-cbfd05c86935" providerId="ADAL" clId="{65C9459A-0CE4-4905-8325-71C5D01DA6A3}" dt="2024-06-19T15:08:52.159" v="866" actId="478"/>
            <ac:picMkLst>
              <pc:docMk/>
              <pc:sldMasterMk cId="783407565" sldId="2147483648"/>
              <pc:sldLayoutMk cId="1231232591" sldId="2147483658"/>
              <ac:picMk id="9" creationId="{78B4731E-4A25-F553-B5FD-A95CAFEA4438}"/>
            </ac:picMkLst>
          </pc:picChg>
          <pc:picChg chg="del">
            <ac:chgData name="Lauren Francis" userId="b7c8c318-11b6-44df-a20d-cbfd05c86935" providerId="ADAL" clId="{65C9459A-0CE4-4905-8325-71C5D01DA6A3}" dt="2024-06-19T15:08:52.792" v="867" actId="478"/>
            <ac:picMkLst>
              <pc:docMk/>
              <pc:sldMasterMk cId="783407565" sldId="2147483648"/>
              <pc:sldLayoutMk cId="1231232591" sldId="2147483658"/>
              <ac:picMk id="10" creationId="{47CF9434-C96E-931A-74C8-1E51EB50E57E}"/>
            </ac:picMkLst>
          </pc:pic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12" creationId="{4EA8A5B0-231D-7C67-C7CB-882554213405}"/>
            </ac:picMkLst>
          </pc:picChg>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pChg chg="mod">
            <ac:chgData name="Lauren Francis" userId="b7c8c318-11b6-44df-a20d-cbfd05c86935" providerId="ADAL" clId="{65C9459A-0CE4-4905-8325-71C5D01DA6A3}" dt="2024-06-19T14:48:04.202" v="666" actId="207"/>
            <ac:spMkLst>
              <pc:docMk/>
              <pc:sldMasterMk cId="783407565" sldId="2147483648"/>
              <pc:sldLayoutMk cId="294763625" sldId="2147483659"/>
              <ac:spMk id="9" creationId="{07214D5E-0291-DA4B-19E7-2D1E7A3B884E}"/>
            </ac:spMkLst>
          </pc:spChg>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pChg chg="add mod ord">
            <ac:chgData name="Lauren Francis" userId="b7c8c318-11b6-44df-a20d-cbfd05c86935" providerId="ADAL" clId="{65C9459A-0CE4-4905-8325-71C5D01DA6A3}" dt="2024-06-26T19:00:16.165" v="1106" actId="1582"/>
            <ac:spMkLst>
              <pc:docMk/>
              <pc:sldMasterMk cId="783407565" sldId="2147483648"/>
              <pc:sldLayoutMk cId="4083002021" sldId="2147483666"/>
              <ac:spMk id="2" creationId="{9916A348-59ED-3D34-81E0-7B90E39F237C}"/>
            </ac:spMkLst>
          </pc:spChg>
          <pc:spChg chg="mod">
            <ac:chgData name="Lauren Francis" userId="b7c8c318-11b6-44df-a20d-cbfd05c86935" providerId="ADAL" clId="{65C9459A-0CE4-4905-8325-71C5D01DA6A3}" dt="2024-06-19T15:02:48.649" v="798" actId="404"/>
            <ac:spMkLst>
              <pc:docMk/>
              <pc:sldMasterMk cId="783407565" sldId="2147483648"/>
              <pc:sldLayoutMk cId="4083002021" sldId="2147483666"/>
              <ac:spMk id="8" creationId="{4C046EC4-C94E-67DE-C0E5-44A63B8FAA00}"/>
            </ac:spMkLst>
          </pc:spChg>
          <pc:spChg chg="mod ord">
            <ac:chgData name="Lauren Francis" userId="b7c8c318-11b6-44df-a20d-cbfd05c86935" providerId="ADAL" clId="{65C9459A-0CE4-4905-8325-71C5D01DA6A3}" dt="2024-06-19T15:04:38.467" v="817" actId="1035"/>
            <ac:spMkLst>
              <pc:docMk/>
              <pc:sldMasterMk cId="783407565" sldId="2147483648"/>
              <pc:sldLayoutMk cId="4083002021" sldId="2147483666"/>
              <ac:spMk id="11" creationId="{D467AB6F-5056-5571-6A53-4276B6678E81}"/>
            </ac:spMkLst>
          </pc:spChg>
          <pc:picChg chg="mod ord modCrop">
            <ac:chgData name="Lauren Francis" userId="b7c8c318-11b6-44df-a20d-cbfd05c86935" providerId="ADAL" clId="{65C9459A-0CE4-4905-8325-71C5D01DA6A3}" dt="2024-06-19T15:02:29.042" v="796" actId="167"/>
            <ac:picMkLst>
              <pc:docMk/>
              <pc:sldMasterMk cId="783407565" sldId="2147483648"/>
              <pc:sldLayoutMk cId="4083002021" sldId="2147483666"/>
              <ac:picMk id="6" creationId="{B1839FCA-ED11-DB80-A874-B0F3613C6EF6}"/>
            </ac:picMkLst>
          </pc:picChg>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pChg chg="del">
            <ac:chgData name="Lauren Francis" userId="b7c8c318-11b6-44df-a20d-cbfd05c86935" providerId="ADAL" clId="{65C9459A-0CE4-4905-8325-71C5D01DA6A3}" dt="2024-05-15T21:23:28.844" v="3" actId="478"/>
            <ac:spMkLst>
              <pc:docMk/>
              <pc:sldMasterMk cId="783407565" sldId="2147483648"/>
              <pc:sldLayoutMk cId="190540867" sldId="2147483667"/>
              <ac:spMk id="2" creationId="{557DB68A-300F-FFF6-D016-D554CF4B1918}"/>
            </ac:spMkLst>
          </pc:spChg>
          <pc:spChg chg="add mod">
            <ac:chgData name="Lauren Francis" userId="b7c8c318-11b6-44df-a20d-cbfd05c86935" providerId="ADAL" clId="{65C9459A-0CE4-4905-8325-71C5D01DA6A3}" dt="2024-05-15T21:23:37.853" v="6" actId="14100"/>
            <ac:spMkLst>
              <pc:docMk/>
              <pc:sldMasterMk cId="783407565" sldId="2147483648"/>
              <pc:sldLayoutMk cId="190540867" sldId="2147483667"/>
              <ac:spMk id="3" creationId="{E276FBD5-6F47-8B1A-8F86-CAA5E4BF611D}"/>
            </ac:spMkLst>
          </pc:spChg>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pChg chg="mod">
            <ac:chgData name="Lauren Francis" userId="b7c8c318-11b6-44df-a20d-cbfd05c86935" providerId="ADAL" clId="{65C9459A-0CE4-4905-8325-71C5D01DA6A3}" dt="2024-06-14T19:09:08.327" v="150" actId="1076"/>
            <ac:spMkLst>
              <pc:docMk/>
              <pc:sldMasterMk cId="783407565" sldId="2147483648"/>
              <pc:sldLayoutMk cId="3868494951" sldId="2147483668"/>
              <ac:spMk id="11" creationId="{D467AB6F-5056-5571-6A53-4276B6678E81}"/>
            </ac:spMkLst>
          </pc:spChg>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pChg chg="del">
            <ac:chgData name="Lauren Francis" userId="b7c8c318-11b6-44df-a20d-cbfd05c86935" providerId="ADAL" clId="{65C9459A-0CE4-4905-8325-71C5D01DA6A3}" dt="2024-05-30T03:47:39.274" v="50" actId="478"/>
            <ac:spMkLst>
              <pc:docMk/>
              <pc:sldMasterMk cId="783407565" sldId="2147483648"/>
              <pc:sldLayoutMk cId="1597473240" sldId="2147483669"/>
              <ac:spMk id="11" creationId="{9EB5AE9F-4287-A334-4516-24BC8782E828}"/>
            </ac:spMkLst>
          </pc:sp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8" creationId="{8412F8FB-319A-506A-9307-6134A89FF9BD}"/>
            </ac:picMkLst>
          </pc:pic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9" creationId="{A59FB520-FC60-F42A-38AA-0134E49DA426}"/>
            </ac:picMkLst>
          </pc:picChg>
          <pc:cxnChg chg="del">
            <ac:chgData name="Lauren Francis" userId="b7c8c318-11b6-44df-a20d-cbfd05c86935" providerId="ADAL" clId="{65C9459A-0CE4-4905-8325-71C5D01DA6A3}" dt="2024-05-30T03:47:39.274" v="50" actId="478"/>
            <ac:cxnSpMkLst>
              <pc:docMk/>
              <pc:sldMasterMk cId="783407565" sldId="2147483648"/>
              <pc:sldLayoutMk cId="1597473240" sldId="2147483669"/>
              <ac:cxnSpMk id="10" creationId="{FBA22388-34CD-7440-9F59-61D346F7B5AB}"/>
            </ac:cxnSpMkLst>
          </pc:cxnChg>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pChg chg="add">
            <ac:chgData name="Lauren Francis" userId="b7c8c318-11b6-44df-a20d-cbfd05c86935" providerId="ADAL" clId="{65C9459A-0CE4-4905-8325-71C5D01DA6A3}" dt="2024-06-07T00:23:15.222" v="84"/>
            <ac:spMkLst>
              <pc:docMk/>
              <pc:sldMasterMk cId="783407565" sldId="2147483648"/>
              <pc:sldLayoutMk cId="2709734850" sldId="2147483670"/>
              <ac:spMk id="2" creationId="{4A4674CC-C2CD-8E89-3972-7C02E879ACA5}"/>
            </ac:spMkLst>
          </pc:spChg>
          <pc:spChg chg="add mod">
            <ac:chgData name="Lauren Francis" userId="b7c8c318-11b6-44df-a20d-cbfd05c86935" providerId="ADAL" clId="{65C9459A-0CE4-4905-8325-71C5D01DA6A3}" dt="2024-06-26T18:58:13.777" v="1088" actId="1582"/>
            <ac:spMkLst>
              <pc:docMk/>
              <pc:sldMasterMk cId="783407565" sldId="2147483648"/>
              <pc:sldLayoutMk cId="2709734850" sldId="2147483670"/>
              <ac:spMk id="2" creationId="{B5D72630-232D-E421-4330-97C84CEB6373}"/>
            </ac:spMkLst>
          </pc:spChg>
          <pc:spChg chg="add mod">
            <ac:chgData name="Lauren Francis" userId="b7c8c318-11b6-44df-a20d-cbfd05c86935" providerId="ADAL" clId="{65C9459A-0CE4-4905-8325-71C5D01DA6A3}" dt="2024-06-19T15:06:51.361" v="837"/>
            <ac:spMkLst>
              <pc:docMk/>
              <pc:sldMasterMk cId="783407565" sldId="2147483648"/>
              <pc:sldLayoutMk cId="2709734850" sldId="2147483670"/>
              <ac:spMk id="4" creationId="{BB4FD43B-3B83-4C82-68C2-4E1E908341CE}"/>
            </ac:spMkLst>
          </pc:spChg>
          <pc:spChg chg="add mod ord">
            <ac:chgData name="Lauren Francis" userId="b7c8c318-11b6-44df-a20d-cbfd05c86935" providerId="ADAL" clId="{65C9459A-0CE4-4905-8325-71C5D01DA6A3}" dt="2024-06-26T18:57:37.254" v="1085" actId="14100"/>
            <ac:spMkLst>
              <pc:docMk/>
              <pc:sldMasterMk cId="783407565" sldId="2147483648"/>
              <pc:sldLayoutMk cId="2709734850" sldId="2147483670"/>
              <ac:spMk id="7" creationId="{CD3ABE77-B8EA-2F42-B02F-F1CDA060D111}"/>
            </ac:spMkLst>
          </pc:spChg>
          <pc:spChg chg="del mod">
            <ac:chgData name="Lauren Francis" userId="b7c8c318-11b6-44df-a20d-cbfd05c86935" providerId="ADAL" clId="{65C9459A-0CE4-4905-8325-71C5D01DA6A3}" dt="2024-06-19T15:06:42.275" v="833" actId="478"/>
            <ac:spMkLst>
              <pc:docMk/>
              <pc:sldMasterMk cId="783407565" sldId="2147483648"/>
              <pc:sldLayoutMk cId="2709734850" sldId="2147483670"/>
              <ac:spMk id="8" creationId="{4866B4DF-E8BF-ABCB-785A-2FFBEB3E1272}"/>
            </ac:spMkLst>
          </pc:spChg>
          <pc:spChg chg="del">
            <ac:chgData name="Lauren Francis" userId="b7c8c318-11b6-44df-a20d-cbfd05c86935" providerId="ADAL" clId="{65C9459A-0CE4-4905-8325-71C5D01DA6A3}" dt="2024-06-19T15:06:45.703" v="834" actId="478"/>
            <ac:spMkLst>
              <pc:docMk/>
              <pc:sldMasterMk cId="783407565" sldId="2147483648"/>
              <pc:sldLayoutMk cId="2709734850" sldId="2147483670"/>
              <ac:spMk id="9" creationId="{8818F345-6E75-3190-5F68-FE8926922392}"/>
            </ac:spMkLst>
          </pc:spChg>
          <pc:spChg chg="mod">
            <ac:chgData name="Lauren Francis" userId="b7c8c318-11b6-44df-a20d-cbfd05c86935" providerId="ADAL" clId="{65C9459A-0CE4-4905-8325-71C5D01DA6A3}" dt="2024-06-07T00:24:55.511" v="133" actId="20577"/>
            <ac:spMkLst>
              <pc:docMk/>
              <pc:sldMasterMk cId="783407565" sldId="2147483648"/>
              <pc:sldLayoutMk cId="2709734850" sldId="2147483670"/>
              <ac:spMk id="12" creationId="{B11C40C4-CCE7-FF1C-9907-835950ED1229}"/>
            </ac:spMkLst>
          </pc:spChg>
          <pc:picChg chg="add mod ord modCrop">
            <ac:chgData name="Lauren Francis" userId="b7c8c318-11b6-44df-a20d-cbfd05c86935" providerId="ADAL" clId="{65C9459A-0CE4-4905-8325-71C5D01DA6A3}" dt="2024-06-26T18:57:32.684" v="1084" actId="14100"/>
            <ac:picMkLst>
              <pc:docMk/>
              <pc:sldMasterMk cId="783407565" sldId="2147483648"/>
              <pc:sldLayoutMk cId="2709734850" sldId="2147483670"/>
              <ac:picMk id="3" creationId="{741188A5-8A9C-86DC-29A5-E40F76168104}"/>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5" creationId="{34EFF398-11E2-BC9B-BCCD-393934C67525}"/>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6" creationId="{2C451E85-E7C3-32EA-B7D6-022531F79C85}"/>
            </ac:picMkLst>
          </pc:picChg>
          <pc:picChg chg="del">
            <ac:chgData name="Lauren Francis" userId="b7c8c318-11b6-44df-a20d-cbfd05c86935" providerId="ADAL" clId="{65C9459A-0CE4-4905-8325-71C5D01DA6A3}" dt="2024-06-07T00:21:41.128" v="68" actId="478"/>
            <ac:picMkLst>
              <pc:docMk/>
              <pc:sldMasterMk cId="783407565" sldId="2147483648"/>
              <pc:sldLayoutMk cId="2709734850" sldId="2147483670"/>
              <ac:picMk id="7" creationId="{57F8C5B6-BF47-5131-CD4C-0E609B4B8C7F}"/>
            </ac:picMkLst>
          </pc:picChg>
          <pc:picChg chg="del">
            <ac:chgData name="Lauren Francis" userId="b7c8c318-11b6-44df-a20d-cbfd05c86935" providerId="ADAL" clId="{65C9459A-0CE4-4905-8325-71C5D01DA6A3}" dt="2024-06-19T15:06:46.285" v="835" actId="478"/>
            <ac:picMkLst>
              <pc:docMk/>
              <pc:sldMasterMk cId="783407565" sldId="2147483648"/>
              <pc:sldLayoutMk cId="2709734850" sldId="2147483670"/>
              <ac:picMk id="10" creationId="{15E92780-60FD-8ECF-A5DA-DF9E73B44038}"/>
            </ac:picMkLst>
          </pc:picChg>
          <pc:picChg chg="del">
            <ac:chgData name="Lauren Francis" userId="b7c8c318-11b6-44df-a20d-cbfd05c86935" providerId="ADAL" clId="{65C9459A-0CE4-4905-8325-71C5D01DA6A3}" dt="2024-06-19T15:06:46.740" v="836" actId="478"/>
            <ac:picMkLst>
              <pc:docMk/>
              <pc:sldMasterMk cId="783407565" sldId="2147483648"/>
              <pc:sldLayoutMk cId="2709734850" sldId="2147483670"/>
              <ac:picMk id="11" creationId="{6B09F921-E4C1-067D-C21B-733A2279B8F3}"/>
            </ac:picMkLst>
          </pc:picChg>
          <pc:picChg chg="add del mod">
            <ac:chgData name="Lauren Francis" userId="b7c8c318-11b6-44df-a20d-cbfd05c86935" providerId="ADAL" clId="{65C9459A-0CE4-4905-8325-71C5D01DA6A3}" dt="2024-06-07T00:23:13.216" v="83" actId="478"/>
            <ac:picMkLst>
              <pc:docMk/>
              <pc:sldMasterMk cId="783407565" sldId="2147483648"/>
              <pc:sldLayoutMk cId="2709734850" sldId="2147483670"/>
              <ac:picMk id="1026" creationId="{CE104F9D-2D19-57CB-6362-1A1EBD046427}"/>
            </ac:picMkLst>
          </pc:picChg>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pChg chg="add del mod">
            <ac:chgData name="Lauren Francis" userId="b7c8c318-11b6-44df-a20d-cbfd05c86935" providerId="ADAL" clId="{65C9459A-0CE4-4905-8325-71C5D01DA6A3}" dt="2024-06-26T11:17:07.806" v="942" actId="478"/>
            <ac:spMkLst>
              <pc:docMk/>
              <pc:sldMasterMk cId="783407565" sldId="2147483648"/>
              <pc:sldLayoutMk cId="3451759316" sldId="2147483671"/>
              <ac:spMk id="5" creationId="{0CE7CDE1-BB1A-8BBC-0C4C-940E82FF9C20}"/>
            </ac:spMkLst>
          </pc:spChg>
          <pc:spChg chg="add del">
            <ac:chgData name="Lauren Francis" userId="b7c8c318-11b6-44df-a20d-cbfd05c86935" providerId="ADAL" clId="{65C9459A-0CE4-4905-8325-71C5D01DA6A3}" dt="2024-06-14T19:10:54.836" v="164" actId="478"/>
            <ac:spMkLst>
              <pc:docMk/>
              <pc:sldMasterMk cId="783407565" sldId="2147483648"/>
              <pc:sldLayoutMk cId="3451759316" sldId="2147483671"/>
              <ac:spMk id="6" creationId="{3F32B276-0F39-6BCC-2EA6-63925635031A}"/>
            </ac:spMkLst>
          </pc:spChg>
          <pc:spChg chg="add mod ord">
            <ac:chgData name="Lauren Francis" userId="b7c8c318-11b6-44df-a20d-cbfd05c86935" providerId="ADAL" clId="{65C9459A-0CE4-4905-8325-71C5D01DA6A3}" dt="2024-06-26T19:02:36.982" v="1125" actId="1037"/>
            <ac:spMkLst>
              <pc:docMk/>
              <pc:sldMasterMk cId="783407565" sldId="2147483648"/>
              <pc:sldLayoutMk cId="3451759316" sldId="2147483671"/>
              <ac:spMk id="6" creationId="{A0E1ECE0-07AB-EED7-43AF-6A65242F3022}"/>
            </ac:spMkLst>
          </pc:spChg>
          <pc:spChg chg="add del mod">
            <ac:chgData name="Lauren Francis" userId="b7c8c318-11b6-44df-a20d-cbfd05c86935" providerId="ADAL" clId="{65C9459A-0CE4-4905-8325-71C5D01DA6A3}" dt="2024-06-26T11:17:32.474" v="944" actId="478"/>
            <ac:spMkLst>
              <pc:docMk/>
              <pc:sldMasterMk cId="783407565" sldId="2147483648"/>
              <pc:sldLayoutMk cId="3451759316" sldId="2147483671"/>
              <ac:spMk id="7" creationId="{AAD0DA64-2896-85B8-8C51-43E21A970472}"/>
            </ac:spMkLst>
          </pc:spChg>
          <pc:spChg chg="del mod ord">
            <ac:chgData name="Lauren Francis" userId="b7c8c318-11b6-44df-a20d-cbfd05c86935" providerId="ADAL" clId="{65C9459A-0CE4-4905-8325-71C5D01DA6A3}" dt="2024-06-19T14:45:48.565" v="654" actId="478"/>
            <ac:spMkLst>
              <pc:docMk/>
              <pc:sldMasterMk cId="783407565" sldId="2147483648"/>
              <pc:sldLayoutMk cId="3451759316" sldId="2147483671"/>
              <ac:spMk id="8" creationId="{4866B4DF-E8BF-ABCB-785A-2FFBEB3E1272}"/>
            </ac:spMkLst>
          </pc:spChg>
          <pc:spChg chg="del">
            <ac:chgData name="Lauren Francis" userId="b7c8c318-11b6-44df-a20d-cbfd05c86935" providerId="ADAL" clId="{65C9459A-0CE4-4905-8325-71C5D01DA6A3}" dt="2024-06-19T14:58:20.981" v="761" actId="478"/>
            <ac:spMkLst>
              <pc:docMk/>
              <pc:sldMasterMk cId="783407565" sldId="2147483648"/>
              <pc:sldLayoutMk cId="3451759316" sldId="2147483671"/>
              <ac:spMk id="9" creationId="{8818F345-6E75-3190-5F68-FE8926922392}"/>
            </ac:spMkLst>
          </pc:spChg>
          <pc:spChg chg="add del mod">
            <ac:chgData name="Lauren Francis" userId="b7c8c318-11b6-44df-a20d-cbfd05c86935" providerId="ADAL" clId="{65C9459A-0CE4-4905-8325-71C5D01DA6A3}" dt="2024-06-26T18:56:53.337" v="1075" actId="478"/>
            <ac:spMkLst>
              <pc:docMk/>
              <pc:sldMasterMk cId="783407565" sldId="2147483648"/>
              <pc:sldLayoutMk cId="3451759316" sldId="2147483671"/>
              <ac:spMk id="9" creationId="{91A75346-CCAB-BE12-EFAA-12CA4328D1E9}"/>
            </ac:spMkLst>
          </pc:spChg>
          <pc:spChg chg="add mod">
            <ac:chgData name="Lauren Francis" userId="b7c8c318-11b6-44df-a20d-cbfd05c86935" providerId="ADAL" clId="{65C9459A-0CE4-4905-8325-71C5D01DA6A3}" dt="2024-06-26T18:56:11.133" v="1060" actId="1037"/>
            <ac:spMkLst>
              <pc:docMk/>
              <pc:sldMasterMk cId="783407565" sldId="2147483648"/>
              <pc:sldLayoutMk cId="3451759316" sldId="2147483671"/>
              <ac:spMk id="19" creationId="{00608F6B-0818-8C97-2AA3-955405B8FBCA}"/>
            </ac:spMkLst>
          </pc:spChg>
          <pc:spChg chg="add mod">
            <ac:chgData name="Lauren Francis" userId="b7c8c318-11b6-44df-a20d-cbfd05c86935" providerId="ADAL" clId="{65C9459A-0CE4-4905-8325-71C5D01DA6A3}" dt="2024-06-14T19:19:46.015" v="211"/>
            <ac:spMkLst>
              <pc:docMk/>
              <pc:sldMasterMk cId="783407565" sldId="2147483648"/>
              <pc:sldLayoutMk cId="3451759316" sldId="2147483671"/>
              <ac:spMk id="19" creationId="{2350CD72-8C02-AD29-4328-39015375F7A5}"/>
            </ac:spMkLst>
          </pc:spChg>
          <pc:spChg chg="add mod ord">
            <ac:chgData name="Lauren Francis" userId="b7c8c318-11b6-44df-a20d-cbfd05c86935" providerId="ADAL" clId="{65C9459A-0CE4-4905-8325-71C5D01DA6A3}" dt="2024-06-26T18:56:39.322" v="1066" actId="1036"/>
            <ac:spMkLst>
              <pc:docMk/>
              <pc:sldMasterMk cId="783407565" sldId="2147483648"/>
              <pc:sldLayoutMk cId="3451759316" sldId="2147483671"/>
              <ac:spMk id="22" creationId="{6E3B0B49-027D-8F06-5A33-6EAC6E5D5BF6}"/>
            </ac:spMkLst>
          </pc:spChg>
          <pc:picChg chg="add mod ord modCrop">
            <ac:chgData name="Lauren Francis" userId="b7c8c318-11b6-44df-a20d-cbfd05c86935" providerId="ADAL" clId="{65C9459A-0CE4-4905-8325-71C5D01DA6A3}" dt="2024-06-26T18:55:44.056" v="1029" actId="167"/>
            <ac:picMkLst>
              <pc:docMk/>
              <pc:sldMasterMk cId="783407565" sldId="2147483648"/>
              <pc:sldLayoutMk cId="3451759316" sldId="2147483671"/>
              <ac:picMk id="2" creationId="{D8F3C0BD-298D-F51E-B324-4A74A9C0ABC5}"/>
            </ac:picMkLst>
          </pc:picChg>
          <pc:picChg chg="mod">
            <ac:chgData name="Lauren Francis" userId="b7c8c318-11b6-44df-a20d-cbfd05c86935" providerId="ADAL" clId="{65C9459A-0CE4-4905-8325-71C5D01DA6A3}" dt="2024-06-19T14:46:14.618" v="658" actId="1035"/>
            <ac:picMkLst>
              <pc:docMk/>
              <pc:sldMasterMk cId="783407565" sldId="2147483648"/>
              <pc:sldLayoutMk cId="3451759316" sldId="2147483671"/>
              <ac:picMk id="3" creationId="{741188A5-8A9C-86DC-29A5-E40F76168104}"/>
            </ac:picMkLst>
          </pc:picChg>
          <pc:picChg chg="add mod ord">
            <ac:chgData name="Lauren Francis" userId="b7c8c318-11b6-44df-a20d-cbfd05c86935" providerId="ADAL" clId="{65C9459A-0CE4-4905-8325-71C5D01DA6A3}" dt="2024-06-19T14:46:15.782" v="660" actId="1035"/>
            <ac:picMkLst>
              <pc:docMk/>
              <pc:sldMasterMk cId="783407565" sldId="2147483648"/>
              <pc:sldLayoutMk cId="3451759316" sldId="2147483671"/>
              <ac:picMk id="4" creationId="{6A977FE2-8A2E-6FD2-91C7-70807858A447}"/>
            </ac:picMkLst>
          </pc:picChg>
          <pc:picChg chg="add mod ord modCrop">
            <ac:chgData name="Lauren Francis" userId="b7c8c318-11b6-44df-a20d-cbfd05c86935" providerId="ADAL" clId="{65C9459A-0CE4-4905-8325-71C5D01DA6A3}" dt="2024-06-26T18:53:15.297" v="1001" actId="732"/>
            <ac:picMkLst>
              <pc:docMk/>
              <pc:sldMasterMk cId="783407565" sldId="2147483648"/>
              <pc:sldLayoutMk cId="3451759316" sldId="2147483671"/>
              <ac:picMk id="5" creationId="{6BEB3AFE-1F41-611F-CC78-52C2062A0A97}"/>
            </ac:picMkLst>
          </pc:picChg>
          <pc:picChg chg="add del mod modCrop">
            <ac:chgData name="Lauren Francis" userId="b7c8c318-11b6-44df-a20d-cbfd05c86935" providerId="ADAL" clId="{65C9459A-0CE4-4905-8325-71C5D01DA6A3}" dt="2024-06-19T14:50:15.959" v="695" actId="21"/>
            <ac:picMkLst>
              <pc:docMk/>
              <pc:sldMasterMk cId="783407565" sldId="2147483648"/>
              <pc:sldLayoutMk cId="3451759316" sldId="2147483671"/>
              <ac:picMk id="5" creationId="{BE9EBF4B-BC1F-7F25-DFB0-BC45AB9EF517}"/>
            </ac:picMkLst>
          </pc:picChg>
          <pc:picChg chg="add del mod ord">
            <ac:chgData name="Lauren Francis" userId="b7c8c318-11b6-44df-a20d-cbfd05c86935" providerId="ADAL" clId="{65C9459A-0CE4-4905-8325-71C5D01DA6A3}" dt="2024-06-26T18:50:14.180" v="967" actId="478"/>
            <ac:picMkLst>
              <pc:docMk/>
              <pc:sldMasterMk cId="783407565" sldId="2147483648"/>
              <pc:sldLayoutMk cId="3451759316" sldId="2147483671"/>
              <ac:picMk id="7" creationId="{1C61F521-F2AB-8C2F-EFE9-58F31630E52A}"/>
            </ac:picMkLst>
          </pc:picChg>
          <pc:picChg chg="add del mod ord modCrop">
            <ac:chgData name="Lauren Francis" userId="b7c8c318-11b6-44df-a20d-cbfd05c86935" providerId="ADAL" clId="{65C9459A-0CE4-4905-8325-71C5D01DA6A3}" dt="2024-06-19T14:58:14.473" v="759" actId="478"/>
            <ac:picMkLst>
              <pc:docMk/>
              <pc:sldMasterMk cId="783407565" sldId="2147483648"/>
              <pc:sldLayoutMk cId="3451759316" sldId="2147483671"/>
              <ac:picMk id="7" creationId="{2FB1AC49-E798-5E7E-CCFA-F84C74174A09}"/>
            </ac:picMkLst>
          </pc:picChg>
          <pc:picChg chg="add mod ord modCrop">
            <ac:chgData name="Lauren Francis" userId="b7c8c318-11b6-44df-a20d-cbfd05c86935" providerId="ADAL" clId="{65C9459A-0CE4-4905-8325-71C5D01DA6A3}" dt="2024-06-26T18:56:01.811" v="1055" actId="1036"/>
            <ac:picMkLst>
              <pc:docMk/>
              <pc:sldMasterMk cId="783407565" sldId="2147483648"/>
              <pc:sldLayoutMk cId="3451759316" sldId="2147483671"/>
              <ac:picMk id="8" creationId="{F5290273-5C3F-27E5-CF91-750453FF512A}"/>
            </ac:picMkLst>
          </pc:picChg>
          <pc:picChg chg="del">
            <ac:chgData name="Lauren Francis" userId="b7c8c318-11b6-44df-a20d-cbfd05c86935" providerId="ADAL" clId="{65C9459A-0CE4-4905-8325-71C5D01DA6A3}" dt="2024-06-19T14:57:44.563" v="736" actId="478"/>
            <ac:picMkLst>
              <pc:docMk/>
              <pc:sldMasterMk cId="783407565" sldId="2147483648"/>
              <pc:sldLayoutMk cId="3451759316" sldId="2147483671"/>
              <ac:picMk id="10" creationId="{15E92780-60FD-8ECF-A5DA-DF9E73B44038}"/>
            </ac:picMkLst>
          </pc:picChg>
          <pc:picChg chg="add del mod modCrop">
            <ac:chgData name="Lauren Francis" userId="b7c8c318-11b6-44df-a20d-cbfd05c86935" providerId="ADAL" clId="{65C9459A-0CE4-4905-8325-71C5D01DA6A3}" dt="2024-06-19T14:46:04.928" v="655" actId="478"/>
            <ac:picMkLst>
              <pc:docMk/>
              <pc:sldMasterMk cId="783407565" sldId="2147483648"/>
              <pc:sldLayoutMk cId="3451759316" sldId="2147483671"/>
              <ac:picMk id="13" creationId="{51705061-8665-9463-D945-7C966AAD1D06}"/>
            </ac:picMkLst>
          </pc:picChg>
          <pc:picChg chg="add mod">
            <ac:chgData name="Lauren Francis" userId="b7c8c318-11b6-44df-a20d-cbfd05c86935" providerId="ADAL" clId="{65C9459A-0CE4-4905-8325-71C5D01DA6A3}" dt="2024-06-19T14:59:24.651" v="775" actId="1076"/>
            <ac:picMkLst>
              <pc:docMk/>
              <pc:sldMasterMk cId="783407565" sldId="2147483648"/>
              <pc:sldLayoutMk cId="3451759316" sldId="2147483671"/>
              <ac:picMk id="14" creationId="{8AE5FAA1-D4EF-D64A-3DE1-93B5747A66E4}"/>
            </ac:picMkLst>
          </pc:picChg>
          <pc:picChg chg="add del mod ord modCrop">
            <ac:chgData name="Lauren Francis" userId="b7c8c318-11b6-44df-a20d-cbfd05c86935" providerId="ADAL" clId="{65C9459A-0CE4-4905-8325-71C5D01DA6A3}" dt="2024-06-19T14:47:34.642" v="664" actId="478"/>
            <ac:picMkLst>
              <pc:docMk/>
              <pc:sldMasterMk cId="783407565" sldId="2147483648"/>
              <pc:sldLayoutMk cId="3451759316" sldId="2147483671"/>
              <ac:picMk id="15" creationId="{AD78E634-66CA-56E3-CCBA-A52421A23D9E}"/>
            </ac:picMkLst>
          </pc:picChg>
          <pc:picChg chg="add del mod ord modCrop">
            <ac:chgData name="Lauren Francis" userId="b7c8c318-11b6-44df-a20d-cbfd05c86935" providerId="ADAL" clId="{65C9459A-0CE4-4905-8325-71C5D01DA6A3}" dt="2024-06-26T18:46:30.072" v="956" actId="478"/>
            <ac:picMkLst>
              <pc:docMk/>
              <pc:sldMasterMk cId="783407565" sldId="2147483648"/>
              <pc:sldLayoutMk cId="3451759316" sldId="2147483671"/>
              <ac:picMk id="16" creationId="{5F6131C1-3A85-7A96-DF04-93E0747972A4}"/>
            </ac:picMkLst>
          </pc:picChg>
          <pc:picChg chg="add mod">
            <ac:chgData name="Lauren Francis" userId="b7c8c318-11b6-44df-a20d-cbfd05c86935" providerId="ADAL" clId="{65C9459A-0CE4-4905-8325-71C5D01DA6A3}" dt="2024-06-19T14:56:13.329" v="727" actId="1036"/>
            <ac:picMkLst>
              <pc:docMk/>
              <pc:sldMasterMk cId="783407565" sldId="2147483648"/>
              <pc:sldLayoutMk cId="3451759316" sldId="2147483671"/>
              <ac:picMk id="17" creationId="{1FA245F2-5403-DC60-6EB6-E8AD80C5D232}"/>
            </ac:picMkLst>
          </pc:picChg>
          <pc:picChg chg="add mod">
            <ac:chgData name="Lauren Francis" userId="b7c8c318-11b6-44df-a20d-cbfd05c86935" providerId="ADAL" clId="{65C9459A-0CE4-4905-8325-71C5D01DA6A3}" dt="2024-06-14T19:22:13.226" v="244" actId="1035"/>
            <ac:picMkLst>
              <pc:docMk/>
              <pc:sldMasterMk cId="783407565" sldId="2147483648"/>
              <pc:sldLayoutMk cId="3451759316" sldId="2147483671"/>
              <ac:picMk id="18" creationId="{6A892379-7F99-9D0C-09EB-4569EB8BF149}"/>
            </ac:picMkLst>
          </pc:picChg>
          <pc:picChg chg="add mod ord">
            <ac:chgData name="Lauren Francis" userId="b7c8c318-11b6-44df-a20d-cbfd05c86935" providerId="ADAL" clId="{65C9459A-0CE4-4905-8325-71C5D01DA6A3}" dt="2024-06-19T14:57:57.955" v="743" actId="14100"/>
            <ac:picMkLst>
              <pc:docMk/>
              <pc:sldMasterMk cId="783407565" sldId="2147483648"/>
              <pc:sldLayoutMk cId="3451759316" sldId="2147483671"/>
              <ac:picMk id="20" creationId="{419F3F17-6E6C-684E-5FFD-3B7AE0705273}"/>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0" creationId="{6976E53B-0C34-04BB-CF24-3841508A8D02}"/>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1" creationId="{2AC890F7-96F8-F54D-3B43-4F4B4CE881AB}"/>
            </ac:picMkLst>
          </pc:picChg>
          <pc:picChg chg="add mod">
            <ac:chgData name="Lauren Francis" userId="b7c8c318-11b6-44df-a20d-cbfd05c86935" providerId="ADAL" clId="{65C9459A-0CE4-4905-8325-71C5D01DA6A3}" dt="2024-06-19T15:00:44.958" v="783" actId="1076"/>
            <ac:picMkLst>
              <pc:docMk/>
              <pc:sldMasterMk cId="783407565" sldId="2147483648"/>
              <pc:sldLayoutMk cId="3451759316" sldId="2147483671"/>
              <ac:picMk id="21" creationId="{4BD1E55C-E0AB-3F84-B803-637DF3562C03}"/>
            </ac:picMkLst>
          </pc:picChg>
          <pc:picChg chg="add del mod ord">
            <ac:chgData name="Lauren Francis" userId="b7c8c318-11b6-44df-a20d-cbfd05c86935" providerId="ADAL" clId="{65C9459A-0CE4-4905-8325-71C5D01DA6A3}" dt="2024-06-19T15:00:17.234" v="779" actId="478"/>
            <ac:picMkLst>
              <pc:docMk/>
              <pc:sldMasterMk cId="783407565" sldId="2147483648"/>
              <pc:sldLayoutMk cId="3451759316" sldId="2147483671"/>
              <ac:picMk id="23" creationId="{A11A95B9-00B4-3059-8AA9-56E5ACF91989}"/>
            </ac:picMkLst>
          </pc:picChg>
          <pc:picChg chg="add del mod ord">
            <ac:chgData name="Lauren Francis" userId="b7c8c318-11b6-44df-a20d-cbfd05c86935" providerId="ADAL" clId="{65C9459A-0CE4-4905-8325-71C5D01DA6A3}" dt="2024-06-19T15:00:16.572" v="778" actId="478"/>
            <ac:picMkLst>
              <pc:docMk/>
              <pc:sldMasterMk cId="783407565" sldId="2147483648"/>
              <pc:sldLayoutMk cId="3451759316" sldId="2147483671"/>
              <ac:picMk id="24" creationId="{1E45B26F-B047-DDBF-90C6-8FA4ABD0728C}"/>
            </ac:picMkLst>
          </pc:picChg>
          <pc:picChg chg="add mod">
            <ac:chgData name="Lauren Francis" userId="b7c8c318-11b6-44df-a20d-cbfd05c86935" providerId="ADAL" clId="{65C9459A-0CE4-4905-8325-71C5D01DA6A3}" dt="2024-06-19T15:00:32.313" v="781" actId="14100"/>
            <ac:picMkLst>
              <pc:docMk/>
              <pc:sldMasterMk cId="783407565" sldId="2147483648"/>
              <pc:sldLayoutMk cId="3451759316" sldId="2147483671"/>
              <ac:picMk id="25" creationId="{A756EF23-522F-AF76-A5DD-EC0267C20AB8}"/>
            </ac:picMkLst>
          </pc:picChg>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pChg chg="del">
            <ac:chgData name="Lauren Francis" userId="b7c8c318-11b6-44df-a20d-cbfd05c86935" providerId="ADAL" clId="{65C9459A-0CE4-4905-8325-71C5D01DA6A3}" dt="2024-06-14T19:59:42.635" v="249" actId="478"/>
            <ac:spMkLst>
              <pc:docMk/>
              <pc:sldMasterMk cId="783407565" sldId="2147483648"/>
              <pc:sldLayoutMk cId="10904998" sldId="2147483672"/>
              <ac:spMk id="2" creationId="{228BD87E-960D-6475-489B-701AAD997B8C}"/>
            </ac:spMkLst>
          </pc:spChg>
          <pc:spChg chg="add mod">
            <ac:chgData name="Lauren Francis" userId="b7c8c318-11b6-44df-a20d-cbfd05c86935" providerId="ADAL" clId="{65C9459A-0CE4-4905-8325-71C5D01DA6A3}" dt="2024-06-14T19:59:49.459" v="252" actId="14100"/>
            <ac:spMkLst>
              <pc:docMk/>
              <pc:sldMasterMk cId="783407565" sldId="2147483648"/>
              <pc:sldLayoutMk cId="10904998" sldId="2147483672"/>
              <ac:spMk id="3" creationId="{6E6B2815-9F97-329C-3782-EE06EFD316C9}"/>
            </ac:spMkLst>
          </pc:spChg>
          <pc:spChg chg="add del mod">
            <ac:chgData name="Lauren Francis" userId="b7c8c318-11b6-44df-a20d-cbfd05c86935" providerId="ADAL" clId="{65C9459A-0CE4-4905-8325-71C5D01DA6A3}" dt="2024-06-14T21:07:45.667" v="652" actId="478"/>
            <ac:spMkLst>
              <pc:docMk/>
              <pc:sldMasterMk cId="783407565" sldId="2147483648"/>
              <pc:sldLayoutMk cId="10904998" sldId="2147483672"/>
              <ac:spMk id="4" creationId="{671ADE66-9267-BC26-C3C8-67C15411708E}"/>
            </ac:spMkLst>
          </pc:spChg>
          <pc:spChg chg="add mod">
            <ac:chgData name="Lauren Francis" userId="b7c8c318-11b6-44df-a20d-cbfd05c86935" providerId="ADAL" clId="{65C9459A-0CE4-4905-8325-71C5D01DA6A3}" dt="2024-06-14T20:12:44.126" v="482" actId="20577"/>
            <ac:spMkLst>
              <pc:docMk/>
              <pc:sldMasterMk cId="783407565" sldId="2147483648"/>
              <pc:sldLayoutMk cId="10904998" sldId="2147483672"/>
              <ac:spMk id="5" creationId="{24EAF092-EEE0-8503-C501-1FD8B47F4494}"/>
            </ac:spMkLst>
          </pc:spChg>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pChg chg="mod">
            <ac:chgData name="Lauren Francis" userId="b7c8c318-11b6-44df-a20d-cbfd05c86935" providerId="ADAL" clId="{65C9459A-0CE4-4905-8325-71C5D01DA6A3}" dt="2024-06-26T19:00:07.568" v="1104" actId="1582"/>
            <ac:spMkLst>
              <pc:docMk/>
              <pc:sldMasterMk cId="783407565" sldId="2147483648"/>
              <pc:sldLayoutMk cId="505361819" sldId="2147483673"/>
              <ac:spMk id="2" creationId="{9916A348-59ED-3D34-81E0-7B90E39F237C}"/>
            </ac:spMkLst>
          </pc:spChg>
          <pc:spChg chg="mod">
            <ac:chgData name="Lauren Francis" userId="b7c8c318-11b6-44df-a20d-cbfd05c86935" providerId="ADAL" clId="{65C9459A-0CE4-4905-8325-71C5D01DA6A3}" dt="2024-06-19T15:04:36.540" v="814" actId="1035"/>
            <ac:spMkLst>
              <pc:docMk/>
              <pc:sldMasterMk cId="783407565" sldId="2147483648"/>
              <pc:sldLayoutMk cId="505361819" sldId="2147483673"/>
              <ac:spMk id="11" creationId="{D467AB6F-5056-5571-6A53-4276B6678E81}"/>
            </ac:spMkLst>
          </pc:spChg>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pChg chg="add del">
            <ac:chgData name="Lauren Francis" userId="b7c8c318-11b6-44df-a20d-cbfd05c86935" providerId="ADAL" clId="{65C9459A-0CE4-4905-8325-71C5D01DA6A3}" dt="2024-06-14T20:43:17.770" v="645" actId="478"/>
            <ac:spMkLst>
              <pc:docMk/>
              <pc:sldMasterMk cId="783407565" sldId="2147483648"/>
              <pc:sldLayoutMk cId="2938973593" sldId="2147483673"/>
              <ac:spMk id="5" creationId="{226A3070-CE06-4CEE-A226-D97212C3BEE6}"/>
            </ac:spMkLst>
          </pc:spChg>
          <pc:spChg chg="add del mod">
            <ac:chgData name="Lauren Francis" userId="b7c8c318-11b6-44df-a20d-cbfd05c86935" providerId="ADAL" clId="{65C9459A-0CE4-4905-8325-71C5D01DA6A3}" dt="2024-06-14T20:43:17.525" v="644" actId="1076"/>
            <ac:spMkLst>
              <pc:docMk/>
              <pc:sldMasterMk cId="783407565" sldId="2147483648"/>
              <pc:sldLayoutMk cId="2938973593" sldId="2147483673"/>
              <ac:spMk id="8" creationId="{C887375E-F637-44FE-AF63-8A8B04BD6ACA}"/>
            </ac:spMkLst>
          </pc:spChg>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pChg chg="mod">
            <ac:chgData name="Lauren Francis" userId="b7c8c318-11b6-44df-a20d-cbfd05c86935" providerId="ADAL" clId="{65C9459A-0CE4-4905-8325-71C5D01DA6A3}" dt="2024-06-26T18:59:52.669" v="1102" actId="1582"/>
            <ac:spMkLst>
              <pc:docMk/>
              <pc:sldMasterMk cId="783407565" sldId="2147483648"/>
              <pc:sldLayoutMk cId="2839592603" sldId="2147483674"/>
              <ac:spMk id="2" creationId="{9916A348-59ED-3D34-81E0-7B90E39F237C}"/>
            </ac:spMkLst>
          </pc:spChg>
          <pc:spChg chg="mod">
            <ac:chgData name="Lauren Francis" userId="b7c8c318-11b6-44df-a20d-cbfd05c86935" providerId="ADAL" clId="{65C9459A-0CE4-4905-8325-71C5D01DA6A3}" dt="2024-06-19T15:04:32.497" v="811" actId="1035"/>
            <ac:spMkLst>
              <pc:docMk/>
              <pc:sldMasterMk cId="783407565" sldId="2147483648"/>
              <pc:sldLayoutMk cId="2839592603" sldId="2147483674"/>
              <ac:spMk id="11" creationId="{D467AB6F-5056-5571-6A53-4276B6678E81}"/>
            </ac:spMkLst>
          </pc:spChg>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pChg chg="mod">
            <ac:chgData name="Lauren Francis" userId="b7c8c318-11b6-44df-a20d-cbfd05c86935" providerId="ADAL" clId="{65C9459A-0CE4-4905-8325-71C5D01DA6A3}" dt="2024-06-26T18:58:47.115" v="1090" actId="1582"/>
            <ac:spMkLst>
              <pc:docMk/>
              <pc:sldMasterMk cId="783407565" sldId="2147483648"/>
              <pc:sldLayoutMk cId="3585109708" sldId="2147483675"/>
              <ac:spMk id="2" creationId="{9916A348-59ED-3D34-81E0-7B90E39F237C}"/>
            </ac:spMkLst>
          </pc:spChg>
          <pc:spChg chg="del">
            <ac:chgData name="Lauren Francis" userId="b7c8c318-11b6-44df-a20d-cbfd05c86935" providerId="ADAL" clId="{65C9459A-0CE4-4905-8325-71C5D01DA6A3}" dt="2024-06-19T15:05:23.763" v="820" actId="478"/>
            <ac:spMkLst>
              <pc:docMk/>
              <pc:sldMasterMk cId="783407565" sldId="2147483648"/>
              <pc:sldLayoutMk cId="3585109708" sldId="2147483675"/>
              <ac:spMk id="3" creationId="{157BCFB4-E32A-E84D-FE4A-2ECE084CD541}"/>
            </ac:spMkLst>
          </pc:spChg>
          <pc:spChg chg="add mod ord">
            <ac:chgData name="Lauren Francis" userId="b7c8c318-11b6-44df-a20d-cbfd05c86935" providerId="ADAL" clId="{65C9459A-0CE4-4905-8325-71C5D01DA6A3}" dt="2024-06-19T15:06:03.461" v="829" actId="1076"/>
            <ac:spMkLst>
              <pc:docMk/>
              <pc:sldMasterMk cId="783407565" sldId="2147483648"/>
              <pc:sldLayoutMk cId="3585109708" sldId="2147483675"/>
              <ac:spMk id="5" creationId="{50EBBDF8-B8A6-6B4B-1997-0B51FA93FA27}"/>
            </ac:spMkLst>
          </pc:spChg>
          <pc:spChg chg="add mod">
            <ac:chgData name="Lauren Francis" userId="b7c8c318-11b6-44df-a20d-cbfd05c86935" providerId="ADAL" clId="{65C9459A-0CE4-4905-8325-71C5D01DA6A3}" dt="2024-06-19T15:06:08.868" v="830"/>
            <ac:spMkLst>
              <pc:docMk/>
              <pc:sldMasterMk cId="783407565" sldId="2147483648"/>
              <pc:sldLayoutMk cId="3585109708" sldId="2147483675"/>
              <ac:spMk id="7" creationId="{EAE9E160-B243-BB74-01B6-9337A9C71D68}"/>
            </ac:spMkLst>
          </pc:spChg>
          <pc:spChg chg="del">
            <ac:chgData name="Lauren Francis" userId="b7c8c318-11b6-44df-a20d-cbfd05c86935" providerId="ADAL" clId="{65C9459A-0CE4-4905-8325-71C5D01DA6A3}" dt="2024-06-19T15:05:14.049" v="818" actId="478"/>
            <ac:spMkLst>
              <pc:docMk/>
              <pc:sldMasterMk cId="783407565" sldId="2147483648"/>
              <pc:sldLayoutMk cId="3585109708" sldId="2147483675"/>
              <ac:spMk id="11" creationId="{D467AB6F-5056-5571-6A53-4276B6678E81}"/>
            </ac:spMkLst>
          </pc:spChg>
          <pc:picChg chg="add mod ord modCrop">
            <ac:chgData name="Lauren Francis" userId="b7c8c318-11b6-44df-a20d-cbfd05c86935" providerId="ADAL" clId="{65C9459A-0CE4-4905-8325-71C5D01DA6A3}" dt="2024-06-19T15:05:56.967" v="828" actId="167"/>
            <ac:picMkLst>
              <pc:docMk/>
              <pc:sldMasterMk cId="783407565" sldId="2147483648"/>
              <pc:sldLayoutMk cId="3585109708" sldId="2147483675"/>
              <ac:picMk id="4" creationId="{440C1A9C-9442-5DCD-D01B-B3E4A2513B15}"/>
            </ac:picMkLst>
          </pc:picChg>
          <pc:picChg chg="del">
            <ac:chgData name="Lauren Francis" userId="b7c8c318-11b6-44df-a20d-cbfd05c86935" providerId="ADAL" clId="{65C9459A-0CE4-4905-8325-71C5D01DA6A3}" dt="2024-06-19T15:05:21.386" v="819" actId="478"/>
            <ac:picMkLst>
              <pc:docMk/>
              <pc:sldMasterMk cId="783407565" sldId="2147483648"/>
              <pc:sldLayoutMk cId="3585109708" sldId="2147483675"/>
              <ac:picMk id="6" creationId="{B1839FCA-ED11-DB80-A874-B0F3613C6EF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13" name="Rectangle 12">
            <a:extLst>
              <a:ext uri="{FF2B5EF4-FFF2-40B4-BE49-F238E27FC236}">
                <a16:creationId xmlns:a16="http://schemas.microsoft.com/office/drawing/2014/main" id="{F403DC02-0D31-CA3F-1EDC-1B63E3CE7376}"/>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D561E3F1-6C1F-EBAC-BDA9-7E4569F5F8BA}"/>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DDB43010-177C-E5E0-D270-5DD41B1698C0}"/>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79FBD2B-01A3-B84B-FFD4-75EF0EC8EFFC}"/>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3" name="Rectangle 12">
            <a:extLst>
              <a:ext uri="{FF2B5EF4-FFF2-40B4-BE49-F238E27FC236}">
                <a16:creationId xmlns:a16="http://schemas.microsoft.com/office/drawing/2014/main" id="{2EFC01B6-BA3C-8F7F-B27F-D9222D65090F}"/>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F31FAE0C-05FD-E97F-8593-5CE7337F45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172A1D28-06B7-6CB0-550E-2C73500AD168}"/>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2" name="Picture 11">
            <a:extLst>
              <a:ext uri="{FF2B5EF4-FFF2-40B4-BE49-F238E27FC236}">
                <a16:creationId xmlns:a16="http://schemas.microsoft.com/office/drawing/2014/main" id="{4EA8A5B0-231D-7C67-C7CB-88255421340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2" name="Rectangle 11">
            <a:extLst>
              <a:ext uri="{FF2B5EF4-FFF2-40B4-BE49-F238E27FC236}">
                <a16:creationId xmlns:a16="http://schemas.microsoft.com/office/drawing/2014/main" id="{60C3D00A-6564-ED11-98EB-968C3773AAF2}"/>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F51A328A-5190-BA35-2549-E87E845902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229A5E1F-FAE0-B2DB-8A1F-BB8E7BD1E2CA}"/>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1D1303A1-E061-8396-D16E-0E19BC3F9300}"/>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5" name="Rectangle 4">
            <a:extLst>
              <a:ext uri="{FF2B5EF4-FFF2-40B4-BE49-F238E27FC236}">
                <a16:creationId xmlns:a16="http://schemas.microsoft.com/office/drawing/2014/main" id="{50EBBDF8-B8A6-6B4B-1997-0B51FA93FA27}"/>
              </a:ext>
            </a:extLst>
          </p:cNvPr>
          <p:cNvSpPr/>
          <p:nvPr userDrawn="1"/>
        </p:nvSpPr>
        <p:spPr>
          <a:xfrm>
            <a:off x="9837" y="15389"/>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7" name="Rectangle 6">
            <a:extLst>
              <a:ext uri="{FF2B5EF4-FFF2-40B4-BE49-F238E27FC236}">
                <a16:creationId xmlns:a16="http://schemas.microsoft.com/office/drawing/2014/main" id="{CD3ABE77-B8EA-2F42-B02F-F1CDA060D111}"/>
              </a:ext>
            </a:extLst>
          </p:cNvPr>
          <p:cNvSpPr/>
          <p:nvPr userDrawn="1"/>
        </p:nvSpPr>
        <p:spPr>
          <a:xfrm>
            <a:off x="9837" y="6597"/>
            <a:ext cx="12192000" cy="6866792"/>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BB4FD43B-3B83-4C82-68C2-4E1E908341CE}"/>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34EFF398-11E2-BC9B-BCCD-393934C67525}"/>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6" name="Picture 5">
            <a:extLst>
              <a:ext uri="{FF2B5EF4-FFF2-40B4-BE49-F238E27FC236}">
                <a16:creationId xmlns:a16="http://schemas.microsoft.com/office/drawing/2014/main" id="{2C451E85-E7C3-32EA-B7D6-022531F79C8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3" name="Rectangle 22">
            <a:extLst>
              <a:ext uri="{FF2B5EF4-FFF2-40B4-BE49-F238E27FC236}">
                <a16:creationId xmlns:a16="http://schemas.microsoft.com/office/drawing/2014/main" id="{C345A233-A48B-40D0-205A-51BF78B79F83}"/>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Subtitle 9">
            <a:extLst>
              <a:ext uri="{FF2B5EF4-FFF2-40B4-BE49-F238E27FC236}">
                <a16:creationId xmlns:a16="http://schemas.microsoft.com/office/drawing/2014/main" id="{B50BE3C3-33AE-F99E-55F0-DC091B974F67}"/>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27" name="Picture 26">
            <a:extLst>
              <a:ext uri="{FF2B5EF4-FFF2-40B4-BE49-F238E27FC236}">
                <a16:creationId xmlns:a16="http://schemas.microsoft.com/office/drawing/2014/main" id="{EC8C28DE-8CE5-325E-5115-51DA8A366623}"/>
              </a:ext>
            </a:extLst>
          </p:cNvPr>
          <p:cNvPicPr>
            <a:picLocks noChangeAspect="1"/>
          </p:cNvPicPr>
          <p:nvPr userDrawn="1"/>
        </p:nvPicPr>
        <p:blipFill>
          <a:blip r:embed="rId8"/>
          <a:stretch>
            <a:fillRect/>
          </a:stretch>
        </p:blipFill>
        <p:spPr>
          <a:xfrm>
            <a:off x="7243956" y="6009079"/>
            <a:ext cx="2171174" cy="522523"/>
          </a:xfrm>
          <a:prstGeom prst="rect">
            <a:avLst/>
          </a:prstGeom>
        </p:spPr>
      </p:pic>
      <p:pic>
        <p:nvPicPr>
          <p:cNvPr id="28" name="Picture 27">
            <a:extLst>
              <a:ext uri="{FF2B5EF4-FFF2-40B4-BE49-F238E27FC236}">
                <a16:creationId xmlns:a16="http://schemas.microsoft.com/office/drawing/2014/main" id="{6CC1C0AD-4010-8FF4-B455-2FCA74BA523A}"/>
              </a:ext>
            </a:extLst>
          </p:cNvPr>
          <p:cNvPicPr>
            <a:picLocks noChangeAspect="1"/>
          </p:cNvPicPr>
          <p:nvPr userDrawn="1"/>
        </p:nvPicPr>
        <p:blipFill>
          <a:blip r:embed="rId9"/>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Subtitle 9">
            <a:extLst>
              <a:ext uri="{FF2B5EF4-FFF2-40B4-BE49-F238E27FC236}">
                <a16:creationId xmlns:a16="http://schemas.microsoft.com/office/drawing/2014/main" id="{6E3B0B49-027D-8F06-5A33-6EAC6E5D5BF6}"/>
              </a:ext>
            </a:extLst>
          </p:cNvPr>
          <p:cNvSpPr txBox="1">
            <a:spLocks/>
          </p:cNvSpPr>
          <p:nvPr userDrawn="1"/>
        </p:nvSpPr>
        <p:spPr>
          <a:xfrm>
            <a:off x="3049754" y="3579949"/>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dirty="0">
                <a:solidFill>
                  <a:schemeClr val="bg1"/>
                </a:solidFill>
              </a:rPr>
              <a:t>WUENIC 2023 revision,</a:t>
            </a:r>
          </a:p>
          <a:p>
            <a:pPr marL="0" indent="0" algn="ctr">
              <a:buNone/>
            </a:pPr>
            <a:r>
              <a:rPr lang="en-GB" sz="2400" dirty="0">
                <a:solidFill>
                  <a:schemeClr val="bg1"/>
                </a:solidFill>
              </a:rPr>
              <a:t>Published 15 July 2024</a:t>
            </a:r>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7566708" y="6194471"/>
            <a:ext cx="2140488" cy="515138"/>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224307" y="6168864"/>
            <a:ext cx="1816201" cy="565207"/>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542936" y="142147"/>
            <a:ext cx="4459395" cy="5395478"/>
          </a:xfrm>
          <a:prstGeom prst="rect">
            <a:avLst/>
          </a:prstGeom>
          <a:ln>
            <a:solidFill>
              <a:schemeClr val="accent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accent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90989" y="538389"/>
            <a:ext cx="4367172" cy="5537625"/>
          </a:xfrm>
          <a:prstGeom prst="rect">
            <a:avLst/>
          </a:prstGeom>
          <a:ln>
            <a:solidFill>
              <a:schemeClr val="accent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accent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accent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443567"/>
            <a:ext cx="4389083" cy="5457893"/>
          </a:xfrm>
          <a:prstGeom prst="rect">
            <a:avLst/>
          </a:prstGeom>
          <a:ln>
            <a:solidFill>
              <a:schemeClr val="accent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accent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accent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accent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accent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accent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449222" y="641687"/>
            <a:ext cx="4308136" cy="5582992"/>
          </a:xfrm>
          <a:prstGeom prst="rect">
            <a:avLst/>
          </a:prstGeom>
          <a:ln>
            <a:solidFill>
              <a:schemeClr val="accent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accent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accent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accent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90354" y="142147"/>
            <a:ext cx="3967515" cy="4823138"/>
          </a:xfrm>
          <a:prstGeom prst="rect">
            <a:avLst/>
          </a:prstGeom>
          <a:ln>
            <a:solidFill>
              <a:schemeClr val="accent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602086" y="1293973"/>
            <a:ext cx="4409090" cy="5320431"/>
          </a:xfrm>
          <a:prstGeom prst="rect">
            <a:avLst/>
          </a:prstGeom>
          <a:ln>
            <a:solidFill>
              <a:schemeClr val="accent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06241" y="538656"/>
            <a:ext cx="4437556" cy="5686023"/>
          </a:xfrm>
          <a:prstGeom prst="rect">
            <a:avLst/>
          </a:prstGeom>
          <a:ln>
            <a:solidFill>
              <a:schemeClr val="accent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accent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accent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accent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2023 revision</a:t>
            </a:r>
          </a:p>
        </p:txBody>
      </p:sp>
    </p:spTree>
    <p:extLst>
      <p:ext uri="{BB962C8B-B14F-4D97-AF65-F5344CB8AC3E}">
        <p14:creationId xmlns:p14="http://schemas.microsoft.com/office/powerpoint/2010/main" val="109049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1432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810893"/>
            <a:ext cx="11179831" cy="5893921"/>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lain_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0694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13" name="Rectangle 12">
            <a:extLst>
              <a:ext uri="{FF2B5EF4-FFF2-40B4-BE49-F238E27FC236}">
                <a16:creationId xmlns:a16="http://schemas.microsoft.com/office/drawing/2014/main" id="{51771CE8-4371-D8D6-1C7A-A267D2CF504A}"/>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sp>
        <p:nvSpPr>
          <p:cNvPr id="5" name="Subtitle 9">
            <a:extLst>
              <a:ext uri="{FF2B5EF4-FFF2-40B4-BE49-F238E27FC236}">
                <a16:creationId xmlns:a16="http://schemas.microsoft.com/office/drawing/2014/main" id="{3629638F-39EF-3E49-D034-4234E60B8C9C}"/>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6" name="Picture 5">
            <a:extLst>
              <a:ext uri="{FF2B5EF4-FFF2-40B4-BE49-F238E27FC236}">
                <a16:creationId xmlns:a16="http://schemas.microsoft.com/office/drawing/2014/main" id="{9C26E5D0-BD3A-4088-9E5A-264A8DCFCFFF}"/>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8" name="Picture 7">
            <a:extLst>
              <a:ext uri="{FF2B5EF4-FFF2-40B4-BE49-F238E27FC236}">
                <a16:creationId xmlns:a16="http://schemas.microsoft.com/office/drawing/2014/main" id="{F56E0BF5-6F68-A3B6-69CE-59B039178DDE}"/>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2" name="Rectangle 11">
            <a:extLst>
              <a:ext uri="{FF2B5EF4-FFF2-40B4-BE49-F238E27FC236}">
                <a16:creationId xmlns:a16="http://schemas.microsoft.com/office/drawing/2014/main" id="{07EC4299-E316-11E0-05DB-F037CE581634}"/>
              </a:ext>
            </a:extLst>
          </p:cNvPr>
          <p:cNvSpPr/>
          <p:nvPr userDrawn="1"/>
        </p:nvSpPr>
        <p:spPr>
          <a:xfrm>
            <a:off x="9837" y="1863"/>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6F92560A-AF42-0B84-8249-117DCC5B9825}"/>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54C6664E-44BF-BA9E-5D90-E9885AE84572}"/>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30FEBFF-8C9F-E418-E5BC-38954075CB27}"/>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2" r:id="rId24"/>
    <p:sldLayoutId id="2147483676" r:id="rId25"/>
    <p:sldLayoutId id="2147483677" r:id="rId26"/>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4c3e02ff1a2ed6356ad5466e76e44a0ec5b515e.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c2ab1cb7fe954c01994aaa143453b950c260689.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88e50726ea48e9806ed31524c9f5e98e702657a.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5.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b2abf22581c4704575d60ac788970548f1e5dd3.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d97bec05ae8c1df4017b73ed9f05112a606e548.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9241306d93b7cca5549dda80695d09c2faaab78.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c2e6c456c0e409b623966943b63383121a13017.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2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68f05dda86f346f02815fe4fd4bed7f306cfecf.png"/>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f8a15b9f2b78f00f7803cdbbb08f500e09c5867.png"/>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c7a8045a73ac1f1730cc3376bb5b88ca4bd7e71.png"/>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8473b4a992e381414cab2289cda0664a615f325.png"/>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54e5f605e441db502b3f872a0cc91437ba90b63.png"/>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466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3024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1382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19741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48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3844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220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056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892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993219"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308891"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24562"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40234"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55906"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71577"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87249"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2920"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8592"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34263"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149935"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65606"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81278"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96949"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12621"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28292"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043964"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359635"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675307"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990978"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306650"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622321"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937993"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253664"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69336"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885008"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851167" y="2715944"/>
              <a:ext cx="284104" cy="1338916"/>
            </a:xfrm>
            <a:prstGeom prst="rect">
              <a:avLst/>
            </a:prstGeom>
            <a:solidFill>
              <a:srgbClr val="80BD41">
                <a:alpha val="100000"/>
              </a:srgbClr>
            </a:solidFill>
          </p:spPr>
          <p:txBody>
            <a:bodyPr/>
            <a:lstStyle/>
            <a:p/>
          </p:txBody>
        </p:sp>
        <p:sp>
          <p:nvSpPr>
            <p:cNvPr id="40" name="rc40"/>
            <p:cNvSpPr/>
            <p:nvPr/>
          </p:nvSpPr>
          <p:spPr>
            <a:xfrm>
              <a:off x="1166839" y="2356722"/>
              <a:ext cx="284104" cy="1698137"/>
            </a:xfrm>
            <a:prstGeom prst="rect">
              <a:avLst/>
            </a:prstGeom>
            <a:solidFill>
              <a:srgbClr val="80BD41">
                <a:alpha val="100000"/>
              </a:srgbClr>
            </a:solidFill>
          </p:spPr>
          <p:txBody>
            <a:bodyPr/>
            <a:lstStyle/>
            <a:p/>
          </p:txBody>
        </p:sp>
        <p:sp>
          <p:nvSpPr>
            <p:cNvPr id="41" name="rc41"/>
            <p:cNvSpPr/>
            <p:nvPr/>
          </p:nvSpPr>
          <p:spPr>
            <a:xfrm>
              <a:off x="1482510" y="2291409"/>
              <a:ext cx="284104" cy="1763450"/>
            </a:xfrm>
            <a:prstGeom prst="rect">
              <a:avLst/>
            </a:prstGeom>
            <a:solidFill>
              <a:srgbClr val="80BD41">
                <a:alpha val="100000"/>
              </a:srgbClr>
            </a:solidFill>
          </p:spPr>
          <p:txBody>
            <a:bodyPr/>
            <a:lstStyle/>
            <a:p/>
          </p:txBody>
        </p:sp>
        <p:sp>
          <p:nvSpPr>
            <p:cNvPr id="42" name="rc42"/>
            <p:cNvSpPr/>
            <p:nvPr/>
          </p:nvSpPr>
          <p:spPr>
            <a:xfrm>
              <a:off x="1798182" y="2193440"/>
              <a:ext cx="284104" cy="1861420"/>
            </a:xfrm>
            <a:prstGeom prst="rect">
              <a:avLst/>
            </a:prstGeom>
            <a:solidFill>
              <a:srgbClr val="80BD41">
                <a:alpha val="100000"/>
              </a:srgbClr>
            </a:solidFill>
          </p:spPr>
          <p:txBody>
            <a:bodyPr/>
            <a:lstStyle/>
            <a:p/>
          </p:txBody>
        </p:sp>
        <p:sp>
          <p:nvSpPr>
            <p:cNvPr id="43" name="rc43"/>
            <p:cNvSpPr/>
            <p:nvPr/>
          </p:nvSpPr>
          <p:spPr>
            <a:xfrm>
              <a:off x="2113853" y="2193440"/>
              <a:ext cx="284104" cy="1861420"/>
            </a:xfrm>
            <a:prstGeom prst="rect">
              <a:avLst/>
            </a:prstGeom>
            <a:solidFill>
              <a:srgbClr val="80BD41">
                <a:alpha val="100000"/>
              </a:srgbClr>
            </a:solidFill>
          </p:spPr>
          <p:txBody>
            <a:bodyPr/>
            <a:lstStyle/>
            <a:p/>
          </p:txBody>
        </p:sp>
        <p:sp>
          <p:nvSpPr>
            <p:cNvPr id="44" name="rc44"/>
            <p:cNvSpPr/>
            <p:nvPr/>
          </p:nvSpPr>
          <p:spPr>
            <a:xfrm>
              <a:off x="2429525" y="1866875"/>
              <a:ext cx="284104" cy="2187985"/>
            </a:xfrm>
            <a:prstGeom prst="rect">
              <a:avLst/>
            </a:prstGeom>
            <a:solidFill>
              <a:srgbClr val="80BD41">
                <a:alpha val="100000"/>
              </a:srgbClr>
            </a:solidFill>
          </p:spPr>
          <p:txBody>
            <a:bodyPr/>
            <a:lstStyle/>
            <a:p/>
          </p:txBody>
        </p:sp>
        <p:sp>
          <p:nvSpPr>
            <p:cNvPr id="45" name="rc45"/>
            <p:cNvSpPr/>
            <p:nvPr/>
          </p:nvSpPr>
          <p:spPr>
            <a:xfrm>
              <a:off x="2745196" y="1703592"/>
              <a:ext cx="284104" cy="2351267"/>
            </a:xfrm>
            <a:prstGeom prst="rect">
              <a:avLst/>
            </a:prstGeom>
            <a:solidFill>
              <a:srgbClr val="80BD41">
                <a:alpha val="100000"/>
              </a:srgbClr>
            </a:solidFill>
          </p:spPr>
          <p:txBody>
            <a:bodyPr/>
            <a:lstStyle/>
            <a:p/>
          </p:txBody>
        </p:sp>
        <p:sp>
          <p:nvSpPr>
            <p:cNvPr id="46" name="rc46"/>
            <p:cNvSpPr/>
            <p:nvPr/>
          </p:nvSpPr>
          <p:spPr>
            <a:xfrm>
              <a:off x="3060868" y="1638279"/>
              <a:ext cx="284104" cy="2416580"/>
            </a:xfrm>
            <a:prstGeom prst="rect">
              <a:avLst/>
            </a:prstGeom>
            <a:solidFill>
              <a:srgbClr val="80BD41">
                <a:alpha val="100000"/>
              </a:srgbClr>
            </a:solidFill>
          </p:spPr>
          <p:txBody>
            <a:bodyPr/>
            <a:lstStyle/>
            <a:p/>
          </p:txBody>
        </p:sp>
        <p:sp>
          <p:nvSpPr>
            <p:cNvPr id="47" name="rc47"/>
            <p:cNvSpPr/>
            <p:nvPr/>
          </p:nvSpPr>
          <p:spPr>
            <a:xfrm>
              <a:off x="3376539" y="1572966"/>
              <a:ext cx="284104" cy="2481893"/>
            </a:xfrm>
            <a:prstGeom prst="rect">
              <a:avLst/>
            </a:prstGeom>
            <a:solidFill>
              <a:srgbClr val="80BD41">
                <a:alpha val="100000"/>
              </a:srgbClr>
            </a:solidFill>
          </p:spPr>
          <p:txBody>
            <a:bodyPr/>
            <a:lstStyle/>
            <a:p/>
          </p:txBody>
        </p:sp>
        <p:sp>
          <p:nvSpPr>
            <p:cNvPr id="48" name="rc48"/>
            <p:cNvSpPr/>
            <p:nvPr/>
          </p:nvSpPr>
          <p:spPr>
            <a:xfrm>
              <a:off x="3692211" y="1540310"/>
              <a:ext cx="284104" cy="2514550"/>
            </a:xfrm>
            <a:prstGeom prst="rect">
              <a:avLst/>
            </a:prstGeom>
            <a:solidFill>
              <a:srgbClr val="80BD41">
                <a:alpha val="100000"/>
              </a:srgbClr>
            </a:solidFill>
          </p:spPr>
          <p:txBody>
            <a:bodyPr/>
            <a:lstStyle/>
            <a:p/>
          </p:txBody>
        </p:sp>
        <p:sp>
          <p:nvSpPr>
            <p:cNvPr id="49" name="rc49"/>
            <p:cNvSpPr/>
            <p:nvPr/>
          </p:nvSpPr>
          <p:spPr>
            <a:xfrm>
              <a:off x="4007882" y="1507653"/>
              <a:ext cx="284104" cy="2547206"/>
            </a:xfrm>
            <a:prstGeom prst="rect">
              <a:avLst/>
            </a:prstGeom>
            <a:solidFill>
              <a:srgbClr val="80BD41">
                <a:alpha val="100000"/>
              </a:srgbClr>
            </a:solidFill>
          </p:spPr>
          <p:txBody>
            <a:bodyPr/>
            <a:lstStyle/>
            <a:p/>
          </p:txBody>
        </p:sp>
        <p:sp>
          <p:nvSpPr>
            <p:cNvPr id="50" name="rc50"/>
            <p:cNvSpPr/>
            <p:nvPr/>
          </p:nvSpPr>
          <p:spPr>
            <a:xfrm>
              <a:off x="4323554" y="1442340"/>
              <a:ext cx="284104" cy="2612519"/>
            </a:xfrm>
            <a:prstGeom prst="rect">
              <a:avLst/>
            </a:prstGeom>
            <a:solidFill>
              <a:srgbClr val="80BD41">
                <a:alpha val="100000"/>
              </a:srgbClr>
            </a:solidFill>
          </p:spPr>
          <p:txBody>
            <a:bodyPr/>
            <a:lstStyle/>
            <a:p/>
          </p:txBody>
        </p:sp>
        <p:sp>
          <p:nvSpPr>
            <p:cNvPr id="51" name="rc51"/>
            <p:cNvSpPr/>
            <p:nvPr/>
          </p:nvSpPr>
          <p:spPr>
            <a:xfrm>
              <a:off x="4639226" y="1442340"/>
              <a:ext cx="284104" cy="2612519"/>
            </a:xfrm>
            <a:prstGeom prst="rect">
              <a:avLst/>
            </a:prstGeom>
            <a:solidFill>
              <a:srgbClr val="80BD41">
                <a:alpha val="100000"/>
              </a:srgbClr>
            </a:solidFill>
          </p:spPr>
          <p:txBody>
            <a:bodyPr/>
            <a:lstStyle/>
            <a:p/>
          </p:txBody>
        </p:sp>
        <p:sp>
          <p:nvSpPr>
            <p:cNvPr id="52" name="rc52"/>
            <p:cNvSpPr/>
            <p:nvPr/>
          </p:nvSpPr>
          <p:spPr>
            <a:xfrm>
              <a:off x="4954897" y="1311714"/>
              <a:ext cx="284104" cy="2743145"/>
            </a:xfrm>
            <a:prstGeom prst="rect">
              <a:avLst/>
            </a:prstGeom>
            <a:solidFill>
              <a:srgbClr val="80BD41">
                <a:alpha val="100000"/>
              </a:srgbClr>
            </a:solidFill>
          </p:spPr>
          <p:txBody>
            <a:bodyPr/>
            <a:lstStyle/>
            <a:p/>
          </p:txBody>
        </p:sp>
        <p:sp>
          <p:nvSpPr>
            <p:cNvPr id="53" name="rc53"/>
            <p:cNvSpPr/>
            <p:nvPr/>
          </p:nvSpPr>
          <p:spPr>
            <a:xfrm>
              <a:off x="5270569" y="1311714"/>
              <a:ext cx="284104" cy="2743145"/>
            </a:xfrm>
            <a:prstGeom prst="rect">
              <a:avLst/>
            </a:prstGeom>
            <a:solidFill>
              <a:srgbClr val="80BD41">
                <a:alpha val="100000"/>
              </a:srgbClr>
            </a:solidFill>
          </p:spPr>
          <p:txBody>
            <a:bodyPr/>
            <a:lstStyle/>
            <a:p/>
          </p:txBody>
        </p:sp>
        <p:sp>
          <p:nvSpPr>
            <p:cNvPr id="54" name="rc54"/>
            <p:cNvSpPr/>
            <p:nvPr/>
          </p:nvSpPr>
          <p:spPr>
            <a:xfrm>
              <a:off x="5586240" y="1148432"/>
              <a:ext cx="284104" cy="2906428"/>
            </a:xfrm>
            <a:prstGeom prst="rect">
              <a:avLst/>
            </a:prstGeom>
            <a:solidFill>
              <a:srgbClr val="80BD41">
                <a:alpha val="100000"/>
              </a:srgbClr>
            </a:solidFill>
          </p:spPr>
          <p:txBody>
            <a:bodyPr/>
            <a:lstStyle/>
            <a:p/>
          </p:txBody>
        </p:sp>
        <p:sp>
          <p:nvSpPr>
            <p:cNvPr id="55" name="rc55"/>
            <p:cNvSpPr/>
            <p:nvPr/>
          </p:nvSpPr>
          <p:spPr>
            <a:xfrm>
              <a:off x="5901912" y="1115776"/>
              <a:ext cx="284104" cy="2939084"/>
            </a:xfrm>
            <a:prstGeom prst="rect">
              <a:avLst/>
            </a:prstGeom>
            <a:solidFill>
              <a:srgbClr val="80BD41">
                <a:alpha val="100000"/>
              </a:srgbClr>
            </a:solidFill>
          </p:spPr>
          <p:txBody>
            <a:bodyPr/>
            <a:lstStyle/>
            <a:p/>
          </p:txBody>
        </p:sp>
        <p:sp>
          <p:nvSpPr>
            <p:cNvPr id="56" name="rc56"/>
            <p:cNvSpPr/>
            <p:nvPr/>
          </p:nvSpPr>
          <p:spPr>
            <a:xfrm>
              <a:off x="6533255" y="1050463"/>
              <a:ext cx="284104" cy="3004397"/>
            </a:xfrm>
            <a:prstGeom prst="rect">
              <a:avLst/>
            </a:prstGeom>
            <a:solidFill>
              <a:srgbClr val="80BD41">
                <a:alpha val="100000"/>
              </a:srgbClr>
            </a:solidFill>
          </p:spPr>
          <p:txBody>
            <a:bodyPr/>
            <a:lstStyle/>
            <a:p/>
          </p:txBody>
        </p:sp>
        <p:sp>
          <p:nvSpPr>
            <p:cNvPr id="57" name="rc57"/>
            <p:cNvSpPr/>
            <p:nvPr/>
          </p:nvSpPr>
          <p:spPr>
            <a:xfrm>
              <a:off x="6217583" y="1050463"/>
              <a:ext cx="284104" cy="3004397"/>
            </a:xfrm>
            <a:prstGeom prst="rect">
              <a:avLst/>
            </a:prstGeom>
            <a:solidFill>
              <a:srgbClr val="80BD41">
                <a:alpha val="100000"/>
              </a:srgbClr>
            </a:solidFill>
          </p:spPr>
          <p:txBody>
            <a:bodyPr/>
            <a:lstStyle/>
            <a:p/>
          </p:txBody>
        </p:sp>
        <p:sp>
          <p:nvSpPr>
            <p:cNvPr id="58" name="rc58"/>
            <p:cNvSpPr/>
            <p:nvPr/>
          </p:nvSpPr>
          <p:spPr>
            <a:xfrm>
              <a:off x="6848926" y="985150"/>
              <a:ext cx="284104" cy="3069710"/>
            </a:xfrm>
            <a:prstGeom prst="rect">
              <a:avLst/>
            </a:prstGeom>
            <a:solidFill>
              <a:srgbClr val="80BD41">
                <a:alpha val="100000"/>
              </a:srgbClr>
            </a:solidFill>
          </p:spPr>
          <p:txBody>
            <a:bodyPr/>
            <a:lstStyle/>
            <a:p/>
          </p:txBody>
        </p:sp>
        <p:sp>
          <p:nvSpPr>
            <p:cNvPr id="59" name="rc59"/>
            <p:cNvSpPr/>
            <p:nvPr/>
          </p:nvSpPr>
          <p:spPr>
            <a:xfrm>
              <a:off x="7480269" y="952493"/>
              <a:ext cx="284104" cy="3102367"/>
            </a:xfrm>
            <a:prstGeom prst="rect">
              <a:avLst/>
            </a:prstGeom>
            <a:solidFill>
              <a:srgbClr val="80BD41">
                <a:alpha val="100000"/>
              </a:srgbClr>
            </a:solidFill>
          </p:spPr>
          <p:txBody>
            <a:bodyPr/>
            <a:lstStyle/>
            <a:p/>
          </p:txBody>
        </p:sp>
        <p:sp>
          <p:nvSpPr>
            <p:cNvPr id="60" name="rc60"/>
            <p:cNvSpPr/>
            <p:nvPr/>
          </p:nvSpPr>
          <p:spPr>
            <a:xfrm>
              <a:off x="7164598" y="952493"/>
              <a:ext cx="284104" cy="3102367"/>
            </a:xfrm>
            <a:prstGeom prst="rect">
              <a:avLst/>
            </a:prstGeom>
            <a:solidFill>
              <a:srgbClr val="80BD41">
                <a:alpha val="100000"/>
              </a:srgbClr>
            </a:solidFill>
          </p:spPr>
          <p:txBody>
            <a:bodyPr/>
            <a:lstStyle/>
            <a:p/>
          </p:txBody>
        </p:sp>
        <p:sp>
          <p:nvSpPr>
            <p:cNvPr id="61" name="rc61"/>
            <p:cNvSpPr/>
            <p:nvPr/>
          </p:nvSpPr>
          <p:spPr>
            <a:xfrm>
              <a:off x="7795941" y="887180"/>
              <a:ext cx="284104" cy="3167680"/>
            </a:xfrm>
            <a:prstGeom prst="rect">
              <a:avLst/>
            </a:prstGeom>
            <a:solidFill>
              <a:srgbClr val="80BD41">
                <a:alpha val="100000"/>
              </a:srgbClr>
            </a:solidFill>
          </p:spPr>
          <p:txBody>
            <a:bodyPr/>
            <a:lstStyle/>
            <a:p/>
          </p:txBody>
        </p:sp>
        <p:sp>
          <p:nvSpPr>
            <p:cNvPr id="62" name="rc62"/>
            <p:cNvSpPr/>
            <p:nvPr/>
          </p:nvSpPr>
          <p:spPr>
            <a:xfrm>
              <a:off x="8111612" y="821867"/>
              <a:ext cx="284104" cy="3232993"/>
            </a:xfrm>
            <a:prstGeom prst="rect">
              <a:avLst/>
            </a:prstGeom>
            <a:solidFill>
              <a:srgbClr val="80BD41">
                <a:alpha val="100000"/>
              </a:srgbClr>
            </a:solidFill>
          </p:spPr>
          <p:txBody>
            <a:bodyPr/>
            <a:lstStyle/>
            <a:p/>
          </p:txBody>
        </p:sp>
        <p:sp>
          <p:nvSpPr>
            <p:cNvPr id="63" name="rc63"/>
            <p:cNvSpPr/>
            <p:nvPr/>
          </p:nvSpPr>
          <p:spPr>
            <a:xfrm>
              <a:off x="8742955" y="821867"/>
              <a:ext cx="284104" cy="3232993"/>
            </a:xfrm>
            <a:prstGeom prst="rect">
              <a:avLst/>
            </a:prstGeom>
            <a:solidFill>
              <a:srgbClr val="80BD41">
                <a:alpha val="100000"/>
              </a:srgbClr>
            </a:solidFill>
          </p:spPr>
          <p:txBody>
            <a:bodyPr/>
            <a:lstStyle/>
            <a:p/>
          </p:txBody>
        </p:sp>
        <p:sp>
          <p:nvSpPr>
            <p:cNvPr id="64" name="rc64"/>
            <p:cNvSpPr/>
            <p:nvPr/>
          </p:nvSpPr>
          <p:spPr>
            <a:xfrm>
              <a:off x="8427284" y="821867"/>
              <a:ext cx="284104" cy="3232993"/>
            </a:xfrm>
            <a:prstGeom prst="rect">
              <a:avLst/>
            </a:prstGeom>
            <a:solidFill>
              <a:srgbClr val="80BD41">
                <a:alpha val="100000"/>
              </a:srgbClr>
            </a:solidFill>
          </p:spPr>
          <p:txBody>
            <a:bodyPr/>
            <a:lstStyle/>
            <a:p/>
          </p:txBody>
        </p:sp>
        <p:sp>
          <p:nvSpPr>
            <p:cNvPr id="65" name="rc65"/>
            <p:cNvSpPr/>
            <p:nvPr/>
          </p:nvSpPr>
          <p:spPr>
            <a:xfrm>
              <a:off x="851167" y="2715944"/>
              <a:ext cx="284104" cy="1338916"/>
            </a:xfrm>
            <a:prstGeom prst="rect">
              <a:avLst/>
            </a:prstGeom>
            <a:solidFill>
              <a:srgbClr val="80BD41">
                <a:alpha val="100000"/>
              </a:srgbClr>
            </a:solidFill>
          </p:spPr>
          <p:txBody>
            <a:bodyPr/>
            <a:lstStyle/>
            <a:p/>
          </p:txBody>
        </p:sp>
        <p:sp>
          <p:nvSpPr>
            <p:cNvPr id="66" name="rc66"/>
            <p:cNvSpPr/>
            <p:nvPr/>
          </p:nvSpPr>
          <p:spPr>
            <a:xfrm>
              <a:off x="1166839" y="2356722"/>
              <a:ext cx="284104" cy="1698137"/>
            </a:xfrm>
            <a:prstGeom prst="rect">
              <a:avLst/>
            </a:prstGeom>
            <a:solidFill>
              <a:srgbClr val="80BD41">
                <a:alpha val="100000"/>
              </a:srgbClr>
            </a:solidFill>
          </p:spPr>
          <p:txBody>
            <a:bodyPr/>
            <a:lstStyle/>
            <a:p/>
          </p:txBody>
        </p:sp>
        <p:sp>
          <p:nvSpPr>
            <p:cNvPr id="67" name="rc67"/>
            <p:cNvSpPr/>
            <p:nvPr/>
          </p:nvSpPr>
          <p:spPr>
            <a:xfrm>
              <a:off x="1482510" y="2291409"/>
              <a:ext cx="284104" cy="1763450"/>
            </a:xfrm>
            <a:prstGeom prst="rect">
              <a:avLst/>
            </a:prstGeom>
            <a:solidFill>
              <a:srgbClr val="80BD41">
                <a:alpha val="100000"/>
              </a:srgbClr>
            </a:solidFill>
          </p:spPr>
          <p:txBody>
            <a:bodyPr/>
            <a:lstStyle/>
            <a:p/>
          </p:txBody>
        </p:sp>
        <p:sp>
          <p:nvSpPr>
            <p:cNvPr id="68" name="rc68"/>
            <p:cNvSpPr/>
            <p:nvPr/>
          </p:nvSpPr>
          <p:spPr>
            <a:xfrm>
              <a:off x="1798182" y="2193440"/>
              <a:ext cx="284104" cy="1861420"/>
            </a:xfrm>
            <a:prstGeom prst="rect">
              <a:avLst/>
            </a:prstGeom>
            <a:solidFill>
              <a:srgbClr val="80BD41">
                <a:alpha val="100000"/>
              </a:srgbClr>
            </a:solidFill>
          </p:spPr>
          <p:txBody>
            <a:bodyPr/>
            <a:lstStyle/>
            <a:p/>
          </p:txBody>
        </p:sp>
        <p:sp>
          <p:nvSpPr>
            <p:cNvPr id="69" name="rc69"/>
            <p:cNvSpPr/>
            <p:nvPr/>
          </p:nvSpPr>
          <p:spPr>
            <a:xfrm>
              <a:off x="2113853" y="2193440"/>
              <a:ext cx="284104" cy="1861420"/>
            </a:xfrm>
            <a:prstGeom prst="rect">
              <a:avLst/>
            </a:prstGeom>
            <a:solidFill>
              <a:srgbClr val="80BD41">
                <a:alpha val="100000"/>
              </a:srgbClr>
            </a:solidFill>
          </p:spPr>
          <p:txBody>
            <a:bodyPr/>
            <a:lstStyle/>
            <a:p/>
          </p:txBody>
        </p:sp>
        <p:sp>
          <p:nvSpPr>
            <p:cNvPr id="70" name="rc70"/>
            <p:cNvSpPr/>
            <p:nvPr/>
          </p:nvSpPr>
          <p:spPr>
            <a:xfrm>
              <a:off x="2429525" y="1866875"/>
              <a:ext cx="284104" cy="2187985"/>
            </a:xfrm>
            <a:prstGeom prst="rect">
              <a:avLst/>
            </a:prstGeom>
            <a:solidFill>
              <a:srgbClr val="80BD41">
                <a:alpha val="100000"/>
              </a:srgbClr>
            </a:solidFill>
          </p:spPr>
          <p:txBody>
            <a:bodyPr/>
            <a:lstStyle/>
            <a:p/>
          </p:txBody>
        </p:sp>
        <p:sp>
          <p:nvSpPr>
            <p:cNvPr id="71" name="rc71"/>
            <p:cNvSpPr/>
            <p:nvPr/>
          </p:nvSpPr>
          <p:spPr>
            <a:xfrm>
              <a:off x="2745196" y="1703592"/>
              <a:ext cx="284104" cy="2351267"/>
            </a:xfrm>
            <a:prstGeom prst="rect">
              <a:avLst/>
            </a:prstGeom>
            <a:solidFill>
              <a:srgbClr val="80BD41">
                <a:alpha val="100000"/>
              </a:srgbClr>
            </a:solidFill>
          </p:spPr>
          <p:txBody>
            <a:bodyPr/>
            <a:lstStyle/>
            <a:p/>
          </p:txBody>
        </p:sp>
        <p:sp>
          <p:nvSpPr>
            <p:cNvPr id="72" name="rc72"/>
            <p:cNvSpPr/>
            <p:nvPr/>
          </p:nvSpPr>
          <p:spPr>
            <a:xfrm>
              <a:off x="3060868" y="1638279"/>
              <a:ext cx="284104" cy="2416580"/>
            </a:xfrm>
            <a:prstGeom prst="rect">
              <a:avLst/>
            </a:prstGeom>
            <a:solidFill>
              <a:srgbClr val="80BD41">
                <a:alpha val="100000"/>
              </a:srgbClr>
            </a:solidFill>
          </p:spPr>
          <p:txBody>
            <a:bodyPr/>
            <a:lstStyle/>
            <a:p/>
          </p:txBody>
        </p:sp>
        <p:sp>
          <p:nvSpPr>
            <p:cNvPr id="73" name="rc73"/>
            <p:cNvSpPr/>
            <p:nvPr/>
          </p:nvSpPr>
          <p:spPr>
            <a:xfrm>
              <a:off x="3376539" y="1572966"/>
              <a:ext cx="284104" cy="2481893"/>
            </a:xfrm>
            <a:prstGeom prst="rect">
              <a:avLst/>
            </a:prstGeom>
            <a:solidFill>
              <a:srgbClr val="80BD41">
                <a:alpha val="100000"/>
              </a:srgbClr>
            </a:solidFill>
          </p:spPr>
          <p:txBody>
            <a:bodyPr/>
            <a:lstStyle/>
            <a:p/>
          </p:txBody>
        </p:sp>
        <p:sp>
          <p:nvSpPr>
            <p:cNvPr id="74" name="rc74"/>
            <p:cNvSpPr/>
            <p:nvPr/>
          </p:nvSpPr>
          <p:spPr>
            <a:xfrm>
              <a:off x="3692211" y="1540310"/>
              <a:ext cx="284104" cy="2514550"/>
            </a:xfrm>
            <a:prstGeom prst="rect">
              <a:avLst/>
            </a:prstGeom>
            <a:solidFill>
              <a:srgbClr val="80BD41">
                <a:alpha val="100000"/>
              </a:srgbClr>
            </a:solidFill>
          </p:spPr>
          <p:txBody>
            <a:bodyPr/>
            <a:lstStyle/>
            <a:p/>
          </p:txBody>
        </p:sp>
        <p:sp>
          <p:nvSpPr>
            <p:cNvPr id="75" name="rc75"/>
            <p:cNvSpPr/>
            <p:nvPr/>
          </p:nvSpPr>
          <p:spPr>
            <a:xfrm>
              <a:off x="4007882" y="1507653"/>
              <a:ext cx="284104" cy="2547206"/>
            </a:xfrm>
            <a:prstGeom prst="rect">
              <a:avLst/>
            </a:prstGeom>
            <a:solidFill>
              <a:srgbClr val="80BD41">
                <a:alpha val="100000"/>
              </a:srgbClr>
            </a:solidFill>
          </p:spPr>
          <p:txBody>
            <a:bodyPr/>
            <a:lstStyle/>
            <a:p/>
          </p:txBody>
        </p:sp>
        <p:sp>
          <p:nvSpPr>
            <p:cNvPr id="76" name="rc76"/>
            <p:cNvSpPr/>
            <p:nvPr/>
          </p:nvSpPr>
          <p:spPr>
            <a:xfrm>
              <a:off x="4323554" y="1442340"/>
              <a:ext cx="284104" cy="2612519"/>
            </a:xfrm>
            <a:prstGeom prst="rect">
              <a:avLst/>
            </a:prstGeom>
            <a:solidFill>
              <a:srgbClr val="80BD41">
                <a:alpha val="100000"/>
              </a:srgbClr>
            </a:solidFill>
          </p:spPr>
          <p:txBody>
            <a:bodyPr/>
            <a:lstStyle/>
            <a:p/>
          </p:txBody>
        </p:sp>
        <p:sp>
          <p:nvSpPr>
            <p:cNvPr id="77" name="rc77"/>
            <p:cNvSpPr/>
            <p:nvPr/>
          </p:nvSpPr>
          <p:spPr>
            <a:xfrm>
              <a:off x="4639226" y="1442340"/>
              <a:ext cx="284104" cy="2612519"/>
            </a:xfrm>
            <a:prstGeom prst="rect">
              <a:avLst/>
            </a:prstGeom>
            <a:solidFill>
              <a:srgbClr val="80BD41">
                <a:alpha val="100000"/>
              </a:srgbClr>
            </a:solidFill>
          </p:spPr>
          <p:txBody>
            <a:bodyPr/>
            <a:lstStyle/>
            <a:p/>
          </p:txBody>
        </p:sp>
        <p:sp>
          <p:nvSpPr>
            <p:cNvPr id="78" name="rc78"/>
            <p:cNvSpPr/>
            <p:nvPr/>
          </p:nvSpPr>
          <p:spPr>
            <a:xfrm>
              <a:off x="4954897" y="1311714"/>
              <a:ext cx="284104" cy="2743145"/>
            </a:xfrm>
            <a:prstGeom prst="rect">
              <a:avLst/>
            </a:prstGeom>
            <a:solidFill>
              <a:srgbClr val="80BD41">
                <a:alpha val="100000"/>
              </a:srgbClr>
            </a:solidFill>
          </p:spPr>
          <p:txBody>
            <a:bodyPr/>
            <a:lstStyle/>
            <a:p/>
          </p:txBody>
        </p:sp>
        <p:sp>
          <p:nvSpPr>
            <p:cNvPr id="79" name="rc79"/>
            <p:cNvSpPr/>
            <p:nvPr/>
          </p:nvSpPr>
          <p:spPr>
            <a:xfrm>
              <a:off x="5270569" y="1311714"/>
              <a:ext cx="284104" cy="2743145"/>
            </a:xfrm>
            <a:prstGeom prst="rect">
              <a:avLst/>
            </a:prstGeom>
            <a:solidFill>
              <a:srgbClr val="80BD41">
                <a:alpha val="100000"/>
              </a:srgbClr>
            </a:solidFill>
          </p:spPr>
          <p:txBody>
            <a:bodyPr/>
            <a:lstStyle/>
            <a:p/>
          </p:txBody>
        </p:sp>
        <p:sp>
          <p:nvSpPr>
            <p:cNvPr id="80" name="rc80"/>
            <p:cNvSpPr/>
            <p:nvPr/>
          </p:nvSpPr>
          <p:spPr>
            <a:xfrm>
              <a:off x="5586240" y="1148432"/>
              <a:ext cx="284104" cy="2906428"/>
            </a:xfrm>
            <a:prstGeom prst="rect">
              <a:avLst/>
            </a:prstGeom>
            <a:solidFill>
              <a:srgbClr val="80BD41">
                <a:alpha val="100000"/>
              </a:srgbClr>
            </a:solidFill>
          </p:spPr>
          <p:txBody>
            <a:bodyPr/>
            <a:lstStyle/>
            <a:p/>
          </p:txBody>
        </p:sp>
        <p:sp>
          <p:nvSpPr>
            <p:cNvPr id="81" name="rc81"/>
            <p:cNvSpPr/>
            <p:nvPr/>
          </p:nvSpPr>
          <p:spPr>
            <a:xfrm>
              <a:off x="5901912" y="1115776"/>
              <a:ext cx="284104" cy="2939084"/>
            </a:xfrm>
            <a:prstGeom prst="rect">
              <a:avLst/>
            </a:prstGeom>
            <a:solidFill>
              <a:srgbClr val="80BD41">
                <a:alpha val="100000"/>
              </a:srgbClr>
            </a:solidFill>
          </p:spPr>
          <p:txBody>
            <a:bodyPr/>
            <a:lstStyle/>
            <a:p/>
          </p:txBody>
        </p:sp>
        <p:sp>
          <p:nvSpPr>
            <p:cNvPr id="82" name="rc82"/>
            <p:cNvSpPr/>
            <p:nvPr/>
          </p:nvSpPr>
          <p:spPr>
            <a:xfrm>
              <a:off x="6533255" y="1050463"/>
              <a:ext cx="284104" cy="3004397"/>
            </a:xfrm>
            <a:prstGeom prst="rect">
              <a:avLst/>
            </a:prstGeom>
            <a:solidFill>
              <a:srgbClr val="80BD41">
                <a:alpha val="100000"/>
              </a:srgbClr>
            </a:solidFill>
          </p:spPr>
          <p:txBody>
            <a:bodyPr/>
            <a:lstStyle/>
            <a:p/>
          </p:txBody>
        </p:sp>
        <p:sp>
          <p:nvSpPr>
            <p:cNvPr id="83" name="rc83"/>
            <p:cNvSpPr/>
            <p:nvPr/>
          </p:nvSpPr>
          <p:spPr>
            <a:xfrm>
              <a:off x="6217583" y="1050463"/>
              <a:ext cx="284104" cy="3004397"/>
            </a:xfrm>
            <a:prstGeom prst="rect">
              <a:avLst/>
            </a:prstGeom>
            <a:solidFill>
              <a:srgbClr val="80BD41">
                <a:alpha val="100000"/>
              </a:srgbClr>
            </a:solidFill>
          </p:spPr>
          <p:txBody>
            <a:bodyPr/>
            <a:lstStyle/>
            <a:p/>
          </p:txBody>
        </p:sp>
        <p:sp>
          <p:nvSpPr>
            <p:cNvPr id="84" name="rc84"/>
            <p:cNvSpPr/>
            <p:nvPr/>
          </p:nvSpPr>
          <p:spPr>
            <a:xfrm>
              <a:off x="6848926" y="985150"/>
              <a:ext cx="284104" cy="3069710"/>
            </a:xfrm>
            <a:prstGeom prst="rect">
              <a:avLst/>
            </a:prstGeom>
            <a:solidFill>
              <a:srgbClr val="80BD41">
                <a:alpha val="100000"/>
              </a:srgbClr>
            </a:solidFill>
          </p:spPr>
          <p:txBody>
            <a:bodyPr/>
            <a:lstStyle/>
            <a:p/>
          </p:txBody>
        </p:sp>
        <p:sp>
          <p:nvSpPr>
            <p:cNvPr id="85" name="rc85"/>
            <p:cNvSpPr/>
            <p:nvPr/>
          </p:nvSpPr>
          <p:spPr>
            <a:xfrm>
              <a:off x="7480269" y="952493"/>
              <a:ext cx="284104" cy="3102367"/>
            </a:xfrm>
            <a:prstGeom prst="rect">
              <a:avLst/>
            </a:prstGeom>
            <a:solidFill>
              <a:srgbClr val="80BD41">
                <a:alpha val="100000"/>
              </a:srgbClr>
            </a:solidFill>
          </p:spPr>
          <p:txBody>
            <a:bodyPr/>
            <a:lstStyle/>
            <a:p/>
          </p:txBody>
        </p:sp>
        <p:sp>
          <p:nvSpPr>
            <p:cNvPr id="86" name="rc86"/>
            <p:cNvSpPr/>
            <p:nvPr/>
          </p:nvSpPr>
          <p:spPr>
            <a:xfrm>
              <a:off x="7164598" y="952493"/>
              <a:ext cx="284104" cy="3102367"/>
            </a:xfrm>
            <a:prstGeom prst="rect">
              <a:avLst/>
            </a:prstGeom>
            <a:solidFill>
              <a:srgbClr val="80BD41">
                <a:alpha val="100000"/>
              </a:srgbClr>
            </a:solidFill>
          </p:spPr>
          <p:txBody>
            <a:bodyPr/>
            <a:lstStyle/>
            <a:p/>
          </p:txBody>
        </p:sp>
        <p:sp>
          <p:nvSpPr>
            <p:cNvPr id="87" name="rc87"/>
            <p:cNvSpPr/>
            <p:nvPr/>
          </p:nvSpPr>
          <p:spPr>
            <a:xfrm>
              <a:off x="7795941" y="887180"/>
              <a:ext cx="284104" cy="3167680"/>
            </a:xfrm>
            <a:prstGeom prst="rect">
              <a:avLst/>
            </a:prstGeom>
            <a:solidFill>
              <a:srgbClr val="80BD41">
                <a:alpha val="100000"/>
              </a:srgbClr>
            </a:solidFill>
          </p:spPr>
          <p:txBody>
            <a:bodyPr/>
            <a:lstStyle/>
            <a:p/>
          </p:txBody>
        </p:sp>
        <p:sp>
          <p:nvSpPr>
            <p:cNvPr id="88" name="rc88"/>
            <p:cNvSpPr/>
            <p:nvPr/>
          </p:nvSpPr>
          <p:spPr>
            <a:xfrm>
              <a:off x="8111612" y="821867"/>
              <a:ext cx="284104" cy="3232993"/>
            </a:xfrm>
            <a:prstGeom prst="rect">
              <a:avLst/>
            </a:prstGeom>
            <a:solidFill>
              <a:srgbClr val="80BD41">
                <a:alpha val="100000"/>
              </a:srgbClr>
            </a:solidFill>
          </p:spPr>
          <p:txBody>
            <a:bodyPr/>
            <a:lstStyle/>
            <a:p/>
          </p:txBody>
        </p:sp>
        <p:sp>
          <p:nvSpPr>
            <p:cNvPr id="89" name="rc89"/>
            <p:cNvSpPr/>
            <p:nvPr/>
          </p:nvSpPr>
          <p:spPr>
            <a:xfrm>
              <a:off x="8742955" y="821867"/>
              <a:ext cx="284104" cy="3232993"/>
            </a:xfrm>
            <a:prstGeom prst="rect">
              <a:avLst/>
            </a:prstGeom>
            <a:solidFill>
              <a:srgbClr val="80BD41">
                <a:alpha val="100000"/>
              </a:srgbClr>
            </a:solidFill>
          </p:spPr>
          <p:txBody>
            <a:bodyPr/>
            <a:lstStyle/>
            <a:p/>
          </p:txBody>
        </p:sp>
        <p:sp>
          <p:nvSpPr>
            <p:cNvPr id="90" name="rc90"/>
            <p:cNvSpPr/>
            <p:nvPr/>
          </p:nvSpPr>
          <p:spPr>
            <a:xfrm>
              <a:off x="8427284" y="821867"/>
              <a:ext cx="284104" cy="3232993"/>
            </a:xfrm>
            <a:prstGeom prst="rect">
              <a:avLst/>
            </a:prstGeom>
            <a:solidFill>
              <a:srgbClr val="80BD41">
                <a:alpha val="100000"/>
              </a:srgbClr>
            </a:solidFill>
          </p:spPr>
          <p:txBody>
            <a:bodyPr/>
            <a:lstStyle/>
            <a:p/>
          </p:txBody>
        </p:sp>
        <p:sp>
          <p:nvSpPr>
            <p:cNvPr id="91" name="pg91"/>
            <p:cNvSpPr/>
            <p:nvPr/>
          </p:nvSpPr>
          <p:spPr>
            <a:xfrm>
              <a:off x="1104671" y="4024259"/>
              <a:ext cx="30601" cy="30601"/>
            </a:xfrm>
            <a:custGeom>
              <a:avLst/>
              <a:pathLst>
                <a:path w="30601" h="30601">
                  <a:moveTo>
                    <a:pt x="30601" y="0"/>
                  </a:moveTo>
                  <a:lnTo>
                    <a:pt x="30601" y="10058"/>
                  </a:lnTo>
                  <a:lnTo>
                    <a:pt x="10058" y="30601"/>
                  </a:lnTo>
                  <a:lnTo>
                    <a:pt x="0" y="30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04083" y="3923672"/>
              <a:ext cx="131188" cy="131188"/>
            </a:xfrm>
            <a:custGeom>
              <a:avLst/>
              <a:pathLst>
                <a:path w="131188" h="131188">
                  <a:moveTo>
                    <a:pt x="131188" y="0"/>
                  </a:moveTo>
                  <a:lnTo>
                    <a:pt x="131188" y="10058"/>
                  </a:lnTo>
                  <a:lnTo>
                    <a:pt x="10058" y="131188"/>
                  </a:lnTo>
                  <a:lnTo>
                    <a:pt x="0" y="1311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903496" y="3823085"/>
              <a:ext cx="231775" cy="231775"/>
            </a:xfrm>
            <a:custGeom>
              <a:avLst/>
              <a:pathLst>
                <a:path w="231775" h="231775">
                  <a:moveTo>
                    <a:pt x="231775" y="0"/>
                  </a:moveTo>
                  <a:lnTo>
                    <a:pt x="231775" y="10058"/>
                  </a:lnTo>
                  <a:lnTo>
                    <a:pt x="10058" y="231775"/>
                  </a:lnTo>
                  <a:lnTo>
                    <a:pt x="0" y="231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851167" y="372249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851167" y="362191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851167" y="352132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851167" y="342073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851167" y="332014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851167" y="321956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851167" y="311897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851167" y="301838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851167" y="291780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851167" y="281721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851167" y="271662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851167" y="2715944"/>
              <a:ext cx="194258" cy="194258"/>
            </a:xfrm>
            <a:custGeom>
              <a:avLst/>
              <a:pathLst>
                <a:path w="194258" h="194258">
                  <a:moveTo>
                    <a:pt x="184199" y="0"/>
                  </a:moveTo>
                  <a:lnTo>
                    <a:pt x="194258" y="0"/>
                  </a:lnTo>
                  <a:lnTo>
                    <a:pt x="0" y="194258"/>
                  </a:lnTo>
                  <a:lnTo>
                    <a:pt x="0" y="1841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851167" y="2715944"/>
              <a:ext cx="93671" cy="93671"/>
            </a:xfrm>
            <a:custGeom>
              <a:avLst/>
              <a:pathLst>
                <a:path w="93671" h="93671">
                  <a:moveTo>
                    <a:pt x="83612" y="0"/>
                  </a:moveTo>
                  <a:lnTo>
                    <a:pt x="93671" y="0"/>
                  </a:lnTo>
                  <a:lnTo>
                    <a:pt x="0" y="93671"/>
                  </a:lnTo>
                  <a:lnTo>
                    <a:pt x="0" y="836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406432" y="4010349"/>
              <a:ext cx="44511" cy="44511"/>
            </a:xfrm>
            <a:custGeom>
              <a:avLst/>
              <a:pathLst>
                <a:path w="44511" h="44511">
                  <a:moveTo>
                    <a:pt x="44511" y="0"/>
                  </a:moveTo>
                  <a:lnTo>
                    <a:pt x="44511" y="10058"/>
                  </a:lnTo>
                  <a:lnTo>
                    <a:pt x="10058" y="44511"/>
                  </a:lnTo>
                  <a:lnTo>
                    <a:pt x="0" y="44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05845" y="3909762"/>
              <a:ext cx="145098" cy="145098"/>
            </a:xfrm>
            <a:custGeom>
              <a:avLst/>
              <a:pathLst>
                <a:path w="145098" h="145098">
                  <a:moveTo>
                    <a:pt x="145098" y="0"/>
                  </a:moveTo>
                  <a:lnTo>
                    <a:pt x="145098" y="10058"/>
                  </a:lnTo>
                  <a:lnTo>
                    <a:pt x="10058" y="145098"/>
                  </a:lnTo>
                  <a:lnTo>
                    <a:pt x="0" y="1450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05258" y="3809175"/>
              <a:ext cx="245685" cy="245685"/>
            </a:xfrm>
            <a:custGeom>
              <a:avLst/>
              <a:pathLst>
                <a:path w="245685" h="245685">
                  <a:moveTo>
                    <a:pt x="245685" y="0"/>
                  </a:moveTo>
                  <a:lnTo>
                    <a:pt x="245685" y="10058"/>
                  </a:lnTo>
                  <a:lnTo>
                    <a:pt x="10058" y="245685"/>
                  </a:lnTo>
                  <a:lnTo>
                    <a:pt x="0" y="245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66839" y="370858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66839" y="360800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66839" y="350741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66839" y="340682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66839" y="330623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66839" y="320565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66839" y="310506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66839" y="300447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66839" y="290389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166839" y="280330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166839" y="270271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166839" y="260212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166839" y="250154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166839" y="240095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166839" y="2356722"/>
              <a:ext cx="237808" cy="237808"/>
            </a:xfrm>
            <a:custGeom>
              <a:avLst/>
              <a:pathLst>
                <a:path w="237808" h="237808">
                  <a:moveTo>
                    <a:pt x="227749" y="0"/>
                  </a:moveTo>
                  <a:lnTo>
                    <a:pt x="237808" y="0"/>
                  </a:lnTo>
                  <a:lnTo>
                    <a:pt x="0" y="237808"/>
                  </a:lnTo>
                  <a:lnTo>
                    <a:pt x="0" y="22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166839" y="2356722"/>
              <a:ext cx="137221" cy="137221"/>
            </a:xfrm>
            <a:custGeom>
              <a:avLst/>
              <a:pathLst>
                <a:path w="137221" h="137221">
                  <a:moveTo>
                    <a:pt x="127162" y="0"/>
                  </a:moveTo>
                  <a:lnTo>
                    <a:pt x="137221" y="0"/>
                  </a:lnTo>
                  <a:lnTo>
                    <a:pt x="0" y="137221"/>
                  </a:lnTo>
                  <a:lnTo>
                    <a:pt x="0" y="127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166839" y="2356722"/>
              <a:ext cx="36634" cy="36634"/>
            </a:xfrm>
            <a:custGeom>
              <a:avLst/>
              <a:pathLst>
                <a:path w="36634" h="36634">
                  <a:moveTo>
                    <a:pt x="26575" y="0"/>
                  </a:moveTo>
                  <a:lnTo>
                    <a:pt x="36634" y="0"/>
                  </a:lnTo>
                  <a:lnTo>
                    <a:pt x="0" y="36634"/>
                  </a:lnTo>
                  <a:lnTo>
                    <a:pt x="0" y="26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09955" y="3982529"/>
              <a:ext cx="72331" cy="72331"/>
            </a:xfrm>
            <a:custGeom>
              <a:avLst/>
              <a:pathLst>
                <a:path w="72331" h="72331">
                  <a:moveTo>
                    <a:pt x="72331" y="0"/>
                  </a:moveTo>
                  <a:lnTo>
                    <a:pt x="72331" y="10058"/>
                  </a:lnTo>
                  <a:lnTo>
                    <a:pt x="10058" y="72331"/>
                  </a:lnTo>
                  <a:lnTo>
                    <a:pt x="0" y="72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909368" y="3881942"/>
              <a:ext cx="172918" cy="172918"/>
            </a:xfrm>
            <a:custGeom>
              <a:avLst/>
              <a:pathLst>
                <a:path w="172918" h="172918">
                  <a:moveTo>
                    <a:pt x="172918" y="0"/>
                  </a:moveTo>
                  <a:lnTo>
                    <a:pt x="172918" y="10058"/>
                  </a:lnTo>
                  <a:lnTo>
                    <a:pt x="10058" y="172918"/>
                  </a:lnTo>
                  <a:lnTo>
                    <a:pt x="0" y="1729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08781" y="3781354"/>
              <a:ext cx="273505" cy="273505"/>
            </a:xfrm>
            <a:custGeom>
              <a:avLst/>
              <a:pathLst>
                <a:path w="273505" h="273505">
                  <a:moveTo>
                    <a:pt x="273505" y="0"/>
                  </a:moveTo>
                  <a:lnTo>
                    <a:pt x="273505" y="10058"/>
                  </a:lnTo>
                  <a:lnTo>
                    <a:pt x="10058" y="273505"/>
                  </a:lnTo>
                  <a:lnTo>
                    <a:pt x="0" y="273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98182" y="368076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98182" y="358018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98182" y="347959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98182" y="337900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98182" y="327841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98182" y="317783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98182" y="307724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98182" y="297665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98182" y="287607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98182" y="277548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98182" y="267489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98182" y="257430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98182" y="247372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98182" y="237313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98182" y="227254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98182" y="2193440"/>
              <a:ext cx="272683" cy="272683"/>
            </a:xfrm>
            <a:custGeom>
              <a:avLst/>
              <a:pathLst>
                <a:path w="272683" h="272683">
                  <a:moveTo>
                    <a:pt x="262624" y="0"/>
                  </a:moveTo>
                  <a:lnTo>
                    <a:pt x="272683" y="0"/>
                  </a:lnTo>
                  <a:lnTo>
                    <a:pt x="0" y="272683"/>
                  </a:lnTo>
                  <a:lnTo>
                    <a:pt x="0" y="262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98182" y="2193440"/>
              <a:ext cx="172096" cy="172096"/>
            </a:xfrm>
            <a:custGeom>
              <a:avLst/>
              <a:pathLst>
                <a:path w="172096" h="172096">
                  <a:moveTo>
                    <a:pt x="162037" y="0"/>
                  </a:moveTo>
                  <a:lnTo>
                    <a:pt x="172096" y="0"/>
                  </a:lnTo>
                  <a:lnTo>
                    <a:pt x="0" y="172096"/>
                  </a:lnTo>
                  <a:lnTo>
                    <a:pt x="0" y="162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798182" y="2193440"/>
              <a:ext cx="71509" cy="71509"/>
            </a:xfrm>
            <a:custGeom>
              <a:avLst/>
              <a:pathLst>
                <a:path w="71509" h="71509">
                  <a:moveTo>
                    <a:pt x="61450" y="0"/>
                  </a:moveTo>
                  <a:lnTo>
                    <a:pt x="71509" y="0"/>
                  </a:lnTo>
                  <a:lnTo>
                    <a:pt x="0" y="71509"/>
                  </a:lnTo>
                  <a:lnTo>
                    <a:pt x="0" y="61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11716" y="3968619"/>
              <a:ext cx="86241" cy="86241"/>
            </a:xfrm>
            <a:custGeom>
              <a:avLst/>
              <a:pathLst>
                <a:path w="86241" h="86241">
                  <a:moveTo>
                    <a:pt x="86241" y="0"/>
                  </a:moveTo>
                  <a:lnTo>
                    <a:pt x="86241" y="10058"/>
                  </a:lnTo>
                  <a:lnTo>
                    <a:pt x="10058" y="86241"/>
                  </a:lnTo>
                  <a:lnTo>
                    <a:pt x="0" y="86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211129" y="3868031"/>
              <a:ext cx="186828" cy="186828"/>
            </a:xfrm>
            <a:custGeom>
              <a:avLst/>
              <a:pathLst>
                <a:path w="186828" h="186828">
                  <a:moveTo>
                    <a:pt x="186828" y="0"/>
                  </a:moveTo>
                  <a:lnTo>
                    <a:pt x="186828" y="10058"/>
                  </a:lnTo>
                  <a:lnTo>
                    <a:pt x="10058" y="186828"/>
                  </a:lnTo>
                  <a:lnTo>
                    <a:pt x="0" y="186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113853" y="3767444"/>
              <a:ext cx="284104" cy="287415"/>
            </a:xfrm>
            <a:custGeom>
              <a:avLst/>
              <a:pathLst>
                <a:path w="284104" h="287415">
                  <a:moveTo>
                    <a:pt x="284104" y="0"/>
                  </a:moveTo>
                  <a:lnTo>
                    <a:pt x="284104" y="10058"/>
                  </a:lnTo>
                  <a:lnTo>
                    <a:pt x="6747" y="287415"/>
                  </a:lnTo>
                  <a:lnTo>
                    <a:pt x="0" y="287415"/>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113853" y="366685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113853" y="356627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13853" y="346568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13853" y="336509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13853" y="326450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13853" y="316392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13853" y="306333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13853" y="296274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13853" y="286216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13853" y="276157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13853" y="266098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13853" y="256039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13853" y="245981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13853" y="235922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13853" y="225863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13853" y="2193440"/>
              <a:ext cx="258773" cy="258773"/>
            </a:xfrm>
            <a:custGeom>
              <a:avLst/>
              <a:pathLst>
                <a:path w="258773" h="258773">
                  <a:moveTo>
                    <a:pt x="248714" y="0"/>
                  </a:moveTo>
                  <a:lnTo>
                    <a:pt x="258773" y="0"/>
                  </a:lnTo>
                  <a:lnTo>
                    <a:pt x="0" y="258773"/>
                  </a:lnTo>
                  <a:lnTo>
                    <a:pt x="0" y="2487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13853" y="2193440"/>
              <a:ext cx="158186" cy="158186"/>
            </a:xfrm>
            <a:custGeom>
              <a:avLst/>
              <a:pathLst>
                <a:path w="158186" h="158186">
                  <a:moveTo>
                    <a:pt x="148127" y="0"/>
                  </a:moveTo>
                  <a:lnTo>
                    <a:pt x="158186" y="0"/>
                  </a:lnTo>
                  <a:lnTo>
                    <a:pt x="0" y="158186"/>
                  </a:lnTo>
                  <a:lnTo>
                    <a:pt x="0" y="14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13853" y="2193440"/>
              <a:ext cx="57599" cy="57599"/>
            </a:xfrm>
            <a:custGeom>
              <a:avLst/>
              <a:pathLst>
                <a:path w="57599" h="57599">
                  <a:moveTo>
                    <a:pt x="47540" y="0"/>
                  </a:moveTo>
                  <a:lnTo>
                    <a:pt x="57599" y="0"/>
                  </a:lnTo>
                  <a:lnTo>
                    <a:pt x="0" y="57599"/>
                  </a:lnTo>
                  <a:lnTo>
                    <a:pt x="0" y="475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613478" y="3954709"/>
              <a:ext cx="100151" cy="100151"/>
            </a:xfrm>
            <a:custGeom>
              <a:avLst/>
              <a:pathLst>
                <a:path w="100151" h="100151">
                  <a:moveTo>
                    <a:pt x="100151" y="0"/>
                  </a:moveTo>
                  <a:lnTo>
                    <a:pt x="100151" y="10058"/>
                  </a:lnTo>
                  <a:lnTo>
                    <a:pt x="10058" y="100151"/>
                  </a:lnTo>
                  <a:lnTo>
                    <a:pt x="0" y="100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512890" y="3854121"/>
              <a:ext cx="200738" cy="200738"/>
            </a:xfrm>
            <a:custGeom>
              <a:avLst/>
              <a:pathLst>
                <a:path w="200738" h="200738">
                  <a:moveTo>
                    <a:pt x="200738" y="0"/>
                  </a:moveTo>
                  <a:lnTo>
                    <a:pt x="200738" y="10058"/>
                  </a:lnTo>
                  <a:lnTo>
                    <a:pt x="10058" y="200738"/>
                  </a:lnTo>
                  <a:lnTo>
                    <a:pt x="0" y="2007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429525" y="375353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429525" y="365294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429525" y="355236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429525" y="345177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429525" y="335118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429525" y="325059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429525" y="315001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429525" y="304942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429525" y="294883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29525" y="284825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429525" y="274766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429525" y="264707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429525" y="254648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429525" y="244590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429525" y="234531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429525" y="224472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429525" y="214414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429525" y="204355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429525" y="194296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429525" y="1866875"/>
              <a:ext cx="269666" cy="269666"/>
            </a:xfrm>
            <a:custGeom>
              <a:avLst/>
              <a:pathLst>
                <a:path w="269666" h="269666">
                  <a:moveTo>
                    <a:pt x="259608" y="0"/>
                  </a:moveTo>
                  <a:lnTo>
                    <a:pt x="269666" y="0"/>
                  </a:lnTo>
                  <a:lnTo>
                    <a:pt x="0" y="269666"/>
                  </a:lnTo>
                  <a:lnTo>
                    <a:pt x="0" y="259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429525" y="1866875"/>
              <a:ext cx="169079" cy="169079"/>
            </a:xfrm>
            <a:custGeom>
              <a:avLst/>
              <a:pathLst>
                <a:path w="169079" h="169079">
                  <a:moveTo>
                    <a:pt x="159020" y="0"/>
                  </a:moveTo>
                  <a:lnTo>
                    <a:pt x="169079" y="0"/>
                  </a:lnTo>
                  <a:lnTo>
                    <a:pt x="0" y="169079"/>
                  </a:lnTo>
                  <a:lnTo>
                    <a:pt x="0" y="159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429525" y="1866875"/>
              <a:ext cx="68492" cy="68492"/>
            </a:xfrm>
            <a:custGeom>
              <a:avLst/>
              <a:pathLst>
                <a:path w="68492" h="68492">
                  <a:moveTo>
                    <a:pt x="58433" y="0"/>
                  </a:moveTo>
                  <a:lnTo>
                    <a:pt x="68492" y="0"/>
                  </a:lnTo>
                  <a:lnTo>
                    <a:pt x="0" y="68492"/>
                  </a:lnTo>
                  <a:lnTo>
                    <a:pt x="0" y="584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015826" y="4041386"/>
              <a:ext cx="13474" cy="13474"/>
            </a:xfrm>
            <a:custGeom>
              <a:avLst/>
              <a:pathLst>
                <a:path w="13474" h="13474">
                  <a:moveTo>
                    <a:pt x="13474" y="0"/>
                  </a:moveTo>
                  <a:lnTo>
                    <a:pt x="13474" y="10058"/>
                  </a:lnTo>
                  <a:lnTo>
                    <a:pt x="10058" y="13474"/>
                  </a:lnTo>
                  <a:lnTo>
                    <a:pt x="0" y="13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15239" y="3940798"/>
              <a:ext cx="114061" cy="114061"/>
            </a:xfrm>
            <a:custGeom>
              <a:avLst/>
              <a:pathLst>
                <a:path w="114061" h="114061">
                  <a:moveTo>
                    <a:pt x="114061" y="0"/>
                  </a:moveTo>
                  <a:lnTo>
                    <a:pt x="114061" y="10058"/>
                  </a:lnTo>
                  <a:lnTo>
                    <a:pt x="10058" y="114061"/>
                  </a:lnTo>
                  <a:lnTo>
                    <a:pt x="0" y="114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14652" y="3840211"/>
              <a:ext cx="214648" cy="214648"/>
            </a:xfrm>
            <a:custGeom>
              <a:avLst/>
              <a:pathLst>
                <a:path w="214648" h="214648">
                  <a:moveTo>
                    <a:pt x="214648" y="0"/>
                  </a:moveTo>
                  <a:lnTo>
                    <a:pt x="214648" y="10058"/>
                  </a:lnTo>
                  <a:lnTo>
                    <a:pt x="10058" y="214648"/>
                  </a:lnTo>
                  <a:lnTo>
                    <a:pt x="0" y="214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745196" y="373962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745196" y="363903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745196" y="353845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745196" y="343786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745196" y="333727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745196" y="323668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745196" y="313610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745196" y="303551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745196" y="293492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745196" y="283434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745196" y="273375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745196" y="263316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745196" y="253257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745196" y="243199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745196" y="233140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745196" y="223081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745196" y="213023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745196" y="202964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745196" y="192905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745196" y="182846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745196" y="172788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745196" y="1703592"/>
              <a:ext cx="217864" cy="217864"/>
            </a:xfrm>
            <a:custGeom>
              <a:avLst/>
              <a:pathLst>
                <a:path w="217864" h="217864">
                  <a:moveTo>
                    <a:pt x="207806" y="0"/>
                  </a:moveTo>
                  <a:lnTo>
                    <a:pt x="217864" y="0"/>
                  </a:lnTo>
                  <a:lnTo>
                    <a:pt x="0" y="217864"/>
                  </a:lnTo>
                  <a:lnTo>
                    <a:pt x="0" y="20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745196" y="1703592"/>
              <a:ext cx="117277" cy="117277"/>
            </a:xfrm>
            <a:custGeom>
              <a:avLst/>
              <a:pathLst>
                <a:path w="117277" h="117277">
                  <a:moveTo>
                    <a:pt x="107219" y="0"/>
                  </a:moveTo>
                  <a:lnTo>
                    <a:pt x="117277" y="0"/>
                  </a:lnTo>
                  <a:lnTo>
                    <a:pt x="0" y="117277"/>
                  </a:lnTo>
                  <a:lnTo>
                    <a:pt x="0" y="107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745196" y="1703592"/>
              <a:ext cx="16690" cy="16690"/>
            </a:xfrm>
            <a:custGeom>
              <a:avLst/>
              <a:pathLst>
                <a:path w="16690" h="16690">
                  <a:moveTo>
                    <a:pt x="6631" y="0"/>
                  </a:moveTo>
                  <a:lnTo>
                    <a:pt x="16690" y="0"/>
                  </a:lnTo>
                  <a:lnTo>
                    <a:pt x="0" y="16690"/>
                  </a:lnTo>
                  <a:lnTo>
                    <a:pt x="0" y="6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317588" y="4027475"/>
              <a:ext cx="27384" cy="27384"/>
            </a:xfrm>
            <a:custGeom>
              <a:avLst/>
              <a:pathLst>
                <a:path w="27384" h="27384">
                  <a:moveTo>
                    <a:pt x="27384" y="0"/>
                  </a:moveTo>
                  <a:lnTo>
                    <a:pt x="27384" y="10058"/>
                  </a:lnTo>
                  <a:lnTo>
                    <a:pt x="10058" y="27384"/>
                  </a:lnTo>
                  <a:lnTo>
                    <a:pt x="0" y="27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217000" y="3926888"/>
              <a:ext cx="127971" cy="127971"/>
            </a:xfrm>
            <a:custGeom>
              <a:avLst/>
              <a:pathLst>
                <a:path w="127971" h="127971">
                  <a:moveTo>
                    <a:pt x="127971" y="0"/>
                  </a:moveTo>
                  <a:lnTo>
                    <a:pt x="127971" y="10058"/>
                  </a:lnTo>
                  <a:lnTo>
                    <a:pt x="10058" y="127971"/>
                  </a:lnTo>
                  <a:lnTo>
                    <a:pt x="0" y="127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116413" y="3826301"/>
              <a:ext cx="228558" cy="228558"/>
            </a:xfrm>
            <a:custGeom>
              <a:avLst/>
              <a:pathLst>
                <a:path w="228558" h="228558">
                  <a:moveTo>
                    <a:pt x="228558" y="0"/>
                  </a:moveTo>
                  <a:lnTo>
                    <a:pt x="228558" y="10058"/>
                  </a:lnTo>
                  <a:lnTo>
                    <a:pt x="10058" y="228558"/>
                  </a:lnTo>
                  <a:lnTo>
                    <a:pt x="0" y="2285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060868" y="372571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060868" y="362512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060868" y="352454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060868" y="342395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060868" y="332336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060868" y="322277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060868" y="312219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060868" y="302160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060868" y="292101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060868" y="282043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060868" y="271984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060868" y="261925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060868" y="251866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060868" y="241808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060868" y="231749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060868" y="221690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060868" y="211632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060868" y="201573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060868" y="191514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060868" y="181455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060868" y="171397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060868" y="1638279"/>
              <a:ext cx="269267" cy="269267"/>
            </a:xfrm>
            <a:custGeom>
              <a:avLst/>
              <a:pathLst>
                <a:path w="269267" h="269267">
                  <a:moveTo>
                    <a:pt x="259209" y="0"/>
                  </a:moveTo>
                  <a:lnTo>
                    <a:pt x="269267" y="0"/>
                  </a:lnTo>
                  <a:lnTo>
                    <a:pt x="0" y="269267"/>
                  </a:lnTo>
                  <a:lnTo>
                    <a:pt x="0" y="2592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060868" y="1638279"/>
              <a:ext cx="168680" cy="168680"/>
            </a:xfrm>
            <a:custGeom>
              <a:avLst/>
              <a:pathLst>
                <a:path w="168680" h="168680">
                  <a:moveTo>
                    <a:pt x="158621" y="0"/>
                  </a:moveTo>
                  <a:lnTo>
                    <a:pt x="168680" y="0"/>
                  </a:lnTo>
                  <a:lnTo>
                    <a:pt x="0" y="168680"/>
                  </a:lnTo>
                  <a:lnTo>
                    <a:pt x="0" y="1586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060868" y="1638279"/>
              <a:ext cx="68093" cy="68093"/>
            </a:xfrm>
            <a:custGeom>
              <a:avLst/>
              <a:pathLst>
                <a:path w="68093" h="68093">
                  <a:moveTo>
                    <a:pt x="58034" y="0"/>
                  </a:moveTo>
                  <a:lnTo>
                    <a:pt x="68093" y="0"/>
                  </a:lnTo>
                  <a:lnTo>
                    <a:pt x="0" y="68093"/>
                  </a:lnTo>
                  <a:lnTo>
                    <a:pt x="0" y="58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921110" y="3999655"/>
              <a:ext cx="55204" cy="55204"/>
            </a:xfrm>
            <a:custGeom>
              <a:avLst/>
              <a:pathLst>
                <a:path w="55204" h="55204">
                  <a:moveTo>
                    <a:pt x="55204" y="0"/>
                  </a:moveTo>
                  <a:lnTo>
                    <a:pt x="55204" y="10058"/>
                  </a:lnTo>
                  <a:lnTo>
                    <a:pt x="10058" y="55204"/>
                  </a:lnTo>
                  <a:lnTo>
                    <a:pt x="0" y="55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820523" y="3899068"/>
              <a:ext cx="155792" cy="155792"/>
            </a:xfrm>
            <a:custGeom>
              <a:avLst/>
              <a:pathLst>
                <a:path w="155792" h="155792">
                  <a:moveTo>
                    <a:pt x="155792" y="0"/>
                  </a:moveTo>
                  <a:lnTo>
                    <a:pt x="155792" y="10058"/>
                  </a:lnTo>
                  <a:lnTo>
                    <a:pt x="10058" y="155792"/>
                  </a:lnTo>
                  <a:lnTo>
                    <a:pt x="0" y="1557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719936" y="3798481"/>
              <a:ext cx="256379" cy="256379"/>
            </a:xfrm>
            <a:custGeom>
              <a:avLst/>
              <a:pathLst>
                <a:path w="256379" h="256379">
                  <a:moveTo>
                    <a:pt x="256379" y="0"/>
                  </a:moveTo>
                  <a:lnTo>
                    <a:pt x="256379" y="10058"/>
                  </a:lnTo>
                  <a:lnTo>
                    <a:pt x="10058" y="256379"/>
                  </a:lnTo>
                  <a:lnTo>
                    <a:pt x="0" y="256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92211" y="369789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692211" y="359730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692211" y="349672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692211" y="339613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692211" y="329554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692211" y="319495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692211" y="309437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692211" y="299378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692211" y="289319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692211" y="279261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692211" y="269202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692211" y="259143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692211" y="249084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3692211" y="239026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3692211" y="228967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692211" y="218908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692211" y="208850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692211" y="198791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692211" y="188732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692211" y="178673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692211" y="168615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692211" y="158556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692211" y="1540310"/>
              <a:ext cx="238829" cy="238829"/>
            </a:xfrm>
            <a:custGeom>
              <a:avLst/>
              <a:pathLst>
                <a:path w="238829" h="238829">
                  <a:moveTo>
                    <a:pt x="228771" y="0"/>
                  </a:moveTo>
                  <a:lnTo>
                    <a:pt x="238829" y="0"/>
                  </a:lnTo>
                  <a:lnTo>
                    <a:pt x="0" y="238829"/>
                  </a:lnTo>
                  <a:lnTo>
                    <a:pt x="0" y="228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692211" y="1540310"/>
              <a:ext cx="138242" cy="138242"/>
            </a:xfrm>
            <a:custGeom>
              <a:avLst/>
              <a:pathLst>
                <a:path w="138242" h="138242">
                  <a:moveTo>
                    <a:pt x="128184" y="0"/>
                  </a:moveTo>
                  <a:lnTo>
                    <a:pt x="138242" y="0"/>
                  </a:lnTo>
                  <a:lnTo>
                    <a:pt x="0" y="138242"/>
                  </a:lnTo>
                  <a:lnTo>
                    <a:pt x="0" y="1281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692211" y="1540310"/>
              <a:ext cx="37655" cy="37655"/>
            </a:xfrm>
            <a:custGeom>
              <a:avLst/>
              <a:pathLst>
                <a:path w="37655" h="37655">
                  <a:moveTo>
                    <a:pt x="27596" y="0"/>
                  </a:moveTo>
                  <a:lnTo>
                    <a:pt x="37655" y="0"/>
                  </a:lnTo>
                  <a:lnTo>
                    <a:pt x="0" y="37655"/>
                  </a:lnTo>
                  <a:lnTo>
                    <a:pt x="0" y="27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222872" y="3985745"/>
              <a:ext cx="69115" cy="69115"/>
            </a:xfrm>
            <a:custGeom>
              <a:avLst/>
              <a:pathLst>
                <a:path w="69115" h="69115">
                  <a:moveTo>
                    <a:pt x="69115" y="0"/>
                  </a:moveTo>
                  <a:lnTo>
                    <a:pt x="69115" y="10058"/>
                  </a:lnTo>
                  <a:lnTo>
                    <a:pt x="10058" y="69115"/>
                  </a:lnTo>
                  <a:lnTo>
                    <a:pt x="0" y="69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122285" y="3885158"/>
              <a:ext cx="169702" cy="169702"/>
            </a:xfrm>
            <a:custGeom>
              <a:avLst/>
              <a:pathLst>
                <a:path w="169702" h="169702">
                  <a:moveTo>
                    <a:pt x="169702" y="0"/>
                  </a:moveTo>
                  <a:lnTo>
                    <a:pt x="169702" y="10058"/>
                  </a:lnTo>
                  <a:lnTo>
                    <a:pt x="10058" y="169702"/>
                  </a:lnTo>
                  <a:lnTo>
                    <a:pt x="0" y="1697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21698" y="3784571"/>
              <a:ext cx="270289" cy="270289"/>
            </a:xfrm>
            <a:custGeom>
              <a:avLst/>
              <a:pathLst>
                <a:path w="270289" h="270289">
                  <a:moveTo>
                    <a:pt x="270289" y="0"/>
                  </a:moveTo>
                  <a:lnTo>
                    <a:pt x="270289" y="10058"/>
                  </a:lnTo>
                  <a:lnTo>
                    <a:pt x="10058" y="270289"/>
                  </a:lnTo>
                  <a:lnTo>
                    <a:pt x="0" y="2702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07882" y="368398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07882" y="358339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07882" y="348280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007882" y="338222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007882" y="328163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007882" y="318104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007882" y="308046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007882" y="297987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007882" y="287928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007882" y="277869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007882" y="267811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007882" y="257752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007882" y="247693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007882" y="237635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007882" y="227576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007882" y="217517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007882" y="207458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007882" y="197400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007882" y="187341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007882" y="177282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007882" y="167224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007882" y="157165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007882" y="1507653"/>
              <a:ext cx="257576" cy="257576"/>
            </a:xfrm>
            <a:custGeom>
              <a:avLst/>
              <a:pathLst>
                <a:path w="257576" h="257576">
                  <a:moveTo>
                    <a:pt x="247517" y="0"/>
                  </a:moveTo>
                  <a:lnTo>
                    <a:pt x="257576" y="0"/>
                  </a:lnTo>
                  <a:lnTo>
                    <a:pt x="0" y="257576"/>
                  </a:lnTo>
                  <a:lnTo>
                    <a:pt x="0" y="2475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007882" y="1507653"/>
              <a:ext cx="156989" cy="156989"/>
            </a:xfrm>
            <a:custGeom>
              <a:avLst/>
              <a:pathLst>
                <a:path w="156989" h="156989">
                  <a:moveTo>
                    <a:pt x="146930" y="0"/>
                  </a:moveTo>
                  <a:lnTo>
                    <a:pt x="156989" y="0"/>
                  </a:lnTo>
                  <a:lnTo>
                    <a:pt x="0" y="156989"/>
                  </a:lnTo>
                  <a:lnTo>
                    <a:pt x="0" y="146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007882" y="1507653"/>
              <a:ext cx="56401" cy="56401"/>
            </a:xfrm>
            <a:custGeom>
              <a:avLst/>
              <a:pathLst>
                <a:path w="56401" h="56401">
                  <a:moveTo>
                    <a:pt x="46343" y="0"/>
                  </a:moveTo>
                  <a:lnTo>
                    <a:pt x="56401" y="0"/>
                  </a:lnTo>
                  <a:lnTo>
                    <a:pt x="0" y="56401"/>
                  </a:lnTo>
                  <a:lnTo>
                    <a:pt x="0" y="46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524633" y="3971835"/>
              <a:ext cx="83025" cy="83025"/>
            </a:xfrm>
            <a:custGeom>
              <a:avLst/>
              <a:pathLst>
                <a:path w="83025" h="83025">
                  <a:moveTo>
                    <a:pt x="83025" y="0"/>
                  </a:moveTo>
                  <a:lnTo>
                    <a:pt x="83025" y="10058"/>
                  </a:lnTo>
                  <a:lnTo>
                    <a:pt x="10058" y="83025"/>
                  </a:lnTo>
                  <a:lnTo>
                    <a:pt x="0" y="83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24046" y="3871248"/>
              <a:ext cx="183612" cy="183612"/>
            </a:xfrm>
            <a:custGeom>
              <a:avLst/>
              <a:pathLst>
                <a:path w="183612" h="183612">
                  <a:moveTo>
                    <a:pt x="183612" y="0"/>
                  </a:moveTo>
                  <a:lnTo>
                    <a:pt x="183612" y="10058"/>
                  </a:lnTo>
                  <a:lnTo>
                    <a:pt x="10058" y="183612"/>
                  </a:lnTo>
                  <a:lnTo>
                    <a:pt x="0" y="1836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323554" y="3770661"/>
              <a:ext cx="284104" cy="284199"/>
            </a:xfrm>
            <a:custGeom>
              <a:avLst/>
              <a:pathLst>
                <a:path w="284104" h="284199">
                  <a:moveTo>
                    <a:pt x="284104" y="0"/>
                  </a:moveTo>
                  <a:lnTo>
                    <a:pt x="284104" y="10058"/>
                  </a:lnTo>
                  <a:lnTo>
                    <a:pt x="9963" y="284199"/>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323554" y="367007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323554" y="356948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323554" y="346889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323554" y="336831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323554" y="326772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323554" y="316713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323554" y="306655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323554" y="296596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323554" y="286537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323554" y="276478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323554" y="266420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323554" y="256361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323554" y="246302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323554" y="236244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323554" y="226185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323554" y="216126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323554" y="206067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4323554" y="196009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4323554" y="185950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4323554" y="175891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4323554" y="165833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4323554" y="155774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4323554" y="145715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4323554" y="1442340"/>
              <a:ext cx="208392" cy="208392"/>
            </a:xfrm>
            <a:custGeom>
              <a:avLst/>
              <a:pathLst>
                <a:path w="208392" h="208392">
                  <a:moveTo>
                    <a:pt x="198333" y="0"/>
                  </a:moveTo>
                  <a:lnTo>
                    <a:pt x="208392" y="0"/>
                  </a:lnTo>
                  <a:lnTo>
                    <a:pt x="0" y="208392"/>
                  </a:lnTo>
                  <a:lnTo>
                    <a:pt x="0" y="198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4323554" y="1442340"/>
              <a:ext cx="107804" cy="107804"/>
            </a:xfrm>
            <a:custGeom>
              <a:avLst/>
              <a:pathLst>
                <a:path w="107804" h="107804">
                  <a:moveTo>
                    <a:pt x="97746" y="0"/>
                  </a:moveTo>
                  <a:lnTo>
                    <a:pt x="107804" y="0"/>
                  </a:lnTo>
                  <a:lnTo>
                    <a:pt x="0" y="107804"/>
                  </a:lnTo>
                  <a:lnTo>
                    <a:pt x="0" y="977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4323554" y="1442340"/>
              <a:ext cx="7217" cy="7217"/>
            </a:xfrm>
            <a:custGeom>
              <a:avLst/>
              <a:pathLst>
                <a:path w="7217" h="7217">
                  <a:moveTo>
                    <a:pt x="0" y="7217"/>
                  </a:moveTo>
                  <a:lnTo>
                    <a:pt x="0" y="0"/>
                  </a:lnTo>
                  <a:lnTo>
                    <a:pt x="7217"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rc332"/>
            <p:cNvSpPr/>
            <p:nvPr/>
          </p:nvSpPr>
          <p:spPr>
            <a:xfrm>
              <a:off x="851167" y="2715944"/>
              <a:ext cx="284104" cy="1338916"/>
            </a:xfrm>
            <a:prstGeom prst="rect">
              <a:avLst/>
            </a:prstGeom>
            <a:ln w="1355" cap="sq">
              <a:solidFill>
                <a:srgbClr val="000000">
                  <a:alpha val="100000"/>
                </a:srgbClr>
              </a:solidFill>
              <a:prstDash val="solid"/>
              <a:miter/>
            </a:ln>
          </p:spPr>
          <p:txBody>
            <a:bodyPr/>
            <a:lstStyle/>
            <a:p/>
          </p:txBody>
        </p:sp>
        <p:sp>
          <p:nvSpPr>
            <p:cNvPr id="333" name="rc333"/>
            <p:cNvSpPr/>
            <p:nvPr/>
          </p:nvSpPr>
          <p:spPr>
            <a:xfrm>
              <a:off x="1166839" y="2356722"/>
              <a:ext cx="284104" cy="1698137"/>
            </a:xfrm>
            <a:prstGeom prst="rect">
              <a:avLst/>
            </a:prstGeom>
            <a:ln w="1355" cap="sq">
              <a:solidFill>
                <a:srgbClr val="000000">
                  <a:alpha val="100000"/>
                </a:srgbClr>
              </a:solidFill>
              <a:prstDash val="solid"/>
              <a:miter/>
            </a:ln>
          </p:spPr>
          <p:txBody>
            <a:bodyPr/>
            <a:lstStyle/>
            <a:p/>
          </p:txBody>
        </p:sp>
        <p:sp>
          <p:nvSpPr>
            <p:cNvPr id="334" name="rc334"/>
            <p:cNvSpPr/>
            <p:nvPr/>
          </p:nvSpPr>
          <p:spPr>
            <a:xfrm>
              <a:off x="1482510" y="2291409"/>
              <a:ext cx="284104" cy="1763450"/>
            </a:xfrm>
            <a:prstGeom prst="rect">
              <a:avLst/>
            </a:prstGeom>
            <a:ln w="1355" cap="sq">
              <a:solidFill>
                <a:srgbClr val="000000">
                  <a:alpha val="100000"/>
                </a:srgbClr>
              </a:solidFill>
              <a:prstDash val="solid"/>
              <a:miter/>
            </a:ln>
          </p:spPr>
          <p:txBody>
            <a:bodyPr/>
            <a:lstStyle/>
            <a:p/>
          </p:txBody>
        </p:sp>
        <p:sp>
          <p:nvSpPr>
            <p:cNvPr id="335" name="rc335"/>
            <p:cNvSpPr/>
            <p:nvPr/>
          </p:nvSpPr>
          <p:spPr>
            <a:xfrm>
              <a:off x="1798182" y="2193440"/>
              <a:ext cx="284104" cy="1861420"/>
            </a:xfrm>
            <a:prstGeom prst="rect">
              <a:avLst/>
            </a:prstGeom>
            <a:ln w="1355" cap="sq">
              <a:solidFill>
                <a:srgbClr val="000000">
                  <a:alpha val="100000"/>
                </a:srgbClr>
              </a:solidFill>
              <a:prstDash val="solid"/>
              <a:miter/>
            </a:ln>
          </p:spPr>
          <p:txBody>
            <a:bodyPr/>
            <a:lstStyle/>
            <a:p/>
          </p:txBody>
        </p:sp>
        <p:sp>
          <p:nvSpPr>
            <p:cNvPr id="336" name="rc336"/>
            <p:cNvSpPr/>
            <p:nvPr/>
          </p:nvSpPr>
          <p:spPr>
            <a:xfrm>
              <a:off x="2113853" y="2193440"/>
              <a:ext cx="284104" cy="1861420"/>
            </a:xfrm>
            <a:prstGeom prst="rect">
              <a:avLst/>
            </a:prstGeom>
            <a:ln w="1355" cap="sq">
              <a:solidFill>
                <a:srgbClr val="000000">
                  <a:alpha val="100000"/>
                </a:srgbClr>
              </a:solidFill>
              <a:prstDash val="solid"/>
              <a:miter/>
            </a:ln>
          </p:spPr>
          <p:txBody>
            <a:bodyPr/>
            <a:lstStyle/>
            <a:p/>
          </p:txBody>
        </p:sp>
        <p:sp>
          <p:nvSpPr>
            <p:cNvPr id="337" name="rc337"/>
            <p:cNvSpPr/>
            <p:nvPr/>
          </p:nvSpPr>
          <p:spPr>
            <a:xfrm>
              <a:off x="2429525" y="1866875"/>
              <a:ext cx="284104" cy="2187985"/>
            </a:xfrm>
            <a:prstGeom prst="rect">
              <a:avLst/>
            </a:prstGeom>
            <a:ln w="1355" cap="sq">
              <a:solidFill>
                <a:srgbClr val="000000">
                  <a:alpha val="100000"/>
                </a:srgbClr>
              </a:solidFill>
              <a:prstDash val="solid"/>
              <a:miter/>
            </a:ln>
          </p:spPr>
          <p:txBody>
            <a:bodyPr/>
            <a:lstStyle/>
            <a:p/>
          </p:txBody>
        </p:sp>
        <p:sp>
          <p:nvSpPr>
            <p:cNvPr id="338" name="rc338"/>
            <p:cNvSpPr/>
            <p:nvPr/>
          </p:nvSpPr>
          <p:spPr>
            <a:xfrm>
              <a:off x="2745196" y="1703592"/>
              <a:ext cx="284104" cy="2351267"/>
            </a:xfrm>
            <a:prstGeom prst="rect">
              <a:avLst/>
            </a:prstGeom>
            <a:ln w="1355" cap="sq">
              <a:solidFill>
                <a:srgbClr val="000000">
                  <a:alpha val="100000"/>
                </a:srgbClr>
              </a:solidFill>
              <a:prstDash val="solid"/>
              <a:miter/>
            </a:ln>
          </p:spPr>
          <p:txBody>
            <a:bodyPr/>
            <a:lstStyle/>
            <a:p/>
          </p:txBody>
        </p:sp>
        <p:sp>
          <p:nvSpPr>
            <p:cNvPr id="339" name="rc339"/>
            <p:cNvSpPr/>
            <p:nvPr/>
          </p:nvSpPr>
          <p:spPr>
            <a:xfrm>
              <a:off x="3060868" y="1638279"/>
              <a:ext cx="284104" cy="2416580"/>
            </a:xfrm>
            <a:prstGeom prst="rect">
              <a:avLst/>
            </a:prstGeom>
            <a:ln w="1355" cap="sq">
              <a:solidFill>
                <a:srgbClr val="000000">
                  <a:alpha val="100000"/>
                </a:srgbClr>
              </a:solidFill>
              <a:prstDash val="solid"/>
              <a:miter/>
            </a:ln>
          </p:spPr>
          <p:txBody>
            <a:bodyPr/>
            <a:lstStyle/>
            <a:p/>
          </p:txBody>
        </p:sp>
        <p:sp>
          <p:nvSpPr>
            <p:cNvPr id="340" name="rc340"/>
            <p:cNvSpPr/>
            <p:nvPr/>
          </p:nvSpPr>
          <p:spPr>
            <a:xfrm>
              <a:off x="3376539" y="1572966"/>
              <a:ext cx="284104" cy="2481893"/>
            </a:xfrm>
            <a:prstGeom prst="rect">
              <a:avLst/>
            </a:prstGeom>
            <a:ln w="1355" cap="sq">
              <a:solidFill>
                <a:srgbClr val="000000">
                  <a:alpha val="100000"/>
                </a:srgbClr>
              </a:solidFill>
              <a:prstDash val="solid"/>
              <a:miter/>
            </a:ln>
          </p:spPr>
          <p:txBody>
            <a:bodyPr/>
            <a:lstStyle/>
            <a:p/>
          </p:txBody>
        </p:sp>
        <p:sp>
          <p:nvSpPr>
            <p:cNvPr id="341" name="rc341"/>
            <p:cNvSpPr/>
            <p:nvPr/>
          </p:nvSpPr>
          <p:spPr>
            <a:xfrm>
              <a:off x="3692211" y="1540310"/>
              <a:ext cx="284104" cy="2514550"/>
            </a:xfrm>
            <a:prstGeom prst="rect">
              <a:avLst/>
            </a:prstGeom>
            <a:ln w="1355" cap="sq">
              <a:solidFill>
                <a:srgbClr val="000000">
                  <a:alpha val="100000"/>
                </a:srgbClr>
              </a:solidFill>
              <a:prstDash val="solid"/>
              <a:miter/>
            </a:ln>
          </p:spPr>
          <p:txBody>
            <a:bodyPr/>
            <a:lstStyle/>
            <a:p/>
          </p:txBody>
        </p:sp>
        <p:sp>
          <p:nvSpPr>
            <p:cNvPr id="342" name="rc342"/>
            <p:cNvSpPr/>
            <p:nvPr/>
          </p:nvSpPr>
          <p:spPr>
            <a:xfrm>
              <a:off x="4007882" y="1507653"/>
              <a:ext cx="284104" cy="2547206"/>
            </a:xfrm>
            <a:prstGeom prst="rect">
              <a:avLst/>
            </a:prstGeom>
            <a:ln w="1355" cap="sq">
              <a:solidFill>
                <a:srgbClr val="000000">
                  <a:alpha val="100000"/>
                </a:srgbClr>
              </a:solidFill>
              <a:prstDash val="solid"/>
              <a:miter/>
            </a:ln>
          </p:spPr>
          <p:txBody>
            <a:bodyPr/>
            <a:lstStyle/>
            <a:p/>
          </p:txBody>
        </p:sp>
        <p:sp>
          <p:nvSpPr>
            <p:cNvPr id="343" name="rc343"/>
            <p:cNvSpPr/>
            <p:nvPr/>
          </p:nvSpPr>
          <p:spPr>
            <a:xfrm>
              <a:off x="4323554" y="1442340"/>
              <a:ext cx="284104" cy="2612519"/>
            </a:xfrm>
            <a:prstGeom prst="rect">
              <a:avLst/>
            </a:prstGeom>
            <a:ln w="1355" cap="sq">
              <a:solidFill>
                <a:srgbClr val="000000">
                  <a:alpha val="100000"/>
                </a:srgbClr>
              </a:solidFill>
              <a:prstDash val="solid"/>
              <a:miter/>
            </a:ln>
          </p:spPr>
          <p:txBody>
            <a:bodyPr/>
            <a:lstStyle/>
            <a:p/>
          </p:txBody>
        </p:sp>
        <p:sp>
          <p:nvSpPr>
            <p:cNvPr id="344" name="rc344"/>
            <p:cNvSpPr/>
            <p:nvPr/>
          </p:nvSpPr>
          <p:spPr>
            <a:xfrm>
              <a:off x="4639226" y="1442340"/>
              <a:ext cx="284104" cy="2612519"/>
            </a:xfrm>
            <a:prstGeom prst="rect">
              <a:avLst/>
            </a:prstGeom>
            <a:ln w="1355" cap="sq">
              <a:solidFill>
                <a:srgbClr val="000000">
                  <a:alpha val="100000"/>
                </a:srgbClr>
              </a:solidFill>
              <a:prstDash val="solid"/>
              <a:miter/>
            </a:ln>
          </p:spPr>
          <p:txBody>
            <a:bodyPr/>
            <a:lstStyle/>
            <a:p/>
          </p:txBody>
        </p:sp>
        <p:sp>
          <p:nvSpPr>
            <p:cNvPr id="345" name="rc345"/>
            <p:cNvSpPr/>
            <p:nvPr/>
          </p:nvSpPr>
          <p:spPr>
            <a:xfrm>
              <a:off x="4954897" y="1311714"/>
              <a:ext cx="284104" cy="2743145"/>
            </a:xfrm>
            <a:prstGeom prst="rect">
              <a:avLst/>
            </a:prstGeom>
            <a:ln w="1355" cap="sq">
              <a:solidFill>
                <a:srgbClr val="000000">
                  <a:alpha val="100000"/>
                </a:srgbClr>
              </a:solidFill>
              <a:prstDash val="solid"/>
              <a:miter/>
            </a:ln>
          </p:spPr>
          <p:txBody>
            <a:bodyPr/>
            <a:lstStyle/>
            <a:p/>
          </p:txBody>
        </p:sp>
        <p:sp>
          <p:nvSpPr>
            <p:cNvPr id="346" name="rc346"/>
            <p:cNvSpPr/>
            <p:nvPr/>
          </p:nvSpPr>
          <p:spPr>
            <a:xfrm>
              <a:off x="5270569" y="1311714"/>
              <a:ext cx="284104" cy="2743145"/>
            </a:xfrm>
            <a:prstGeom prst="rect">
              <a:avLst/>
            </a:prstGeom>
            <a:ln w="1355" cap="sq">
              <a:solidFill>
                <a:srgbClr val="000000">
                  <a:alpha val="100000"/>
                </a:srgbClr>
              </a:solidFill>
              <a:prstDash val="solid"/>
              <a:miter/>
            </a:ln>
          </p:spPr>
          <p:txBody>
            <a:bodyPr/>
            <a:lstStyle/>
            <a:p/>
          </p:txBody>
        </p:sp>
        <p:sp>
          <p:nvSpPr>
            <p:cNvPr id="347" name="rc347"/>
            <p:cNvSpPr/>
            <p:nvPr/>
          </p:nvSpPr>
          <p:spPr>
            <a:xfrm>
              <a:off x="5586240" y="1148432"/>
              <a:ext cx="284104" cy="2906428"/>
            </a:xfrm>
            <a:prstGeom prst="rect">
              <a:avLst/>
            </a:prstGeom>
            <a:ln w="1355" cap="sq">
              <a:solidFill>
                <a:srgbClr val="000000">
                  <a:alpha val="100000"/>
                </a:srgbClr>
              </a:solidFill>
              <a:prstDash val="solid"/>
              <a:miter/>
            </a:ln>
          </p:spPr>
          <p:txBody>
            <a:bodyPr/>
            <a:lstStyle/>
            <a:p/>
          </p:txBody>
        </p:sp>
        <p:sp>
          <p:nvSpPr>
            <p:cNvPr id="348" name="rc348"/>
            <p:cNvSpPr/>
            <p:nvPr/>
          </p:nvSpPr>
          <p:spPr>
            <a:xfrm>
              <a:off x="5901912" y="1115776"/>
              <a:ext cx="284104" cy="2939084"/>
            </a:xfrm>
            <a:prstGeom prst="rect">
              <a:avLst/>
            </a:prstGeom>
            <a:ln w="1355" cap="sq">
              <a:solidFill>
                <a:srgbClr val="000000">
                  <a:alpha val="100000"/>
                </a:srgbClr>
              </a:solidFill>
              <a:prstDash val="solid"/>
              <a:miter/>
            </a:ln>
          </p:spPr>
          <p:txBody>
            <a:bodyPr/>
            <a:lstStyle/>
            <a:p/>
          </p:txBody>
        </p:sp>
        <p:sp>
          <p:nvSpPr>
            <p:cNvPr id="349" name="rc349"/>
            <p:cNvSpPr/>
            <p:nvPr/>
          </p:nvSpPr>
          <p:spPr>
            <a:xfrm>
              <a:off x="6533255" y="1050463"/>
              <a:ext cx="284104" cy="3004397"/>
            </a:xfrm>
            <a:prstGeom prst="rect">
              <a:avLst/>
            </a:prstGeom>
            <a:ln w="1355" cap="sq">
              <a:solidFill>
                <a:srgbClr val="000000">
                  <a:alpha val="100000"/>
                </a:srgbClr>
              </a:solidFill>
              <a:prstDash val="solid"/>
              <a:miter/>
            </a:ln>
          </p:spPr>
          <p:txBody>
            <a:bodyPr/>
            <a:lstStyle/>
            <a:p/>
          </p:txBody>
        </p:sp>
        <p:sp>
          <p:nvSpPr>
            <p:cNvPr id="350" name="rc350"/>
            <p:cNvSpPr/>
            <p:nvPr/>
          </p:nvSpPr>
          <p:spPr>
            <a:xfrm>
              <a:off x="6217583" y="1050463"/>
              <a:ext cx="284104" cy="3004397"/>
            </a:xfrm>
            <a:prstGeom prst="rect">
              <a:avLst/>
            </a:prstGeom>
            <a:ln w="1355" cap="sq">
              <a:solidFill>
                <a:srgbClr val="000000">
                  <a:alpha val="100000"/>
                </a:srgbClr>
              </a:solidFill>
              <a:prstDash val="solid"/>
              <a:miter/>
            </a:ln>
          </p:spPr>
          <p:txBody>
            <a:bodyPr/>
            <a:lstStyle/>
            <a:p/>
          </p:txBody>
        </p:sp>
        <p:sp>
          <p:nvSpPr>
            <p:cNvPr id="351" name="rc351"/>
            <p:cNvSpPr/>
            <p:nvPr/>
          </p:nvSpPr>
          <p:spPr>
            <a:xfrm>
              <a:off x="6848926" y="985150"/>
              <a:ext cx="284104" cy="3069710"/>
            </a:xfrm>
            <a:prstGeom prst="rect">
              <a:avLst/>
            </a:prstGeom>
            <a:ln w="1355" cap="sq">
              <a:solidFill>
                <a:srgbClr val="000000">
                  <a:alpha val="100000"/>
                </a:srgbClr>
              </a:solidFill>
              <a:prstDash val="solid"/>
              <a:miter/>
            </a:ln>
          </p:spPr>
          <p:txBody>
            <a:bodyPr/>
            <a:lstStyle/>
            <a:p/>
          </p:txBody>
        </p:sp>
        <p:sp>
          <p:nvSpPr>
            <p:cNvPr id="352" name="rc352"/>
            <p:cNvSpPr/>
            <p:nvPr/>
          </p:nvSpPr>
          <p:spPr>
            <a:xfrm>
              <a:off x="7480269" y="952493"/>
              <a:ext cx="284104" cy="3102367"/>
            </a:xfrm>
            <a:prstGeom prst="rect">
              <a:avLst/>
            </a:prstGeom>
            <a:ln w="1355" cap="sq">
              <a:solidFill>
                <a:srgbClr val="000000">
                  <a:alpha val="100000"/>
                </a:srgbClr>
              </a:solidFill>
              <a:prstDash val="solid"/>
              <a:miter/>
            </a:ln>
          </p:spPr>
          <p:txBody>
            <a:bodyPr/>
            <a:lstStyle/>
            <a:p/>
          </p:txBody>
        </p:sp>
        <p:sp>
          <p:nvSpPr>
            <p:cNvPr id="353" name="rc353"/>
            <p:cNvSpPr/>
            <p:nvPr/>
          </p:nvSpPr>
          <p:spPr>
            <a:xfrm>
              <a:off x="7164598" y="952493"/>
              <a:ext cx="284104" cy="3102367"/>
            </a:xfrm>
            <a:prstGeom prst="rect">
              <a:avLst/>
            </a:prstGeom>
            <a:ln w="1355" cap="sq">
              <a:solidFill>
                <a:srgbClr val="000000">
                  <a:alpha val="100000"/>
                </a:srgbClr>
              </a:solidFill>
              <a:prstDash val="solid"/>
              <a:miter/>
            </a:ln>
          </p:spPr>
          <p:txBody>
            <a:bodyPr/>
            <a:lstStyle/>
            <a:p/>
          </p:txBody>
        </p:sp>
        <p:sp>
          <p:nvSpPr>
            <p:cNvPr id="354" name="rc354"/>
            <p:cNvSpPr/>
            <p:nvPr/>
          </p:nvSpPr>
          <p:spPr>
            <a:xfrm>
              <a:off x="7795941" y="887180"/>
              <a:ext cx="284104" cy="3167680"/>
            </a:xfrm>
            <a:prstGeom prst="rect">
              <a:avLst/>
            </a:prstGeom>
            <a:ln w="1355" cap="sq">
              <a:solidFill>
                <a:srgbClr val="000000">
                  <a:alpha val="100000"/>
                </a:srgbClr>
              </a:solidFill>
              <a:prstDash val="solid"/>
              <a:miter/>
            </a:ln>
          </p:spPr>
          <p:txBody>
            <a:bodyPr/>
            <a:lstStyle/>
            <a:p/>
          </p:txBody>
        </p:sp>
        <p:sp>
          <p:nvSpPr>
            <p:cNvPr id="355" name="rc355"/>
            <p:cNvSpPr/>
            <p:nvPr/>
          </p:nvSpPr>
          <p:spPr>
            <a:xfrm>
              <a:off x="8111612" y="821867"/>
              <a:ext cx="284104" cy="3232993"/>
            </a:xfrm>
            <a:prstGeom prst="rect">
              <a:avLst/>
            </a:prstGeom>
            <a:ln w="1355" cap="sq">
              <a:solidFill>
                <a:srgbClr val="000000">
                  <a:alpha val="100000"/>
                </a:srgbClr>
              </a:solidFill>
              <a:prstDash val="solid"/>
              <a:miter/>
            </a:ln>
          </p:spPr>
          <p:txBody>
            <a:bodyPr/>
            <a:lstStyle/>
            <a:p/>
          </p:txBody>
        </p:sp>
        <p:sp>
          <p:nvSpPr>
            <p:cNvPr id="356" name="rc356"/>
            <p:cNvSpPr/>
            <p:nvPr/>
          </p:nvSpPr>
          <p:spPr>
            <a:xfrm>
              <a:off x="8742955" y="821867"/>
              <a:ext cx="284104" cy="3232993"/>
            </a:xfrm>
            <a:prstGeom prst="rect">
              <a:avLst/>
            </a:prstGeom>
            <a:ln w="1355" cap="sq">
              <a:solidFill>
                <a:srgbClr val="000000">
                  <a:alpha val="100000"/>
                </a:srgbClr>
              </a:solidFill>
              <a:prstDash val="solid"/>
              <a:miter/>
            </a:ln>
          </p:spPr>
          <p:txBody>
            <a:bodyPr/>
            <a:lstStyle/>
            <a:p/>
          </p:txBody>
        </p:sp>
        <p:sp>
          <p:nvSpPr>
            <p:cNvPr id="357" name="rc357"/>
            <p:cNvSpPr/>
            <p:nvPr/>
          </p:nvSpPr>
          <p:spPr>
            <a:xfrm>
              <a:off x="8427284" y="821867"/>
              <a:ext cx="284104" cy="3232993"/>
            </a:xfrm>
            <a:prstGeom prst="rect">
              <a:avLst/>
            </a:prstGeom>
            <a:ln w="1355" cap="sq">
              <a:solidFill>
                <a:srgbClr val="000000">
                  <a:alpha val="100000"/>
                </a:srgbClr>
              </a:solidFill>
              <a:prstDash val="solid"/>
              <a:miter/>
            </a:ln>
          </p:spPr>
          <p:txBody>
            <a:bodyPr/>
            <a:lstStyle/>
            <a:p/>
          </p:txBody>
        </p:sp>
        <p:sp>
          <p:nvSpPr>
            <p:cNvPr id="358" name="tx358"/>
            <p:cNvSpPr/>
            <p:nvPr/>
          </p:nvSpPr>
          <p:spPr>
            <a:xfrm>
              <a:off x="912833" y="2560323"/>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59" name="tx359"/>
            <p:cNvSpPr/>
            <p:nvPr/>
          </p:nvSpPr>
          <p:spPr>
            <a:xfrm>
              <a:off x="1228505" y="219933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60" name="tx360"/>
            <p:cNvSpPr/>
            <p:nvPr/>
          </p:nvSpPr>
          <p:spPr>
            <a:xfrm>
              <a:off x="1544176" y="2134448"/>
              <a:ext cx="160772" cy="10522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54</a:t>
              </a:r>
            </a:p>
          </p:txBody>
        </p:sp>
        <p:sp>
          <p:nvSpPr>
            <p:cNvPr id="361" name="tx361"/>
            <p:cNvSpPr/>
            <p:nvPr/>
          </p:nvSpPr>
          <p:spPr>
            <a:xfrm>
              <a:off x="1859848" y="203781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362" name="tx362"/>
            <p:cNvSpPr/>
            <p:nvPr/>
          </p:nvSpPr>
          <p:spPr>
            <a:xfrm>
              <a:off x="2175519" y="203781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363" name="tx363"/>
            <p:cNvSpPr/>
            <p:nvPr/>
          </p:nvSpPr>
          <p:spPr>
            <a:xfrm>
              <a:off x="2491191" y="17094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64" name="tx364"/>
            <p:cNvSpPr/>
            <p:nvPr/>
          </p:nvSpPr>
          <p:spPr>
            <a:xfrm>
              <a:off x="2806862" y="154797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65" name="tx365"/>
            <p:cNvSpPr/>
            <p:nvPr/>
          </p:nvSpPr>
          <p:spPr>
            <a:xfrm>
              <a:off x="3122534" y="1483082"/>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66" name="tx366"/>
            <p:cNvSpPr/>
            <p:nvPr/>
          </p:nvSpPr>
          <p:spPr>
            <a:xfrm>
              <a:off x="3438205" y="14155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67" name="tx367"/>
            <p:cNvSpPr/>
            <p:nvPr/>
          </p:nvSpPr>
          <p:spPr>
            <a:xfrm>
              <a:off x="3753877" y="138645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68" name="tx368"/>
            <p:cNvSpPr/>
            <p:nvPr/>
          </p:nvSpPr>
          <p:spPr>
            <a:xfrm>
              <a:off x="4069548" y="13502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69" name="tx369"/>
            <p:cNvSpPr/>
            <p:nvPr/>
          </p:nvSpPr>
          <p:spPr>
            <a:xfrm>
              <a:off x="4385220" y="12849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70" name="tx370"/>
            <p:cNvSpPr/>
            <p:nvPr/>
          </p:nvSpPr>
          <p:spPr>
            <a:xfrm>
              <a:off x="4700891" y="12849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71" name="tx371"/>
            <p:cNvSpPr/>
            <p:nvPr/>
          </p:nvSpPr>
          <p:spPr>
            <a:xfrm>
              <a:off x="5016563" y="115433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72" name="tx372"/>
            <p:cNvSpPr/>
            <p:nvPr/>
          </p:nvSpPr>
          <p:spPr>
            <a:xfrm>
              <a:off x="5332235" y="115433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73" name="tx373"/>
            <p:cNvSpPr/>
            <p:nvPr/>
          </p:nvSpPr>
          <p:spPr>
            <a:xfrm>
              <a:off x="5647906" y="9910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74" name="tx374"/>
            <p:cNvSpPr/>
            <p:nvPr/>
          </p:nvSpPr>
          <p:spPr>
            <a:xfrm>
              <a:off x="5963578" y="9583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75" name="tx375"/>
            <p:cNvSpPr/>
            <p:nvPr/>
          </p:nvSpPr>
          <p:spPr>
            <a:xfrm>
              <a:off x="6594921" y="89307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6" name="tx376"/>
            <p:cNvSpPr/>
            <p:nvPr/>
          </p:nvSpPr>
          <p:spPr>
            <a:xfrm>
              <a:off x="6279249" y="89307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7" name="tx377"/>
            <p:cNvSpPr/>
            <p:nvPr/>
          </p:nvSpPr>
          <p:spPr>
            <a:xfrm>
              <a:off x="6910592" y="82776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8" name="tx378"/>
            <p:cNvSpPr/>
            <p:nvPr/>
          </p:nvSpPr>
          <p:spPr>
            <a:xfrm>
              <a:off x="7541935" y="7951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9" name="tx379"/>
            <p:cNvSpPr/>
            <p:nvPr/>
          </p:nvSpPr>
          <p:spPr>
            <a:xfrm>
              <a:off x="7226264" y="7951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80" name="tx380"/>
            <p:cNvSpPr/>
            <p:nvPr/>
          </p:nvSpPr>
          <p:spPr>
            <a:xfrm>
              <a:off x="7857607" y="7297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81" name="tx381"/>
            <p:cNvSpPr/>
            <p:nvPr/>
          </p:nvSpPr>
          <p:spPr>
            <a:xfrm>
              <a:off x="8173278" y="6644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tx382"/>
            <p:cNvSpPr/>
            <p:nvPr/>
          </p:nvSpPr>
          <p:spPr>
            <a:xfrm>
              <a:off x="8804621" y="6644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3" name="tx383"/>
            <p:cNvSpPr/>
            <p:nvPr/>
          </p:nvSpPr>
          <p:spPr>
            <a:xfrm>
              <a:off x="8488950" y="6644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4" name="pg384"/>
            <p:cNvSpPr/>
            <p:nvPr/>
          </p:nvSpPr>
          <p:spPr>
            <a:xfrm>
              <a:off x="930553" y="328142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963075" y="33123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6" name="pg386"/>
            <p:cNvSpPr/>
            <p:nvPr/>
          </p:nvSpPr>
          <p:spPr>
            <a:xfrm>
              <a:off x="1246225" y="31018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1278746" y="31326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8" name="pg388"/>
            <p:cNvSpPr/>
            <p:nvPr/>
          </p:nvSpPr>
          <p:spPr>
            <a:xfrm>
              <a:off x="1877568" y="30201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1910089" y="305100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90" name="pg390"/>
            <p:cNvSpPr/>
            <p:nvPr/>
          </p:nvSpPr>
          <p:spPr>
            <a:xfrm>
              <a:off x="2193239" y="30201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2225761" y="30526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2" name="pg392"/>
            <p:cNvSpPr/>
            <p:nvPr/>
          </p:nvSpPr>
          <p:spPr>
            <a:xfrm>
              <a:off x="2508911" y="28568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2541432" y="288914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94" name="pg394"/>
            <p:cNvSpPr/>
            <p:nvPr/>
          </p:nvSpPr>
          <p:spPr>
            <a:xfrm>
              <a:off x="2794437" y="277524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2826959" y="28061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3140254" y="27425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3172775" y="277612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8" name="pg398"/>
            <p:cNvSpPr/>
            <p:nvPr/>
          </p:nvSpPr>
          <p:spPr>
            <a:xfrm>
              <a:off x="3771597" y="26936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9" name="tx399"/>
            <p:cNvSpPr/>
            <p:nvPr/>
          </p:nvSpPr>
          <p:spPr>
            <a:xfrm>
              <a:off x="3804118" y="272581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00" name="pg400"/>
            <p:cNvSpPr/>
            <p:nvPr/>
          </p:nvSpPr>
          <p:spPr>
            <a:xfrm>
              <a:off x="4087268" y="267728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1" name="tx401"/>
            <p:cNvSpPr/>
            <p:nvPr/>
          </p:nvSpPr>
          <p:spPr>
            <a:xfrm>
              <a:off x="4119790" y="27081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02" name="pg402"/>
            <p:cNvSpPr/>
            <p:nvPr/>
          </p:nvSpPr>
          <p:spPr>
            <a:xfrm>
              <a:off x="4402940" y="26446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3" name="tx403"/>
            <p:cNvSpPr/>
            <p:nvPr/>
          </p:nvSpPr>
          <p:spPr>
            <a:xfrm>
              <a:off x="4435461" y="267682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04" name="tx404"/>
            <p:cNvSpPr/>
            <p:nvPr/>
          </p:nvSpPr>
          <p:spPr>
            <a:xfrm>
              <a:off x="663492" y="400274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5" name="tx405"/>
            <p:cNvSpPr/>
            <p:nvPr/>
          </p:nvSpPr>
          <p:spPr>
            <a:xfrm>
              <a:off x="585797" y="31863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6" name="tx406"/>
            <p:cNvSpPr/>
            <p:nvPr/>
          </p:nvSpPr>
          <p:spPr>
            <a:xfrm>
              <a:off x="585797" y="23699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7" name="tx407"/>
            <p:cNvSpPr/>
            <p:nvPr/>
          </p:nvSpPr>
          <p:spPr>
            <a:xfrm>
              <a:off x="585797" y="155521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8" name="tx408"/>
            <p:cNvSpPr/>
            <p:nvPr/>
          </p:nvSpPr>
          <p:spPr>
            <a:xfrm>
              <a:off x="508103" y="73709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9" name="tx409"/>
            <p:cNvSpPr/>
            <p:nvPr/>
          </p:nvSpPr>
          <p:spPr>
            <a:xfrm rot="-5400000">
              <a:off x="803433" y="4989050"/>
              <a:ext cx="352846" cy="909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DPRK</a:t>
              </a:r>
            </a:p>
          </p:txBody>
        </p:sp>
        <p:sp>
          <p:nvSpPr>
            <p:cNvPr id="410" name="tx410"/>
            <p:cNvSpPr/>
            <p:nvPr/>
          </p:nvSpPr>
          <p:spPr>
            <a:xfrm rot="-5400000">
              <a:off x="693889"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(199,000)</a:t>
              </a:r>
            </a:p>
          </p:txBody>
        </p:sp>
        <p:sp>
          <p:nvSpPr>
            <p:cNvPr id="411" name="tx411"/>
            <p:cNvSpPr/>
            <p:nvPr/>
          </p:nvSpPr>
          <p:spPr>
            <a:xfrm rot="-5400000">
              <a:off x="1064565" y="5040489"/>
              <a:ext cx="458824"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Somalia</a:t>
              </a:r>
            </a:p>
          </p:txBody>
        </p:sp>
        <p:sp>
          <p:nvSpPr>
            <p:cNvPr id="412" name="tx412"/>
            <p:cNvSpPr/>
            <p:nvPr/>
          </p:nvSpPr>
          <p:spPr>
            <a:xfrm rot="-5400000">
              <a:off x="1009560"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(359,000)</a:t>
              </a:r>
            </a:p>
          </p:txBody>
        </p:sp>
        <p:sp>
          <p:nvSpPr>
            <p:cNvPr id="413" name="tx413"/>
            <p:cNvSpPr/>
            <p:nvPr/>
          </p:nvSpPr>
          <p:spPr>
            <a:xfrm rot="-5400000">
              <a:off x="1475579" y="4945146"/>
              <a:ext cx="26813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CAR</a:t>
              </a:r>
            </a:p>
          </p:txBody>
        </p:sp>
        <p:sp>
          <p:nvSpPr>
            <p:cNvPr id="414" name="tx414"/>
            <p:cNvSpPr/>
            <p:nvPr/>
          </p:nvSpPr>
          <p:spPr>
            <a:xfrm rot="-5400000">
              <a:off x="1325232"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(104,000)</a:t>
              </a:r>
            </a:p>
          </p:txBody>
        </p:sp>
        <p:sp>
          <p:nvSpPr>
            <p:cNvPr id="415" name="tx415"/>
            <p:cNvSpPr/>
            <p:nvPr/>
          </p:nvSpPr>
          <p:spPr>
            <a:xfrm rot="-5400000">
              <a:off x="1741703" y="4994693"/>
              <a:ext cx="36723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Sudan</a:t>
              </a:r>
            </a:p>
          </p:txBody>
        </p:sp>
        <p:sp>
          <p:nvSpPr>
            <p:cNvPr id="416" name="tx416"/>
            <p:cNvSpPr/>
            <p:nvPr/>
          </p:nvSpPr>
          <p:spPr>
            <a:xfrm rot="-5400000">
              <a:off x="1640903"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(701,000)</a:t>
              </a:r>
            </a:p>
          </p:txBody>
        </p:sp>
        <p:sp>
          <p:nvSpPr>
            <p:cNvPr id="417" name="tx417"/>
            <p:cNvSpPr/>
            <p:nvPr/>
          </p:nvSpPr>
          <p:spPr>
            <a:xfrm rot="-5400000">
              <a:off x="2040601" y="5013080"/>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Yemen</a:t>
              </a:r>
            </a:p>
          </p:txBody>
        </p:sp>
        <p:sp>
          <p:nvSpPr>
            <p:cNvPr id="418" name="tx418"/>
            <p:cNvSpPr/>
            <p:nvPr/>
          </p:nvSpPr>
          <p:spPr>
            <a:xfrm rot="-5400000">
              <a:off x="1956575"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(580,000)</a:t>
              </a:r>
            </a:p>
          </p:txBody>
        </p:sp>
        <p:sp>
          <p:nvSpPr>
            <p:cNvPr id="419" name="tx419"/>
            <p:cNvSpPr/>
            <p:nvPr/>
          </p:nvSpPr>
          <p:spPr>
            <a:xfrm rot="-5400000">
              <a:off x="2208684" y="5133878"/>
              <a:ext cx="67078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Afghanistan</a:t>
              </a:r>
            </a:p>
          </p:txBody>
        </p:sp>
        <p:sp>
          <p:nvSpPr>
            <p:cNvPr id="420" name="tx420"/>
            <p:cNvSpPr/>
            <p:nvPr/>
          </p:nvSpPr>
          <p:spPr>
            <a:xfrm rot="-5400000">
              <a:off x="2272246"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(467,000)</a:t>
              </a:r>
            </a:p>
          </p:txBody>
        </p:sp>
        <p:sp>
          <p:nvSpPr>
            <p:cNvPr id="421" name="tx421"/>
            <p:cNvSpPr/>
            <p:nvPr/>
          </p:nvSpPr>
          <p:spPr>
            <a:xfrm rot="-5400000">
              <a:off x="2715073" y="4943161"/>
              <a:ext cx="28934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Syria</a:t>
              </a:r>
            </a:p>
          </p:txBody>
        </p:sp>
        <p:sp>
          <p:nvSpPr>
            <p:cNvPr id="422" name="tx422"/>
            <p:cNvSpPr/>
            <p:nvPr/>
          </p:nvSpPr>
          <p:spPr>
            <a:xfrm rot="-5400000">
              <a:off x="2587918"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(144,000)</a:t>
              </a:r>
            </a:p>
          </p:txBody>
        </p:sp>
        <p:sp>
          <p:nvSpPr>
            <p:cNvPr id="423" name="tx423"/>
            <p:cNvSpPr/>
            <p:nvPr/>
          </p:nvSpPr>
          <p:spPr>
            <a:xfrm rot="-5400000">
              <a:off x="2826757" y="5148699"/>
              <a:ext cx="69887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Madagascar</a:t>
              </a:r>
            </a:p>
          </p:txBody>
        </p:sp>
        <p:sp>
          <p:nvSpPr>
            <p:cNvPr id="424" name="tx424"/>
            <p:cNvSpPr/>
            <p:nvPr/>
          </p:nvSpPr>
          <p:spPr>
            <a:xfrm rot="-5400000">
              <a:off x="2903590"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(251,000)</a:t>
              </a:r>
            </a:p>
          </p:txBody>
        </p:sp>
        <p:sp>
          <p:nvSpPr>
            <p:cNvPr id="425" name="tx425"/>
            <p:cNvSpPr/>
            <p:nvPr/>
          </p:nvSpPr>
          <p:spPr>
            <a:xfrm rot="-5400000">
              <a:off x="3337734" y="5308907"/>
              <a:ext cx="331886"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South</a:t>
              </a:r>
            </a:p>
          </p:txBody>
        </p:sp>
        <p:sp>
          <p:nvSpPr>
            <p:cNvPr id="426" name="tx426"/>
            <p:cNvSpPr/>
            <p:nvPr/>
          </p:nvSpPr>
          <p:spPr>
            <a:xfrm rot="-5400000">
              <a:off x="3320061" y="4924062"/>
              <a:ext cx="36723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Sudan</a:t>
              </a:r>
            </a:p>
          </p:txBody>
        </p:sp>
        <p:sp>
          <p:nvSpPr>
            <p:cNvPr id="427" name="tx427"/>
            <p:cNvSpPr/>
            <p:nvPr/>
          </p:nvSpPr>
          <p:spPr>
            <a:xfrm rot="-5400000">
              <a:off x="3254577"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(75,000)</a:t>
              </a:r>
            </a:p>
          </p:txBody>
        </p:sp>
        <p:sp>
          <p:nvSpPr>
            <p:cNvPr id="428" name="tx428"/>
            <p:cNvSpPr/>
            <p:nvPr/>
          </p:nvSpPr>
          <p:spPr>
            <a:xfrm rot="-5400000">
              <a:off x="3578806" y="5029482"/>
              <a:ext cx="458948"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Ethiopia</a:t>
              </a:r>
            </a:p>
          </p:txBody>
        </p:sp>
        <p:sp>
          <p:nvSpPr>
            <p:cNvPr id="429" name="tx429"/>
            <p:cNvSpPr/>
            <p:nvPr/>
          </p:nvSpPr>
          <p:spPr>
            <a:xfrm rot="-5400000">
              <a:off x="3534933"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(917,000)</a:t>
              </a:r>
            </a:p>
          </p:txBody>
        </p:sp>
        <p:sp>
          <p:nvSpPr>
            <p:cNvPr id="430" name="tx430"/>
            <p:cNvSpPr/>
            <p:nvPr/>
          </p:nvSpPr>
          <p:spPr>
            <a:xfrm rot="-5400000">
              <a:off x="4019400" y="4928310"/>
              <a:ext cx="23285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Mali</a:t>
              </a:r>
            </a:p>
          </p:txBody>
        </p:sp>
        <p:sp>
          <p:nvSpPr>
            <p:cNvPr id="431" name="tx431"/>
            <p:cNvSpPr/>
            <p:nvPr/>
          </p:nvSpPr>
          <p:spPr>
            <a:xfrm rot="-5400000">
              <a:off x="3850604"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(199,000)</a:t>
              </a:r>
            </a:p>
          </p:txBody>
        </p:sp>
        <p:sp>
          <p:nvSpPr>
            <p:cNvPr id="432" name="tx432"/>
            <p:cNvSpPr/>
            <p:nvPr/>
          </p:nvSpPr>
          <p:spPr>
            <a:xfrm rot="-5400000">
              <a:off x="4313119" y="4948649"/>
              <a:ext cx="275145"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DRC</a:t>
              </a:r>
            </a:p>
          </p:txBody>
        </p:sp>
        <p:sp>
          <p:nvSpPr>
            <p:cNvPr id="433" name="tx433"/>
            <p:cNvSpPr/>
            <p:nvPr/>
          </p:nvSpPr>
          <p:spPr>
            <a:xfrm rot="-5400000">
              <a:off x="4166276"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(839,000)</a:t>
              </a:r>
            </a:p>
          </p:txBody>
        </p:sp>
        <p:sp>
          <p:nvSpPr>
            <p:cNvPr id="434" name="tx434"/>
            <p:cNvSpPr/>
            <p:nvPr/>
          </p:nvSpPr>
          <p:spPr>
            <a:xfrm rot="-5400000">
              <a:off x="4349862" y="5156947"/>
              <a:ext cx="83300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Guinea-Bissau</a:t>
              </a:r>
            </a:p>
          </p:txBody>
        </p:sp>
        <p:sp>
          <p:nvSpPr>
            <p:cNvPr id="435" name="tx435"/>
            <p:cNvSpPr/>
            <p:nvPr/>
          </p:nvSpPr>
          <p:spPr>
            <a:xfrm rot="-5400000">
              <a:off x="4517263"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(12,000)</a:t>
              </a:r>
            </a:p>
          </p:txBody>
        </p:sp>
        <p:sp>
          <p:nvSpPr>
            <p:cNvPr id="436" name="tx436"/>
            <p:cNvSpPr/>
            <p:nvPr/>
          </p:nvSpPr>
          <p:spPr>
            <a:xfrm rot="-5400000">
              <a:off x="4930231" y="4962881"/>
              <a:ext cx="303609"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Chad</a:t>
              </a:r>
            </a:p>
          </p:txBody>
        </p:sp>
        <p:sp>
          <p:nvSpPr>
            <p:cNvPr id="437" name="tx437"/>
            <p:cNvSpPr/>
            <p:nvPr/>
          </p:nvSpPr>
          <p:spPr>
            <a:xfrm rot="-5400000">
              <a:off x="4797619"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(125,000)</a:t>
              </a:r>
            </a:p>
          </p:txBody>
        </p:sp>
        <p:sp>
          <p:nvSpPr>
            <p:cNvPr id="438" name="tx438"/>
            <p:cNvSpPr/>
            <p:nvPr/>
          </p:nvSpPr>
          <p:spPr>
            <a:xfrm rot="-5400000">
              <a:off x="5175364" y="4962788"/>
              <a:ext cx="444686"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Gambia</a:t>
              </a:r>
            </a:p>
          </p:txBody>
        </p:sp>
        <p:sp>
          <p:nvSpPr>
            <p:cNvPr id="439" name="tx439"/>
            <p:cNvSpPr/>
            <p:nvPr/>
          </p:nvSpPr>
          <p:spPr>
            <a:xfrm rot="-5400000">
              <a:off x="5148606"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(13,000)</a:t>
              </a:r>
            </a:p>
          </p:txBody>
        </p:sp>
        <p:sp>
          <p:nvSpPr>
            <p:cNvPr id="440" name="tx440"/>
            <p:cNvSpPr/>
            <p:nvPr/>
          </p:nvSpPr>
          <p:spPr>
            <a:xfrm rot="-5400000">
              <a:off x="5495314" y="4960122"/>
              <a:ext cx="4377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Burundi</a:t>
              </a:r>
            </a:p>
          </p:txBody>
        </p:sp>
        <p:sp>
          <p:nvSpPr>
            <p:cNvPr id="441" name="tx441"/>
            <p:cNvSpPr/>
            <p:nvPr/>
          </p:nvSpPr>
          <p:spPr>
            <a:xfrm rot="-5400000">
              <a:off x="5464277"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(49,000)</a:t>
              </a:r>
            </a:p>
          </p:txBody>
        </p:sp>
        <p:sp>
          <p:nvSpPr>
            <p:cNvPr id="442" name="tx442"/>
            <p:cNvSpPr/>
            <p:nvPr/>
          </p:nvSpPr>
          <p:spPr>
            <a:xfrm rot="-5400000">
              <a:off x="5654437" y="5163551"/>
              <a:ext cx="727087"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Mozambique</a:t>
              </a:r>
            </a:p>
          </p:txBody>
        </p:sp>
        <p:sp>
          <p:nvSpPr>
            <p:cNvPr id="443" name="tx443"/>
            <p:cNvSpPr/>
            <p:nvPr/>
          </p:nvSpPr>
          <p:spPr>
            <a:xfrm rot="-5400000">
              <a:off x="5744633"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(121,000)</a:t>
              </a:r>
            </a:p>
          </p:txBody>
        </p:sp>
        <p:sp>
          <p:nvSpPr>
            <p:cNvPr id="444" name="tx444"/>
            <p:cNvSpPr/>
            <p:nvPr/>
          </p:nvSpPr>
          <p:spPr>
            <a:xfrm rot="-5400000">
              <a:off x="6175337" y="5298272"/>
              <a:ext cx="33877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Sierra</a:t>
              </a:r>
            </a:p>
          </p:txBody>
        </p:sp>
        <p:sp>
          <p:nvSpPr>
            <p:cNvPr id="445" name="tx445"/>
            <p:cNvSpPr/>
            <p:nvPr/>
          </p:nvSpPr>
          <p:spPr>
            <a:xfrm rot="-5400000">
              <a:off x="6168949" y="4917830"/>
              <a:ext cx="35315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Leone</a:t>
              </a:r>
            </a:p>
          </p:txBody>
        </p:sp>
        <p:sp>
          <p:nvSpPr>
            <p:cNvPr id="446" name="tx446"/>
            <p:cNvSpPr/>
            <p:nvPr/>
          </p:nvSpPr>
          <p:spPr>
            <a:xfrm rot="-5400000">
              <a:off x="6095620"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447" name="tx447"/>
            <p:cNvSpPr/>
            <p:nvPr/>
          </p:nvSpPr>
          <p:spPr>
            <a:xfrm rot="-5400000">
              <a:off x="6503844" y="4873367"/>
              <a:ext cx="289470"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Togo</a:t>
              </a:r>
            </a:p>
          </p:txBody>
        </p:sp>
        <p:sp>
          <p:nvSpPr>
            <p:cNvPr id="448" name="tx448"/>
            <p:cNvSpPr/>
            <p:nvPr/>
          </p:nvSpPr>
          <p:spPr>
            <a:xfrm rot="-5400000">
              <a:off x="6411292"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(22,000)</a:t>
              </a:r>
            </a:p>
          </p:txBody>
        </p:sp>
        <p:sp>
          <p:nvSpPr>
            <p:cNvPr id="449" name="tx449"/>
            <p:cNvSpPr/>
            <p:nvPr/>
          </p:nvSpPr>
          <p:spPr>
            <a:xfrm rot="-5400000">
              <a:off x="6812509" y="4880375"/>
              <a:ext cx="303485"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Niger</a:t>
              </a:r>
            </a:p>
          </p:txBody>
        </p:sp>
        <p:sp>
          <p:nvSpPr>
            <p:cNvPr id="450" name="tx450"/>
            <p:cNvSpPr/>
            <p:nvPr/>
          </p:nvSpPr>
          <p:spPr>
            <a:xfrm rot="-5400000">
              <a:off x="6726964"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(62,000)</a:t>
              </a:r>
            </a:p>
          </p:txBody>
        </p:sp>
        <p:sp>
          <p:nvSpPr>
            <p:cNvPr id="451" name="tx451"/>
            <p:cNvSpPr/>
            <p:nvPr/>
          </p:nvSpPr>
          <p:spPr>
            <a:xfrm rot="-5400000">
              <a:off x="7094942" y="4938852"/>
              <a:ext cx="39520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Malawi</a:t>
              </a:r>
            </a:p>
          </p:txBody>
        </p:sp>
        <p:sp>
          <p:nvSpPr>
            <p:cNvPr id="452" name="tx452"/>
            <p:cNvSpPr/>
            <p:nvPr/>
          </p:nvSpPr>
          <p:spPr>
            <a:xfrm rot="-5400000">
              <a:off x="7042635"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(32,000)</a:t>
              </a:r>
            </a:p>
          </p:txBody>
        </p:sp>
        <p:sp>
          <p:nvSpPr>
            <p:cNvPr id="453" name="tx453"/>
            <p:cNvSpPr/>
            <p:nvPr/>
          </p:nvSpPr>
          <p:spPr>
            <a:xfrm rot="-5400000">
              <a:off x="7373158" y="4951068"/>
              <a:ext cx="44487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Uganda</a:t>
              </a:r>
            </a:p>
          </p:txBody>
        </p:sp>
        <p:sp>
          <p:nvSpPr>
            <p:cNvPr id="454" name="tx454"/>
            <p:cNvSpPr/>
            <p:nvPr/>
          </p:nvSpPr>
          <p:spPr>
            <a:xfrm rot="-5400000">
              <a:off x="7358307"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(83,000)</a:t>
              </a:r>
            </a:p>
          </p:txBody>
        </p:sp>
        <p:sp>
          <p:nvSpPr>
            <p:cNvPr id="455" name="tx455"/>
            <p:cNvSpPr/>
            <p:nvPr/>
          </p:nvSpPr>
          <p:spPr>
            <a:xfrm rot="-5400000">
              <a:off x="7736858" y="4857647"/>
              <a:ext cx="37405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Eritrea</a:t>
              </a:r>
            </a:p>
          </p:txBody>
        </p:sp>
        <p:sp>
          <p:nvSpPr>
            <p:cNvPr id="456" name="tx456"/>
            <p:cNvSpPr/>
            <p:nvPr/>
          </p:nvSpPr>
          <p:spPr>
            <a:xfrm rot="-5400000">
              <a:off x="7709294" y="442074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457" name="tx457"/>
            <p:cNvSpPr/>
            <p:nvPr/>
          </p:nvSpPr>
          <p:spPr>
            <a:xfrm rot="-5400000">
              <a:off x="8024252" y="5203549"/>
              <a:ext cx="4306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Burkina</a:t>
              </a:r>
            </a:p>
          </p:txBody>
        </p:sp>
        <p:sp>
          <p:nvSpPr>
            <p:cNvPr id="458" name="tx458"/>
            <p:cNvSpPr/>
            <p:nvPr/>
          </p:nvSpPr>
          <p:spPr>
            <a:xfrm rot="-5400000">
              <a:off x="8098387" y="4811790"/>
              <a:ext cx="28233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Faso</a:t>
              </a:r>
            </a:p>
          </p:txBody>
        </p:sp>
        <p:sp>
          <p:nvSpPr>
            <p:cNvPr id="459" name="tx459"/>
            <p:cNvSpPr/>
            <p:nvPr/>
          </p:nvSpPr>
          <p:spPr>
            <a:xfrm rot="-5400000">
              <a:off x="8024965" y="442074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(7,000)</a:t>
              </a:r>
            </a:p>
          </p:txBody>
        </p:sp>
        <p:sp>
          <p:nvSpPr>
            <p:cNvPr id="460" name="tx460"/>
            <p:cNvSpPr/>
            <p:nvPr/>
          </p:nvSpPr>
          <p:spPr>
            <a:xfrm rot="-5400000">
              <a:off x="8364604" y="4861244"/>
              <a:ext cx="38124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Liberia</a:t>
              </a:r>
            </a:p>
          </p:txBody>
        </p:sp>
        <p:sp>
          <p:nvSpPr>
            <p:cNvPr id="461" name="tx461"/>
            <p:cNvSpPr/>
            <p:nvPr/>
          </p:nvSpPr>
          <p:spPr>
            <a:xfrm rot="-5400000">
              <a:off x="8340637" y="442074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462" name="tx462"/>
            <p:cNvSpPr/>
            <p:nvPr/>
          </p:nvSpPr>
          <p:spPr>
            <a:xfrm rot="-5400000">
              <a:off x="8637922" y="4903598"/>
              <a:ext cx="46595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Rwanda</a:t>
              </a:r>
            </a:p>
          </p:txBody>
        </p:sp>
        <p:sp>
          <p:nvSpPr>
            <p:cNvPr id="463" name="tx463"/>
            <p:cNvSpPr/>
            <p:nvPr/>
          </p:nvSpPr>
          <p:spPr>
            <a:xfrm rot="-5400000">
              <a:off x="8656308" y="442074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464" name="tx464"/>
            <p:cNvSpPr/>
            <p:nvPr/>
          </p:nvSpPr>
          <p:spPr>
            <a:xfrm rot="-5400000">
              <a:off x="-52544" y="237281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65" name="rc465"/>
            <p:cNvSpPr/>
            <p:nvPr/>
          </p:nvSpPr>
          <p:spPr>
            <a:xfrm>
              <a:off x="3046718" y="5993415"/>
              <a:ext cx="219456" cy="219455"/>
            </a:xfrm>
            <a:prstGeom prst="rect">
              <a:avLst/>
            </a:prstGeom>
            <a:solidFill>
              <a:srgbClr val="FFFFFF">
                <a:alpha val="100000"/>
              </a:srgbClr>
            </a:solidFill>
          </p:spPr>
          <p:txBody>
            <a:bodyPr/>
            <a:lstStyle/>
            <a:p/>
          </p:txBody>
        </p:sp>
        <p:sp>
          <p:nvSpPr>
            <p:cNvPr id="466" name="pg466"/>
            <p:cNvSpPr/>
            <p:nvPr/>
          </p:nvSpPr>
          <p:spPr>
            <a:xfrm>
              <a:off x="3231270"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7" name="pg467"/>
            <p:cNvSpPr/>
            <p:nvPr/>
          </p:nvSpPr>
          <p:spPr>
            <a:xfrm>
              <a:off x="3136660"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8" name="pg468"/>
            <p:cNvSpPr/>
            <p:nvPr/>
          </p:nvSpPr>
          <p:spPr>
            <a:xfrm>
              <a:off x="304678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9" name="pg469"/>
            <p:cNvSpPr/>
            <p:nvPr/>
          </p:nvSpPr>
          <p:spPr>
            <a:xfrm>
              <a:off x="304678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0" name="pg470"/>
            <p:cNvSpPr/>
            <p:nvPr/>
          </p:nvSpPr>
          <p:spPr>
            <a:xfrm>
              <a:off x="304678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1" name="rc471"/>
            <p:cNvSpPr/>
            <p:nvPr/>
          </p:nvSpPr>
          <p:spPr>
            <a:xfrm>
              <a:off x="3046718" y="5993415"/>
              <a:ext cx="219456" cy="219455"/>
            </a:xfrm>
            <a:prstGeom prst="rect">
              <a:avLst/>
            </a:prstGeom>
            <a:ln w="476" cap="sq">
              <a:solidFill>
                <a:srgbClr val="000000">
                  <a:alpha val="100000"/>
                </a:srgbClr>
              </a:solidFill>
              <a:prstDash val="solid"/>
              <a:miter/>
            </a:ln>
          </p:spPr>
          <p:txBody>
            <a:bodyPr/>
            <a:lstStyle/>
            <a:p/>
          </p:txBody>
        </p:sp>
        <p:sp>
          <p:nvSpPr>
            <p:cNvPr id="472" name="rc472"/>
            <p:cNvSpPr/>
            <p:nvPr/>
          </p:nvSpPr>
          <p:spPr>
            <a:xfrm>
              <a:off x="4500306" y="5993415"/>
              <a:ext cx="219455" cy="219455"/>
            </a:xfrm>
            <a:prstGeom prst="rect">
              <a:avLst/>
            </a:prstGeom>
            <a:solidFill>
              <a:srgbClr val="FFFFFF">
                <a:alpha val="100000"/>
              </a:srgbClr>
            </a:solidFill>
          </p:spPr>
          <p:txBody>
            <a:bodyPr/>
            <a:lstStyle/>
            <a:p/>
          </p:txBody>
        </p:sp>
        <p:sp>
          <p:nvSpPr>
            <p:cNvPr id="473" name="rc473"/>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474" name="tx474"/>
            <p:cNvSpPr/>
            <p:nvPr/>
          </p:nvSpPr>
          <p:spPr>
            <a:xfrm>
              <a:off x="3335764" y="6024971"/>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75" name="tx475"/>
            <p:cNvSpPr/>
            <p:nvPr/>
          </p:nvSpPr>
          <p:spPr>
            <a:xfrm>
              <a:off x="4789351" y="6022038"/>
              <a:ext cx="20421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zero-dose (no stripes)</a:t>
              </a:r>
            </a:p>
          </p:txBody>
        </p:sp>
        <p:sp>
          <p:nvSpPr>
            <p:cNvPr id="476" name="tx476"/>
            <p:cNvSpPr/>
            <p:nvPr/>
          </p:nvSpPr>
          <p:spPr>
            <a:xfrm>
              <a:off x="803816" y="398022"/>
              <a:ext cx="29351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LICs, 2023</a:t>
              </a:r>
            </a:p>
          </p:txBody>
        </p:sp>
        <p:sp>
          <p:nvSpPr>
            <p:cNvPr id="477" name="tx47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78" name="tx478"/>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479" name="tx479"/>
            <p:cNvSpPr/>
            <p:nvPr/>
          </p:nvSpPr>
          <p:spPr>
            <a:xfrm>
              <a:off x="1625781" y="6568567"/>
              <a:ext cx="744862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zero-dose children.Number in parentheses shows number of zero-dose children.</a:t>
              </a:r>
            </a:p>
          </p:txBody>
        </p:sp>
      </p:grpSp>
      <p:sp>
        <p:nvSpPr>
          <p:cNvPr id="4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DTP1 coverage in countries in LICs from lowest to highest coverage, and the rank of the top 10 countries with the most zero-dose children, based on absolute numbers.
In 2023, DTP1 coverage ranged from 41% in DPRK to 99% in Burkina Faso, Rwanda, and Liberia.
10 out of 26 (38%) countries had coverage of at least 90%.
Ethiopia had DTP1 coverage of 77% and the highest absolute number of zero-dose children in the income group, followed by DRC.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446508" y="1809924"/>
              <a:ext cx="1860941" cy="1860941"/>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5" name="pt5"/>
            <p:cNvSpPr/>
            <p:nvPr/>
          </p:nvSpPr>
          <p:spPr>
            <a:xfrm>
              <a:off x="1499699" y="1787351"/>
              <a:ext cx="1906087" cy="190608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 name="pt6"/>
            <p:cNvSpPr/>
            <p:nvPr/>
          </p:nvSpPr>
          <p:spPr>
            <a:xfrm>
              <a:off x="2922691" y="2134578"/>
              <a:ext cx="1211634" cy="1211634"/>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7" name="pt7"/>
            <p:cNvSpPr/>
            <p:nvPr/>
          </p:nvSpPr>
          <p:spPr>
            <a:xfrm>
              <a:off x="4051705" y="2187827"/>
              <a:ext cx="1105135" cy="1105135"/>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8" name="pt8"/>
            <p:cNvSpPr/>
            <p:nvPr/>
          </p:nvSpPr>
          <p:spPr>
            <a:xfrm>
              <a:off x="5114260" y="2174617"/>
              <a:ext cx="1131554" cy="1131554"/>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9" name="pt9"/>
            <p:cNvSpPr/>
            <p:nvPr/>
          </p:nvSpPr>
          <p:spPr>
            <a:xfrm>
              <a:off x="6343168" y="2327761"/>
              <a:ext cx="825267" cy="82526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10" name="pt10"/>
            <p:cNvSpPr/>
            <p:nvPr/>
          </p:nvSpPr>
          <p:spPr>
            <a:xfrm>
              <a:off x="7362967" y="2271795"/>
              <a:ext cx="937199" cy="937199"/>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1" name="pt11"/>
            <p:cNvSpPr/>
            <p:nvPr/>
          </p:nvSpPr>
          <p:spPr>
            <a:xfrm>
              <a:off x="8452938" y="2286001"/>
              <a:ext cx="908787" cy="90878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2" name="pt12"/>
            <p:cNvSpPr/>
            <p:nvPr/>
          </p:nvSpPr>
          <p:spPr>
            <a:xfrm>
              <a:off x="9718152" y="2475450"/>
              <a:ext cx="529888" cy="529888"/>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13" name="pt13"/>
            <p:cNvSpPr/>
            <p:nvPr/>
          </p:nvSpPr>
          <p:spPr>
            <a:xfrm>
              <a:off x="10720444" y="2401978"/>
              <a:ext cx="676833" cy="676833"/>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4" name="pt14"/>
            <p:cNvSpPr/>
            <p:nvPr/>
          </p:nvSpPr>
          <p:spPr>
            <a:xfrm>
              <a:off x="919770" y="2283187"/>
              <a:ext cx="914415" cy="91441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5" name="pt15"/>
            <p:cNvSpPr/>
            <p:nvPr/>
          </p:nvSpPr>
          <p:spPr>
            <a:xfrm>
              <a:off x="2015636" y="2303287"/>
              <a:ext cx="874214" cy="87421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6" name="pt16"/>
            <p:cNvSpPr/>
            <p:nvPr/>
          </p:nvSpPr>
          <p:spPr>
            <a:xfrm>
              <a:off x="3129584" y="2341471"/>
              <a:ext cx="797846" cy="79784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7" name="pt17"/>
            <p:cNvSpPr/>
            <p:nvPr/>
          </p:nvSpPr>
          <p:spPr>
            <a:xfrm>
              <a:off x="4243058" y="2379181"/>
              <a:ext cx="722428" cy="72242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8" name="pt18"/>
            <p:cNvSpPr/>
            <p:nvPr/>
          </p:nvSpPr>
          <p:spPr>
            <a:xfrm>
              <a:off x="5358950" y="2419307"/>
              <a:ext cx="642174" cy="64217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9" name="pt19"/>
            <p:cNvSpPr/>
            <p:nvPr/>
          </p:nvSpPr>
          <p:spPr>
            <a:xfrm>
              <a:off x="6480358" y="2464951"/>
              <a:ext cx="550887" cy="550887"/>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0" name="pt20"/>
            <p:cNvSpPr/>
            <p:nvPr/>
          </p:nvSpPr>
          <p:spPr>
            <a:xfrm>
              <a:off x="7616287" y="2525115"/>
              <a:ext cx="430559" cy="430559"/>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1" name="pt21"/>
            <p:cNvSpPr/>
            <p:nvPr/>
          </p:nvSpPr>
          <p:spPr>
            <a:xfrm>
              <a:off x="8731938" y="2565002"/>
              <a:ext cx="350786" cy="35078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2" name="pt22"/>
            <p:cNvSpPr/>
            <p:nvPr/>
          </p:nvSpPr>
          <p:spPr>
            <a:xfrm>
              <a:off x="9807832" y="2565131"/>
              <a:ext cx="350527" cy="350527"/>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4" name="tx24"/>
            <p:cNvSpPr/>
            <p:nvPr/>
          </p:nvSpPr>
          <p:spPr>
            <a:xfrm>
              <a:off x="1115811" y="1527582"/>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25" name="tx25"/>
            <p:cNvSpPr/>
            <p:nvPr/>
          </p:nvSpPr>
          <p:spPr>
            <a:xfrm>
              <a:off x="1115741"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917,000</a:t>
              </a:r>
            </a:p>
          </p:txBody>
        </p:sp>
        <p:sp>
          <p:nvSpPr>
            <p:cNvPr id="26" name="tx26"/>
            <p:cNvSpPr/>
            <p:nvPr/>
          </p:nvSpPr>
          <p:spPr>
            <a:xfrm>
              <a:off x="2296170" y="1552777"/>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27" name="tx27"/>
            <p:cNvSpPr/>
            <p:nvPr/>
          </p:nvSpPr>
          <p:spPr>
            <a:xfrm>
              <a:off x="219150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839,000</a:t>
              </a:r>
            </a:p>
          </p:txBody>
        </p:sp>
        <p:sp>
          <p:nvSpPr>
            <p:cNvPr id="28" name="tx28"/>
            <p:cNvSpPr/>
            <p:nvPr/>
          </p:nvSpPr>
          <p:spPr>
            <a:xfrm>
              <a:off x="3319532" y="1552777"/>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29" name="tx29"/>
            <p:cNvSpPr/>
            <p:nvPr/>
          </p:nvSpPr>
          <p:spPr>
            <a:xfrm>
              <a:off x="3267270"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701,000</a:t>
              </a:r>
            </a:p>
          </p:txBody>
        </p:sp>
        <p:sp>
          <p:nvSpPr>
            <p:cNvPr id="30" name="tx30"/>
            <p:cNvSpPr/>
            <p:nvPr/>
          </p:nvSpPr>
          <p:spPr>
            <a:xfrm>
              <a:off x="4375288" y="1554612"/>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31" name="tx31"/>
            <p:cNvSpPr/>
            <p:nvPr/>
          </p:nvSpPr>
          <p:spPr>
            <a:xfrm>
              <a:off x="434303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580,000</a:t>
              </a:r>
            </a:p>
          </p:txBody>
        </p:sp>
        <p:sp>
          <p:nvSpPr>
            <p:cNvPr id="32" name="tx32"/>
            <p:cNvSpPr/>
            <p:nvPr/>
          </p:nvSpPr>
          <p:spPr>
            <a:xfrm>
              <a:off x="5298326" y="1524123"/>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33" name="tx33"/>
            <p:cNvSpPr/>
            <p:nvPr/>
          </p:nvSpPr>
          <p:spPr>
            <a:xfrm>
              <a:off x="541879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467,000</a:t>
              </a:r>
            </a:p>
          </p:txBody>
        </p:sp>
        <p:sp>
          <p:nvSpPr>
            <p:cNvPr id="34" name="tx34"/>
            <p:cNvSpPr/>
            <p:nvPr/>
          </p:nvSpPr>
          <p:spPr>
            <a:xfrm>
              <a:off x="6494705" y="1552777"/>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35" name="tx35"/>
            <p:cNvSpPr/>
            <p:nvPr/>
          </p:nvSpPr>
          <p:spPr>
            <a:xfrm>
              <a:off x="6494564"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359,000</a:t>
              </a:r>
            </a:p>
          </p:txBody>
        </p:sp>
        <p:sp>
          <p:nvSpPr>
            <p:cNvPr id="36" name="tx36"/>
            <p:cNvSpPr/>
            <p:nvPr/>
          </p:nvSpPr>
          <p:spPr>
            <a:xfrm>
              <a:off x="7433870" y="152588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37" name="tx37"/>
            <p:cNvSpPr/>
            <p:nvPr/>
          </p:nvSpPr>
          <p:spPr>
            <a:xfrm>
              <a:off x="757032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251,000</a:t>
              </a:r>
            </a:p>
          </p:txBody>
        </p:sp>
        <p:sp>
          <p:nvSpPr>
            <p:cNvPr id="38" name="tx38"/>
            <p:cNvSpPr/>
            <p:nvPr/>
          </p:nvSpPr>
          <p:spPr>
            <a:xfrm>
              <a:off x="8774825" y="1554612"/>
              <a:ext cx="265013"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Mali</a:t>
              </a:r>
            </a:p>
          </p:txBody>
        </p:sp>
        <p:sp>
          <p:nvSpPr>
            <p:cNvPr id="39" name="tx39"/>
            <p:cNvSpPr/>
            <p:nvPr/>
          </p:nvSpPr>
          <p:spPr>
            <a:xfrm>
              <a:off x="8646094"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199,000</a:t>
              </a:r>
            </a:p>
          </p:txBody>
        </p:sp>
        <p:sp>
          <p:nvSpPr>
            <p:cNvPr id="40" name="tx40"/>
            <p:cNvSpPr/>
            <p:nvPr/>
          </p:nvSpPr>
          <p:spPr>
            <a:xfrm>
              <a:off x="9782307" y="155630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41" name="tx41"/>
            <p:cNvSpPr/>
            <p:nvPr/>
          </p:nvSpPr>
          <p:spPr>
            <a:xfrm>
              <a:off x="9721858"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199,000</a:t>
              </a:r>
            </a:p>
          </p:txBody>
        </p:sp>
        <p:sp>
          <p:nvSpPr>
            <p:cNvPr id="42" name="tx42"/>
            <p:cNvSpPr/>
            <p:nvPr/>
          </p:nvSpPr>
          <p:spPr>
            <a:xfrm>
              <a:off x="10894206" y="1524123"/>
              <a:ext cx="329308"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Syria</a:t>
              </a:r>
            </a:p>
          </p:txBody>
        </p:sp>
        <p:sp>
          <p:nvSpPr>
            <p:cNvPr id="43" name="tx43"/>
            <p:cNvSpPr/>
            <p:nvPr/>
          </p:nvSpPr>
          <p:spPr>
            <a:xfrm>
              <a:off x="10797623"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144,000</a:t>
              </a:r>
            </a:p>
          </p:txBody>
        </p:sp>
        <p:sp>
          <p:nvSpPr>
            <p:cNvPr id="44" name="pl44"/>
            <p:cNvSpPr/>
            <p:nvPr/>
          </p:nvSpPr>
          <p:spPr>
            <a:xfrm>
              <a:off x="137697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5" name="pl45"/>
            <p:cNvSpPr/>
            <p:nvPr/>
          </p:nvSpPr>
          <p:spPr>
            <a:xfrm>
              <a:off x="2452743"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6" name="pl46"/>
            <p:cNvSpPr/>
            <p:nvPr/>
          </p:nvSpPr>
          <p:spPr>
            <a:xfrm>
              <a:off x="352850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7" name="pl47"/>
            <p:cNvSpPr/>
            <p:nvPr/>
          </p:nvSpPr>
          <p:spPr>
            <a:xfrm>
              <a:off x="460427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8" name="pl48"/>
            <p:cNvSpPr/>
            <p:nvPr/>
          </p:nvSpPr>
          <p:spPr>
            <a:xfrm>
              <a:off x="568003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9" name="pl49"/>
            <p:cNvSpPr/>
            <p:nvPr/>
          </p:nvSpPr>
          <p:spPr>
            <a:xfrm>
              <a:off x="675580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0" name="pl50"/>
            <p:cNvSpPr/>
            <p:nvPr/>
          </p:nvSpPr>
          <p:spPr>
            <a:xfrm>
              <a:off x="783156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1" name="pl51"/>
            <p:cNvSpPr/>
            <p:nvPr/>
          </p:nvSpPr>
          <p:spPr>
            <a:xfrm>
              <a:off x="890733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2" name="pl52"/>
            <p:cNvSpPr/>
            <p:nvPr/>
          </p:nvSpPr>
          <p:spPr>
            <a:xfrm>
              <a:off x="9983096"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3" name="pl53"/>
            <p:cNvSpPr/>
            <p:nvPr/>
          </p:nvSpPr>
          <p:spPr>
            <a:xfrm>
              <a:off x="1105886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4232881" y="3486476"/>
              <a:ext cx="122667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65" name="pt65"/>
            <p:cNvSpPr/>
            <p:nvPr/>
          </p:nvSpPr>
          <p:spPr>
            <a:xfrm>
              <a:off x="5553066"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6" name="pt66"/>
            <p:cNvSpPr/>
            <p:nvPr/>
          </p:nvSpPr>
          <p:spPr>
            <a:xfrm>
              <a:off x="6148672" y="3481778"/>
              <a:ext cx="171607" cy="171607"/>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67" name="pt67"/>
            <p:cNvSpPr/>
            <p:nvPr/>
          </p:nvSpPr>
          <p:spPr>
            <a:xfrm>
              <a:off x="6864605" y="3481778"/>
              <a:ext cx="171607" cy="17160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68" name="pt68"/>
            <p:cNvSpPr/>
            <p:nvPr/>
          </p:nvSpPr>
          <p:spPr>
            <a:xfrm>
              <a:off x="7580538"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9" name="tx69"/>
            <p:cNvSpPr/>
            <p:nvPr/>
          </p:nvSpPr>
          <p:spPr>
            <a:xfrm>
              <a:off x="5818187" y="3515467"/>
              <a:ext cx="23697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&lt;60</a:t>
              </a:r>
            </a:p>
          </p:txBody>
        </p:sp>
        <p:sp>
          <p:nvSpPr>
            <p:cNvPr id="70" name="tx70"/>
            <p:cNvSpPr/>
            <p:nvPr/>
          </p:nvSpPr>
          <p:spPr>
            <a:xfrm>
              <a:off x="6413793"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60-69</a:t>
              </a:r>
            </a:p>
          </p:txBody>
        </p:sp>
        <p:sp>
          <p:nvSpPr>
            <p:cNvPr id="71" name="tx71"/>
            <p:cNvSpPr/>
            <p:nvPr/>
          </p:nvSpPr>
          <p:spPr>
            <a:xfrm>
              <a:off x="7129726"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70-79</a:t>
              </a:r>
            </a:p>
          </p:txBody>
        </p:sp>
        <p:sp>
          <p:nvSpPr>
            <p:cNvPr id="72" name="tx72"/>
            <p:cNvSpPr/>
            <p:nvPr/>
          </p:nvSpPr>
          <p:spPr>
            <a:xfrm>
              <a:off x="7845659"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80-89</a:t>
              </a:r>
            </a:p>
          </p:txBody>
        </p:sp>
        <p:sp>
          <p:nvSpPr>
            <p:cNvPr id="73" name="tx73"/>
            <p:cNvSpPr/>
            <p:nvPr/>
          </p:nvSpPr>
          <p:spPr>
            <a:xfrm>
              <a:off x="731520" y="819543"/>
              <a:ext cx="4174628"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10 countries with the most zero-dose children, 2023</a:t>
              </a:r>
            </a:p>
          </p:txBody>
        </p:sp>
        <p:sp>
          <p:nvSpPr>
            <p:cNvPr id="74" name="tx74"/>
            <p:cNvSpPr/>
            <p:nvPr/>
          </p:nvSpPr>
          <p:spPr>
            <a:xfrm>
              <a:off x="731520" y="1154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5" name="tx75"/>
            <p:cNvSpPr/>
            <p:nvPr/>
          </p:nvSpPr>
          <p:spPr>
            <a:xfrm>
              <a:off x="731520" y="1335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6" name="tx76"/>
            <p:cNvSpPr/>
            <p:nvPr/>
          </p:nvSpPr>
          <p:spPr>
            <a:xfrm>
              <a:off x="731520" y="151650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7" name="tx77"/>
            <p:cNvSpPr/>
            <p:nvPr/>
          </p:nvSpPr>
          <p:spPr>
            <a:xfrm>
              <a:off x="731520" y="1697554"/>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8" name="tx78"/>
            <p:cNvSpPr/>
            <p:nvPr/>
          </p:nvSpPr>
          <p:spPr>
            <a:xfrm>
              <a:off x="731520" y="1878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9" name="tx79"/>
            <p:cNvSpPr/>
            <p:nvPr/>
          </p:nvSpPr>
          <p:spPr>
            <a:xfrm>
              <a:off x="731520" y="2042876"/>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80" name="tx80"/>
            <p:cNvSpPr/>
            <p:nvPr/>
          </p:nvSpPr>
          <p:spPr>
            <a:xfrm>
              <a:off x="7418531" y="3721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1" name="tx81"/>
            <p:cNvSpPr/>
            <p:nvPr/>
          </p:nvSpPr>
          <p:spPr>
            <a:xfrm>
              <a:off x="5585132" y="3842715"/>
              <a:ext cx="61191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zero-dose children while the outer bubble reflects size of target population    </a:t>
              </a:r>
            </a:p>
          </p:txBody>
        </p:sp>
      </p:grpSp>
      <p:sp>
        <p:nvSpPr>
          <p:cNvPr id="82"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5,391,000 zero-dose children in LICs.
The top 10 countries (out of 26) accounted for 4,656,000 (86%) of zero-dose children in LICs.
Ethiopia had the highest number of zero-dose children (917,000), followed by DRC (839,000). These account for approximately 17% and 16% of zero-dose children in the income group, respectively.
Absolute numbers of zero-dose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20208" y="2709665"/>
              <a:ext cx="4929038" cy="1287824"/>
            </a:xfrm>
            <a:custGeom>
              <a:avLst/>
              <a:pathLst>
                <a:path w="4929038" h="1287824">
                  <a:moveTo>
                    <a:pt x="0" y="1287824"/>
                  </a:moveTo>
                  <a:lnTo>
                    <a:pt x="49788" y="1287748"/>
                  </a:lnTo>
                  <a:lnTo>
                    <a:pt x="99576" y="1287659"/>
                  </a:lnTo>
                  <a:lnTo>
                    <a:pt x="149364" y="1287554"/>
                  </a:lnTo>
                  <a:lnTo>
                    <a:pt x="199153" y="1287431"/>
                  </a:lnTo>
                  <a:lnTo>
                    <a:pt x="248941" y="1287287"/>
                  </a:lnTo>
                  <a:lnTo>
                    <a:pt x="298729" y="1287117"/>
                  </a:lnTo>
                  <a:lnTo>
                    <a:pt x="348517" y="1286917"/>
                  </a:lnTo>
                  <a:lnTo>
                    <a:pt x="398306" y="1286683"/>
                  </a:lnTo>
                  <a:lnTo>
                    <a:pt x="448094" y="1286407"/>
                  </a:lnTo>
                  <a:lnTo>
                    <a:pt x="497882" y="1286084"/>
                  </a:lnTo>
                  <a:lnTo>
                    <a:pt x="547670" y="1285703"/>
                  </a:lnTo>
                  <a:lnTo>
                    <a:pt x="597459" y="1285257"/>
                  </a:lnTo>
                  <a:lnTo>
                    <a:pt x="647247" y="1284732"/>
                  </a:lnTo>
                  <a:lnTo>
                    <a:pt x="697035" y="1284116"/>
                  </a:lnTo>
                  <a:lnTo>
                    <a:pt x="746824" y="1283392"/>
                  </a:lnTo>
                  <a:lnTo>
                    <a:pt x="796612" y="1282543"/>
                  </a:lnTo>
                  <a:lnTo>
                    <a:pt x="846400" y="1281546"/>
                  </a:lnTo>
                  <a:lnTo>
                    <a:pt x="896188" y="1280376"/>
                  </a:lnTo>
                  <a:lnTo>
                    <a:pt x="945977" y="1279004"/>
                  </a:lnTo>
                  <a:lnTo>
                    <a:pt x="995765" y="1277394"/>
                  </a:lnTo>
                  <a:lnTo>
                    <a:pt x="1045553" y="1275508"/>
                  </a:lnTo>
                  <a:lnTo>
                    <a:pt x="1095341" y="1273298"/>
                  </a:lnTo>
                  <a:lnTo>
                    <a:pt x="1145130" y="1270710"/>
                  </a:lnTo>
                  <a:lnTo>
                    <a:pt x="1194918" y="1267681"/>
                  </a:lnTo>
                  <a:lnTo>
                    <a:pt x="1244706" y="1264140"/>
                  </a:lnTo>
                  <a:lnTo>
                    <a:pt x="1294495" y="1260002"/>
                  </a:lnTo>
                  <a:lnTo>
                    <a:pt x="1344283" y="1255173"/>
                  </a:lnTo>
                  <a:lnTo>
                    <a:pt x="1394071" y="1249545"/>
                  </a:lnTo>
                  <a:lnTo>
                    <a:pt x="1443859" y="1242993"/>
                  </a:lnTo>
                  <a:lnTo>
                    <a:pt x="1493648" y="1235379"/>
                  </a:lnTo>
                  <a:lnTo>
                    <a:pt x="1543436" y="1226548"/>
                  </a:lnTo>
                  <a:lnTo>
                    <a:pt x="1593224" y="1216328"/>
                  </a:lnTo>
                  <a:lnTo>
                    <a:pt x="1643012" y="1204531"/>
                  </a:lnTo>
                  <a:lnTo>
                    <a:pt x="1692801" y="1190954"/>
                  </a:lnTo>
                  <a:lnTo>
                    <a:pt x="1742589" y="1175381"/>
                  </a:lnTo>
                  <a:lnTo>
                    <a:pt x="1792377" y="1157589"/>
                  </a:lnTo>
                  <a:lnTo>
                    <a:pt x="1842166" y="1137353"/>
                  </a:lnTo>
                  <a:lnTo>
                    <a:pt x="1891954" y="1114453"/>
                  </a:lnTo>
                  <a:lnTo>
                    <a:pt x="1941742" y="1088688"/>
                  </a:lnTo>
                  <a:lnTo>
                    <a:pt x="1991530" y="1059885"/>
                  </a:lnTo>
                  <a:lnTo>
                    <a:pt x="2041319" y="1027919"/>
                  </a:lnTo>
                  <a:lnTo>
                    <a:pt x="2091107" y="992726"/>
                  </a:lnTo>
                  <a:lnTo>
                    <a:pt x="2140895" y="954321"/>
                  </a:lnTo>
                  <a:lnTo>
                    <a:pt x="2190683" y="912811"/>
                  </a:lnTo>
                  <a:lnTo>
                    <a:pt x="2240472" y="868410"/>
                  </a:lnTo>
                  <a:lnTo>
                    <a:pt x="2290260" y="821442"/>
                  </a:lnTo>
                  <a:lnTo>
                    <a:pt x="2340048" y="772340"/>
                  </a:lnTo>
                  <a:lnTo>
                    <a:pt x="2389837" y="721634"/>
                  </a:lnTo>
                  <a:lnTo>
                    <a:pt x="2439625" y="669932"/>
                  </a:lnTo>
                  <a:lnTo>
                    <a:pt x="2489413" y="617892"/>
                  </a:lnTo>
                  <a:lnTo>
                    <a:pt x="2539201" y="566190"/>
                  </a:lnTo>
                  <a:lnTo>
                    <a:pt x="2588990" y="515484"/>
                  </a:lnTo>
                  <a:lnTo>
                    <a:pt x="2638778" y="466382"/>
                  </a:lnTo>
                  <a:lnTo>
                    <a:pt x="2688566" y="419414"/>
                  </a:lnTo>
                  <a:lnTo>
                    <a:pt x="2738354" y="375013"/>
                  </a:lnTo>
                  <a:lnTo>
                    <a:pt x="2788143" y="333503"/>
                  </a:lnTo>
                  <a:lnTo>
                    <a:pt x="2837931" y="295097"/>
                  </a:lnTo>
                  <a:lnTo>
                    <a:pt x="2887719" y="259904"/>
                  </a:lnTo>
                  <a:lnTo>
                    <a:pt x="2937508" y="227938"/>
                  </a:lnTo>
                  <a:lnTo>
                    <a:pt x="2987296" y="199136"/>
                  </a:lnTo>
                  <a:lnTo>
                    <a:pt x="3037084" y="173370"/>
                  </a:lnTo>
                  <a:lnTo>
                    <a:pt x="3086872" y="150470"/>
                  </a:lnTo>
                  <a:lnTo>
                    <a:pt x="3136661" y="130234"/>
                  </a:lnTo>
                  <a:lnTo>
                    <a:pt x="3186449" y="112442"/>
                  </a:lnTo>
                  <a:lnTo>
                    <a:pt x="3236237" y="96870"/>
                  </a:lnTo>
                  <a:lnTo>
                    <a:pt x="3286025" y="83292"/>
                  </a:lnTo>
                  <a:lnTo>
                    <a:pt x="3335814" y="71495"/>
                  </a:lnTo>
                  <a:lnTo>
                    <a:pt x="3385602" y="61275"/>
                  </a:lnTo>
                  <a:lnTo>
                    <a:pt x="3435390" y="52444"/>
                  </a:lnTo>
                  <a:lnTo>
                    <a:pt x="3485179" y="44831"/>
                  </a:lnTo>
                  <a:lnTo>
                    <a:pt x="3534967" y="38279"/>
                  </a:lnTo>
                  <a:lnTo>
                    <a:pt x="3584755" y="32650"/>
                  </a:lnTo>
                  <a:lnTo>
                    <a:pt x="3634543" y="27821"/>
                  </a:lnTo>
                  <a:lnTo>
                    <a:pt x="3684332" y="23684"/>
                  </a:lnTo>
                  <a:lnTo>
                    <a:pt x="3734120" y="20142"/>
                  </a:lnTo>
                  <a:lnTo>
                    <a:pt x="3783908" y="17114"/>
                  </a:lnTo>
                  <a:lnTo>
                    <a:pt x="3833696" y="14526"/>
                  </a:lnTo>
                  <a:lnTo>
                    <a:pt x="3883485" y="12315"/>
                  </a:lnTo>
                  <a:lnTo>
                    <a:pt x="3933273" y="10429"/>
                  </a:lnTo>
                  <a:lnTo>
                    <a:pt x="3983061" y="8820"/>
                  </a:lnTo>
                  <a:lnTo>
                    <a:pt x="4032850" y="7447"/>
                  </a:lnTo>
                  <a:lnTo>
                    <a:pt x="4082638" y="6278"/>
                  </a:lnTo>
                  <a:lnTo>
                    <a:pt x="4132426" y="5281"/>
                  </a:lnTo>
                  <a:lnTo>
                    <a:pt x="4182214" y="4431"/>
                  </a:lnTo>
                  <a:lnTo>
                    <a:pt x="4232003" y="3708"/>
                  </a:lnTo>
                  <a:lnTo>
                    <a:pt x="4281791" y="3092"/>
                  </a:lnTo>
                  <a:lnTo>
                    <a:pt x="4331579" y="2567"/>
                  </a:lnTo>
                  <a:lnTo>
                    <a:pt x="4381367" y="2120"/>
                  </a:lnTo>
                  <a:lnTo>
                    <a:pt x="4431156" y="1740"/>
                  </a:lnTo>
                  <a:lnTo>
                    <a:pt x="4480944" y="1416"/>
                  </a:lnTo>
                  <a:lnTo>
                    <a:pt x="4530732" y="1141"/>
                  </a:lnTo>
                  <a:lnTo>
                    <a:pt x="4580521" y="906"/>
                  </a:lnTo>
                  <a:lnTo>
                    <a:pt x="4630309" y="706"/>
                  </a:lnTo>
                  <a:lnTo>
                    <a:pt x="4680097" y="537"/>
                  </a:lnTo>
                  <a:lnTo>
                    <a:pt x="4729885" y="392"/>
                  </a:lnTo>
                  <a:lnTo>
                    <a:pt x="4779674" y="269"/>
                  </a:lnTo>
                  <a:lnTo>
                    <a:pt x="4829462" y="164"/>
                  </a:lnTo>
                  <a:lnTo>
                    <a:pt x="4879250" y="75"/>
                  </a:lnTo>
                  <a:lnTo>
                    <a:pt x="4929038" y="0"/>
                  </a:lnTo>
                </a:path>
              </a:pathLst>
            </a:custGeom>
            <a:ln w="40651" cap="flat">
              <a:solidFill>
                <a:srgbClr val="F26A21">
                  <a:alpha val="100000"/>
                </a:srgbClr>
              </a:solidFill>
              <a:prstDash val="solid"/>
              <a:round/>
            </a:ln>
          </p:spPr>
          <p:txBody>
            <a:bodyPr/>
            <a:lstStyle/>
            <a:p/>
          </p:txBody>
        </p:sp>
        <p:sp>
          <p:nvSpPr>
            <p:cNvPr id="25" name="pl25"/>
            <p:cNvSpPr/>
            <p:nvPr/>
          </p:nvSpPr>
          <p:spPr>
            <a:xfrm>
              <a:off x="2420208" y="2966970"/>
              <a:ext cx="4929038" cy="0"/>
            </a:xfrm>
            <a:custGeom>
              <a:avLst/>
              <a:pathLst>
                <a:path w="4929038" h="0">
                  <a:moveTo>
                    <a:pt x="0" y="0"/>
                  </a:moveTo>
                  <a:lnTo>
                    <a:pt x="49788" y="0"/>
                  </a:lnTo>
                  <a:lnTo>
                    <a:pt x="99576" y="0"/>
                  </a:lnTo>
                  <a:lnTo>
                    <a:pt x="149364" y="0"/>
                  </a:lnTo>
                  <a:lnTo>
                    <a:pt x="199153" y="0"/>
                  </a:lnTo>
                  <a:lnTo>
                    <a:pt x="248941" y="0"/>
                  </a:lnTo>
                  <a:lnTo>
                    <a:pt x="298729" y="0"/>
                  </a:lnTo>
                  <a:lnTo>
                    <a:pt x="348517" y="0"/>
                  </a:lnTo>
                  <a:lnTo>
                    <a:pt x="398306" y="0"/>
                  </a:lnTo>
                  <a:lnTo>
                    <a:pt x="448094" y="0"/>
                  </a:lnTo>
                  <a:lnTo>
                    <a:pt x="497882" y="0"/>
                  </a:lnTo>
                  <a:lnTo>
                    <a:pt x="547670" y="0"/>
                  </a:lnTo>
                  <a:lnTo>
                    <a:pt x="597459" y="0"/>
                  </a:lnTo>
                  <a:lnTo>
                    <a:pt x="647247" y="0"/>
                  </a:lnTo>
                  <a:lnTo>
                    <a:pt x="697035" y="0"/>
                  </a:lnTo>
                  <a:lnTo>
                    <a:pt x="746824" y="0"/>
                  </a:lnTo>
                  <a:lnTo>
                    <a:pt x="796612" y="0"/>
                  </a:lnTo>
                  <a:lnTo>
                    <a:pt x="846400" y="0"/>
                  </a:lnTo>
                  <a:lnTo>
                    <a:pt x="896188" y="0"/>
                  </a:lnTo>
                  <a:lnTo>
                    <a:pt x="945977" y="0"/>
                  </a:lnTo>
                  <a:lnTo>
                    <a:pt x="995765" y="0"/>
                  </a:lnTo>
                  <a:lnTo>
                    <a:pt x="1045553" y="0"/>
                  </a:lnTo>
                  <a:lnTo>
                    <a:pt x="1095341" y="0"/>
                  </a:lnTo>
                  <a:lnTo>
                    <a:pt x="1145130" y="0"/>
                  </a:lnTo>
                  <a:lnTo>
                    <a:pt x="1194918" y="0"/>
                  </a:lnTo>
                  <a:lnTo>
                    <a:pt x="1244706" y="0"/>
                  </a:lnTo>
                  <a:lnTo>
                    <a:pt x="1294495" y="0"/>
                  </a:lnTo>
                  <a:lnTo>
                    <a:pt x="1344283" y="0"/>
                  </a:lnTo>
                  <a:lnTo>
                    <a:pt x="1394071" y="0"/>
                  </a:lnTo>
                  <a:lnTo>
                    <a:pt x="1443859" y="0"/>
                  </a:lnTo>
                  <a:lnTo>
                    <a:pt x="1493648" y="0"/>
                  </a:lnTo>
                  <a:lnTo>
                    <a:pt x="1543436" y="0"/>
                  </a:lnTo>
                  <a:lnTo>
                    <a:pt x="1593224" y="0"/>
                  </a:lnTo>
                  <a:lnTo>
                    <a:pt x="1643012" y="0"/>
                  </a:lnTo>
                  <a:lnTo>
                    <a:pt x="1692801" y="0"/>
                  </a:lnTo>
                  <a:lnTo>
                    <a:pt x="1742589" y="0"/>
                  </a:lnTo>
                  <a:lnTo>
                    <a:pt x="1792377" y="0"/>
                  </a:lnTo>
                  <a:lnTo>
                    <a:pt x="1842166" y="0"/>
                  </a:lnTo>
                  <a:lnTo>
                    <a:pt x="1891954" y="0"/>
                  </a:lnTo>
                  <a:lnTo>
                    <a:pt x="1941742" y="0"/>
                  </a:lnTo>
                  <a:lnTo>
                    <a:pt x="1991530" y="0"/>
                  </a:lnTo>
                  <a:lnTo>
                    <a:pt x="2041319" y="0"/>
                  </a:lnTo>
                  <a:lnTo>
                    <a:pt x="2091107" y="0"/>
                  </a:lnTo>
                  <a:lnTo>
                    <a:pt x="2140895" y="0"/>
                  </a:lnTo>
                  <a:lnTo>
                    <a:pt x="2190683" y="0"/>
                  </a:lnTo>
                  <a:lnTo>
                    <a:pt x="2240472" y="0"/>
                  </a:lnTo>
                  <a:lnTo>
                    <a:pt x="2290260" y="0"/>
                  </a:lnTo>
                  <a:lnTo>
                    <a:pt x="2340048" y="0"/>
                  </a:lnTo>
                  <a:lnTo>
                    <a:pt x="2389837" y="0"/>
                  </a:lnTo>
                  <a:lnTo>
                    <a:pt x="2439625" y="0"/>
                  </a:lnTo>
                  <a:lnTo>
                    <a:pt x="2489413" y="0"/>
                  </a:lnTo>
                  <a:lnTo>
                    <a:pt x="2539201" y="0"/>
                  </a:lnTo>
                  <a:lnTo>
                    <a:pt x="2588990" y="0"/>
                  </a:lnTo>
                  <a:lnTo>
                    <a:pt x="2638778" y="0"/>
                  </a:lnTo>
                  <a:lnTo>
                    <a:pt x="2688566" y="0"/>
                  </a:lnTo>
                  <a:lnTo>
                    <a:pt x="2738354" y="0"/>
                  </a:lnTo>
                  <a:lnTo>
                    <a:pt x="2788143" y="0"/>
                  </a:lnTo>
                  <a:lnTo>
                    <a:pt x="2837931" y="0"/>
                  </a:lnTo>
                  <a:lnTo>
                    <a:pt x="2887719" y="0"/>
                  </a:lnTo>
                  <a:lnTo>
                    <a:pt x="2937508" y="0"/>
                  </a:lnTo>
                  <a:lnTo>
                    <a:pt x="2987296" y="0"/>
                  </a:lnTo>
                  <a:lnTo>
                    <a:pt x="3037084" y="0"/>
                  </a:lnTo>
                  <a:lnTo>
                    <a:pt x="3086872" y="0"/>
                  </a:lnTo>
                  <a:lnTo>
                    <a:pt x="3136661" y="0"/>
                  </a:lnTo>
                  <a:lnTo>
                    <a:pt x="3186449" y="0"/>
                  </a:lnTo>
                  <a:lnTo>
                    <a:pt x="3236237" y="0"/>
                  </a:lnTo>
                  <a:lnTo>
                    <a:pt x="3286025" y="0"/>
                  </a:lnTo>
                  <a:lnTo>
                    <a:pt x="3335814" y="0"/>
                  </a:lnTo>
                  <a:lnTo>
                    <a:pt x="3385602" y="0"/>
                  </a:lnTo>
                  <a:lnTo>
                    <a:pt x="3435390" y="0"/>
                  </a:lnTo>
                  <a:lnTo>
                    <a:pt x="3485179" y="0"/>
                  </a:lnTo>
                  <a:lnTo>
                    <a:pt x="3534967" y="0"/>
                  </a:lnTo>
                  <a:lnTo>
                    <a:pt x="3584755" y="0"/>
                  </a:lnTo>
                  <a:lnTo>
                    <a:pt x="3634543" y="0"/>
                  </a:lnTo>
                  <a:lnTo>
                    <a:pt x="3684332" y="0"/>
                  </a:lnTo>
                  <a:lnTo>
                    <a:pt x="3734120" y="0"/>
                  </a:lnTo>
                  <a:lnTo>
                    <a:pt x="3783908" y="0"/>
                  </a:lnTo>
                  <a:lnTo>
                    <a:pt x="3833696" y="0"/>
                  </a:lnTo>
                  <a:lnTo>
                    <a:pt x="3883485" y="0"/>
                  </a:lnTo>
                  <a:lnTo>
                    <a:pt x="3933273" y="0"/>
                  </a:lnTo>
                  <a:lnTo>
                    <a:pt x="3983061" y="0"/>
                  </a:lnTo>
                  <a:lnTo>
                    <a:pt x="4032850" y="0"/>
                  </a:lnTo>
                  <a:lnTo>
                    <a:pt x="4082638" y="0"/>
                  </a:lnTo>
                  <a:lnTo>
                    <a:pt x="4132426" y="0"/>
                  </a:lnTo>
                  <a:lnTo>
                    <a:pt x="4182214" y="0"/>
                  </a:lnTo>
                  <a:lnTo>
                    <a:pt x="4232003" y="0"/>
                  </a:lnTo>
                  <a:lnTo>
                    <a:pt x="4281791" y="0"/>
                  </a:lnTo>
                  <a:lnTo>
                    <a:pt x="4331579" y="0"/>
                  </a:lnTo>
                  <a:lnTo>
                    <a:pt x="4381367" y="0"/>
                  </a:lnTo>
                  <a:lnTo>
                    <a:pt x="4431156" y="0"/>
                  </a:lnTo>
                  <a:lnTo>
                    <a:pt x="4480944" y="0"/>
                  </a:lnTo>
                  <a:lnTo>
                    <a:pt x="4530732" y="0"/>
                  </a:lnTo>
                  <a:lnTo>
                    <a:pt x="4580521" y="0"/>
                  </a:lnTo>
                  <a:lnTo>
                    <a:pt x="4630309" y="0"/>
                  </a:lnTo>
                  <a:lnTo>
                    <a:pt x="4680097" y="0"/>
                  </a:lnTo>
                  <a:lnTo>
                    <a:pt x="4729885" y="0"/>
                  </a:lnTo>
                  <a:lnTo>
                    <a:pt x="4779674" y="0"/>
                  </a:lnTo>
                  <a:lnTo>
                    <a:pt x="4829462" y="0"/>
                  </a:lnTo>
                  <a:lnTo>
                    <a:pt x="4879250" y="0"/>
                  </a:lnTo>
                  <a:lnTo>
                    <a:pt x="4929038" y="0"/>
                  </a:lnTo>
                </a:path>
              </a:pathLst>
            </a:custGeom>
            <a:ln w="40651" cap="flat">
              <a:solidFill>
                <a:srgbClr val="D3D3D3">
                  <a:alpha val="100000"/>
                </a:srgbClr>
              </a:solidFill>
              <a:prstDash val="solid"/>
              <a:round/>
            </a:ln>
          </p:spPr>
          <p:txBody>
            <a:bodyPr/>
            <a:lstStyle/>
            <a:p/>
          </p:txBody>
        </p:sp>
        <p:sp>
          <p:nvSpPr>
            <p:cNvPr id="26" name="pl26"/>
            <p:cNvSpPr/>
            <p:nvPr/>
          </p:nvSpPr>
          <p:spPr>
            <a:xfrm>
              <a:off x="2420208" y="5028959"/>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FE00FA">
                  <a:alpha val="100000"/>
                </a:srgbClr>
              </a:solidFill>
              <a:prstDash val="solid"/>
              <a:round/>
            </a:ln>
          </p:spPr>
          <p:txBody>
            <a:bodyPr/>
            <a:lstStyle/>
            <a:p/>
          </p:txBody>
        </p:sp>
        <p:sp>
          <p:nvSpPr>
            <p:cNvPr id="27" name="pl27"/>
            <p:cNvSpPr/>
            <p:nvPr/>
          </p:nvSpPr>
          <p:spPr>
            <a:xfrm>
              <a:off x="2420208" y="1678454"/>
              <a:ext cx="4929038" cy="515129"/>
            </a:xfrm>
            <a:custGeom>
              <a:avLst/>
              <a:pathLst>
                <a:path w="4929038" h="515129">
                  <a:moveTo>
                    <a:pt x="0" y="515129"/>
                  </a:moveTo>
                  <a:lnTo>
                    <a:pt x="49788" y="515099"/>
                  </a:lnTo>
                  <a:lnTo>
                    <a:pt x="99576" y="515063"/>
                  </a:lnTo>
                  <a:lnTo>
                    <a:pt x="149364" y="515021"/>
                  </a:lnTo>
                  <a:lnTo>
                    <a:pt x="199153" y="514972"/>
                  </a:lnTo>
                  <a:lnTo>
                    <a:pt x="248941" y="514914"/>
                  </a:lnTo>
                  <a:lnTo>
                    <a:pt x="298729" y="514847"/>
                  </a:lnTo>
                  <a:lnTo>
                    <a:pt x="348517" y="514767"/>
                  </a:lnTo>
                  <a:lnTo>
                    <a:pt x="398306" y="514673"/>
                  </a:lnTo>
                  <a:lnTo>
                    <a:pt x="448094" y="514563"/>
                  </a:lnTo>
                  <a:lnTo>
                    <a:pt x="497882" y="514433"/>
                  </a:lnTo>
                  <a:lnTo>
                    <a:pt x="547670" y="514281"/>
                  </a:lnTo>
                  <a:lnTo>
                    <a:pt x="597459" y="514102"/>
                  </a:lnTo>
                  <a:lnTo>
                    <a:pt x="647247" y="513892"/>
                  </a:lnTo>
                  <a:lnTo>
                    <a:pt x="697035" y="513646"/>
                  </a:lnTo>
                  <a:lnTo>
                    <a:pt x="746824" y="513357"/>
                  </a:lnTo>
                  <a:lnTo>
                    <a:pt x="796612" y="513017"/>
                  </a:lnTo>
                  <a:lnTo>
                    <a:pt x="846400" y="512618"/>
                  </a:lnTo>
                  <a:lnTo>
                    <a:pt x="896188" y="512150"/>
                  </a:lnTo>
                  <a:lnTo>
                    <a:pt x="945977" y="511601"/>
                  </a:lnTo>
                  <a:lnTo>
                    <a:pt x="995765" y="510957"/>
                  </a:lnTo>
                  <a:lnTo>
                    <a:pt x="1045553" y="510203"/>
                  </a:lnTo>
                  <a:lnTo>
                    <a:pt x="1095341" y="509319"/>
                  </a:lnTo>
                  <a:lnTo>
                    <a:pt x="1145130" y="508284"/>
                  </a:lnTo>
                  <a:lnTo>
                    <a:pt x="1194918" y="507072"/>
                  </a:lnTo>
                  <a:lnTo>
                    <a:pt x="1244706" y="505656"/>
                  </a:lnTo>
                  <a:lnTo>
                    <a:pt x="1294495" y="504001"/>
                  </a:lnTo>
                  <a:lnTo>
                    <a:pt x="1344283" y="502069"/>
                  </a:lnTo>
                  <a:lnTo>
                    <a:pt x="1394071" y="499818"/>
                  </a:lnTo>
                  <a:lnTo>
                    <a:pt x="1443859" y="497197"/>
                  </a:lnTo>
                  <a:lnTo>
                    <a:pt x="1493648" y="494151"/>
                  </a:lnTo>
                  <a:lnTo>
                    <a:pt x="1543436" y="490619"/>
                  </a:lnTo>
                  <a:lnTo>
                    <a:pt x="1593224" y="486531"/>
                  </a:lnTo>
                  <a:lnTo>
                    <a:pt x="1643012" y="481812"/>
                  </a:lnTo>
                  <a:lnTo>
                    <a:pt x="1692801" y="476381"/>
                  </a:lnTo>
                  <a:lnTo>
                    <a:pt x="1742589" y="470152"/>
                  </a:lnTo>
                  <a:lnTo>
                    <a:pt x="1792377" y="463035"/>
                  </a:lnTo>
                  <a:lnTo>
                    <a:pt x="1842166" y="454941"/>
                  </a:lnTo>
                  <a:lnTo>
                    <a:pt x="1891954" y="445781"/>
                  </a:lnTo>
                  <a:lnTo>
                    <a:pt x="1941742" y="435475"/>
                  </a:lnTo>
                  <a:lnTo>
                    <a:pt x="1991530" y="423954"/>
                  </a:lnTo>
                  <a:lnTo>
                    <a:pt x="2041319" y="411167"/>
                  </a:lnTo>
                  <a:lnTo>
                    <a:pt x="2091107" y="397090"/>
                  </a:lnTo>
                  <a:lnTo>
                    <a:pt x="2140895" y="381728"/>
                  </a:lnTo>
                  <a:lnTo>
                    <a:pt x="2190683" y="365124"/>
                  </a:lnTo>
                  <a:lnTo>
                    <a:pt x="2240472" y="347364"/>
                  </a:lnTo>
                  <a:lnTo>
                    <a:pt x="2290260" y="328576"/>
                  </a:lnTo>
                  <a:lnTo>
                    <a:pt x="2340048" y="308936"/>
                  </a:lnTo>
                  <a:lnTo>
                    <a:pt x="2389837" y="288653"/>
                  </a:lnTo>
                  <a:lnTo>
                    <a:pt x="2439625" y="267972"/>
                  </a:lnTo>
                  <a:lnTo>
                    <a:pt x="2489413" y="247156"/>
                  </a:lnTo>
                  <a:lnTo>
                    <a:pt x="2539201" y="226476"/>
                  </a:lnTo>
                  <a:lnTo>
                    <a:pt x="2588990" y="206193"/>
                  </a:lnTo>
                  <a:lnTo>
                    <a:pt x="2638778" y="186552"/>
                  </a:lnTo>
                  <a:lnTo>
                    <a:pt x="2688566" y="167765"/>
                  </a:lnTo>
                  <a:lnTo>
                    <a:pt x="2738354" y="150005"/>
                  </a:lnTo>
                  <a:lnTo>
                    <a:pt x="2788143" y="133401"/>
                  </a:lnTo>
                  <a:lnTo>
                    <a:pt x="2837931" y="118039"/>
                  </a:lnTo>
                  <a:lnTo>
                    <a:pt x="2887719" y="103961"/>
                  </a:lnTo>
                  <a:lnTo>
                    <a:pt x="2937508" y="91175"/>
                  </a:lnTo>
                  <a:lnTo>
                    <a:pt x="2987296" y="79654"/>
                  </a:lnTo>
                  <a:lnTo>
                    <a:pt x="3037084" y="69348"/>
                  </a:lnTo>
                  <a:lnTo>
                    <a:pt x="3086872" y="60188"/>
                  </a:lnTo>
                  <a:lnTo>
                    <a:pt x="3136661" y="52093"/>
                  </a:lnTo>
                  <a:lnTo>
                    <a:pt x="3186449" y="44977"/>
                  </a:lnTo>
                  <a:lnTo>
                    <a:pt x="3236237" y="38748"/>
                  </a:lnTo>
                  <a:lnTo>
                    <a:pt x="3286025" y="33317"/>
                  </a:lnTo>
                  <a:lnTo>
                    <a:pt x="3335814" y="28598"/>
                  </a:lnTo>
                  <a:lnTo>
                    <a:pt x="3385602" y="24510"/>
                  </a:lnTo>
                  <a:lnTo>
                    <a:pt x="3435390" y="20977"/>
                  </a:lnTo>
                  <a:lnTo>
                    <a:pt x="3485179" y="17932"/>
                  </a:lnTo>
                  <a:lnTo>
                    <a:pt x="3534967" y="15311"/>
                  </a:lnTo>
                  <a:lnTo>
                    <a:pt x="3584755" y="13060"/>
                  </a:lnTo>
                  <a:lnTo>
                    <a:pt x="3634543" y="11128"/>
                  </a:lnTo>
                  <a:lnTo>
                    <a:pt x="3684332" y="9473"/>
                  </a:lnTo>
                  <a:lnTo>
                    <a:pt x="3734120" y="8057"/>
                  </a:lnTo>
                  <a:lnTo>
                    <a:pt x="3783908" y="6845"/>
                  </a:lnTo>
                  <a:lnTo>
                    <a:pt x="3833696" y="5810"/>
                  </a:lnTo>
                  <a:lnTo>
                    <a:pt x="3883485" y="4926"/>
                  </a:lnTo>
                  <a:lnTo>
                    <a:pt x="3933273" y="4171"/>
                  </a:lnTo>
                  <a:lnTo>
                    <a:pt x="3983061" y="3528"/>
                  </a:lnTo>
                  <a:lnTo>
                    <a:pt x="4032850" y="2979"/>
                  </a:lnTo>
                  <a:lnTo>
                    <a:pt x="4082638" y="2511"/>
                  </a:lnTo>
                  <a:lnTo>
                    <a:pt x="4132426" y="2112"/>
                  </a:lnTo>
                  <a:lnTo>
                    <a:pt x="4182214" y="1772"/>
                  </a:lnTo>
                  <a:lnTo>
                    <a:pt x="4232003" y="1483"/>
                  </a:lnTo>
                  <a:lnTo>
                    <a:pt x="4281791" y="1236"/>
                  </a:lnTo>
                  <a:lnTo>
                    <a:pt x="4331579" y="1026"/>
                  </a:lnTo>
                  <a:lnTo>
                    <a:pt x="4381367" y="848"/>
                  </a:lnTo>
                  <a:lnTo>
                    <a:pt x="4431156" y="696"/>
                  </a:lnTo>
                  <a:lnTo>
                    <a:pt x="4480944" y="566"/>
                  </a:lnTo>
                  <a:lnTo>
                    <a:pt x="4530732" y="456"/>
                  </a:lnTo>
                  <a:lnTo>
                    <a:pt x="4580521" y="362"/>
                  </a:lnTo>
                  <a:lnTo>
                    <a:pt x="4630309" y="282"/>
                  </a:lnTo>
                  <a:lnTo>
                    <a:pt x="4680097" y="214"/>
                  </a:lnTo>
                  <a:lnTo>
                    <a:pt x="4729885" y="156"/>
                  </a:lnTo>
                  <a:lnTo>
                    <a:pt x="4779674" y="107"/>
                  </a:lnTo>
                  <a:lnTo>
                    <a:pt x="4829462" y="65"/>
                  </a:lnTo>
                  <a:lnTo>
                    <a:pt x="4879250" y="30"/>
                  </a:lnTo>
                  <a:lnTo>
                    <a:pt x="4929038" y="0"/>
                  </a:lnTo>
                </a:path>
              </a:pathLst>
            </a:custGeom>
            <a:ln w="40651" cap="flat">
              <a:solidFill>
                <a:srgbClr val="00CC99">
                  <a:alpha val="100000"/>
                </a:srgbClr>
              </a:solidFill>
              <a:prstDash val="solid"/>
              <a:round/>
            </a:ln>
          </p:spPr>
          <p:txBody>
            <a:bodyPr/>
            <a:lstStyle/>
            <a:p/>
          </p:txBody>
        </p:sp>
        <p:sp>
          <p:nvSpPr>
            <p:cNvPr id="28" name="pl28"/>
            <p:cNvSpPr/>
            <p:nvPr/>
          </p:nvSpPr>
          <p:spPr>
            <a:xfrm>
              <a:off x="2420208" y="1420630"/>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3283FE">
                  <a:alpha val="100000"/>
                </a:srgbClr>
              </a:solidFill>
              <a:prstDash val="solid"/>
              <a:round/>
            </a:ln>
          </p:spPr>
          <p:txBody>
            <a:bodyPr/>
            <a:lstStyle/>
            <a:p/>
          </p:txBody>
        </p:sp>
        <p:sp>
          <p:nvSpPr>
            <p:cNvPr id="29" name="pl29"/>
            <p:cNvSpPr/>
            <p:nvPr/>
          </p:nvSpPr>
          <p:spPr>
            <a:xfrm>
              <a:off x="2420208" y="905155"/>
              <a:ext cx="4929038" cy="257564"/>
            </a:xfrm>
            <a:custGeom>
              <a:avLst/>
              <a:pathLst>
                <a:path w="4929038" h="257564">
                  <a:moveTo>
                    <a:pt x="0" y="0"/>
                  </a:moveTo>
                  <a:lnTo>
                    <a:pt x="49788" y="15"/>
                  </a:lnTo>
                  <a:lnTo>
                    <a:pt x="99576" y="32"/>
                  </a:lnTo>
                  <a:lnTo>
                    <a:pt x="149364" y="53"/>
                  </a:lnTo>
                  <a:lnTo>
                    <a:pt x="199153" y="78"/>
                  </a:lnTo>
                  <a:lnTo>
                    <a:pt x="248941" y="107"/>
                  </a:lnTo>
                  <a:lnTo>
                    <a:pt x="298729" y="141"/>
                  </a:lnTo>
                  <a:lnTo>
                    <a:pt x="348517" y="181"/>
                  </a:lnTo>
                  <a:lnTo>
                    <a:pt x="398306" y="228"/>
                  </a:lnTo>
                  <a:lnTo>
                    <a:pt x="448094" y="283"/>
                  </a:lnTo>
                  <a:lnTo>
                    <a:pt x="497882" y="348"/>
                  </a:lnTo>
                  <a:lnTo>
                    <a:pt x="547670" y="424"/>
                  </a:lnTo>
                  <a:lnTo>
                    <a:pt x="597459" y="513"/>
                  </a:lnTo>
                  <a:lnTo>
                    <a:pt x="647247" y="618"/>
                  </a:lnTo>
                  <a:lnTo>
                    <a:pt x="697035" y="741"/>
                  </a:lnTo>
                  <a:lnTo>
                    <a:pt x="746824" y="886"/>
                  </a:lnTo>
                  <a:lnTo>
                    <a:pt x="796612" y="1056"/>
                  </a:lnTo>
                  <a:lnTo>
                    <a:pt x="846400" y="1255"/>
                  </a:lnTo>
                  <a:lnTo>
                    <a:pt x="896188" y="1489"/>
                  </a:lnTo>
                  <a:lnTo>
                    <a:pt x="945977" y="1764"/>
                  </a:lnTo>
                  <a:lnTo>
                    <a:pt x="995765" y="2085"/>
                  </a:lnTo>
                  <a:lnTo>
                    <a:pt x="1045553" y="2463"/>
                  </a:lnTo>
                  <a:lnTo>
                    <a:pt x="1095341" y="2905"/>
                  </a:lnTo>
                  <a:lnTo>
                    <a:pt x="1145130" y="3422"/>
                  </a:lnTo>
                  <a:lnTo>
                    <a:pt x="1194918" y="4028"/>
                  </a:lnTo>
                  <a:lnTo>
                    <a:pt x="1244706" y="4736"/>
                  </a:lnTo>
                  <a:lnTo>
                    <a:pt x="1294495" y="5564"/>
                  </a:lnTo>
                  <a:lnTo>
                    <a:pt x="1344283" y="6530"/>
                  </a:lnTo>
                  <a:lnTo>
                    <a:pt x="1394071" y="7655"/>
                  </a:lnTo>
                  <a:lnTo>
                    <a:pt x="1443859" y="8966"/>
                  </a:lnTo>
                  <a:lnTo>
                    <a:pt x="1493648" y="10488"/>
                  </a:lnTo>
                  <a:lnTo>
                    <a:pt x="1543436" y="12255"/>
                  </a:lnTo>
                  <a:lnTo>
                    <a:pt x="1593224" y="14299"/>
                  </a:lnTo>
                  <a:lnTo>
                    <a:pt x="1643012" y="16658"/>
                  </a:lnTo>
                  <a:lnTo>
                    <a:pt x="1692801" y="19374"/>
                  </a:lnTo>
                  <a:lnTo>
                    <a:pt x="1742589" y="22488"/>
                  </a:lnTo>
                  <a:lnTo>
                    <a:pt x="1792377" y="26046"/>
                  </a:lnTo>
                  <a:lnTo>
                    <a:pt x="1842166" y="30094"/>
                  </a:lnTo>
                  <a:lnTo>
                    <a:pt x="1891954" y="34674"/>
                  </a:lnTo>
                  <a:lnTo>
                    <a:pt x="1941742" y="39827"/>
                  </a:lnTo>
                  <a:lnTo>
                    <a:pt x="1991530" y="45587"/>
                  </a:lnTo>
                  <a:lnTo>
                    <a:pt x="2041319" y="51980"/>
                  </a:lnTo>
                  <a:lnTo>
                    <a:pt x="2091107" y="59019"/>
                  </a:lnTo>
                  <a:lnTo>
                    <a:pt x="2140895" y="66700"/>
                  </a:lnTo>
                  <a:lnTo>
                    <a:pt x="2190683" y="75002"/>
                  </a:lnTo>
                  <a:lnTo>
                    <a:pt x="2240472" y="83882"/>
                  </a:lnTo>
                  <a:lnTo>
                    <a:pt x="2290260" y="93276"/>
                  </a:lnTo>
                  <a:lnTo>
                    <a:pt x="2340048" y="103096"/>
                  </a:lnTo>
                  <a:lnTo>
                    <a:pt x="2389837" y="113238"/>
                  </a:lnTo>
                  <a:lnTo>
                    <a:pt x="2439625" y="123578"/>
                  </a:lnTo>
                  <a:lnTo>
                    <a:pt x="2489413" y="133986"/>
                  </a:lnTo>
                  <a:lnTo>
                    <a:pt x="2539201" y="144326"/>
                  </a:lnTo>
                  <a:lnTo>
                    <a:pt x="2588990" y="154468"/>
                  </a:lnTo>
                  <a:lnTo>
                    <a:pt x="2638778" y="164288"/>
                  </a:lnTo>
                  <a:lnTo>
                    <a:pt x="2688566" y="173682"/>
                  </a:lnTo>
                  <a:lnTo>
                    <a:pt x="2738354" y="182562"/>
                  </a:lnTo>
                  <a:lnTo>
                    <a:pt x="2788143" y="190864"/>
                  </a:lnTo>
                  <a:lnTo>
                    <a:pt x="2837931" y="198545"/>
                  </a:lnTo>
                  <a:lnTo>
                    <a:pt x="2887719" y="205583"/>
                  </a:lnTo>
                  <a:lnTo>
                    <a:pt x="2937508" y="211977"/>
                  </a:lnTo>
                  <a:lnTo>
                    <a:pt x="2987296" y="217737"/>
                  </a:lnTo>
                  <a:lnTo>
                    <a:pt x="3037084" y="222890"/>
                  </a:lnTo>
                  <a:lnTo>
                    <a:pt x="3086872" y="227470"/>
                  </a:lnTo>
                  <a:lnTo>
                    <a:pt x="3136661" y="231517"/>
                  </a:lnTo>
                  <a:lnTo>
                    <a:pt x="3186449" y="235076"/>
                  </a:lnTo>
                  <a:lnTo>
                    <a:pt x="3236237" y="238190"/>
                  </a:lnTo>
                  <a:lnTo>
                    <a:pt x="3286025" y="240906"/>
                  </a:lnTo>
                  <a:lnTo>
                    <a:pt x="3335814" y="243265"/>
                  </a:lnTo>
                  <a:lnTo>
                    <a:pt x="3385602" y="245309"/>
                  </a:lnTo>
                  <a:lnTo>
                    <a:pt x="3435390" y="247075"/>
                  </a:lnTo>
                  <a:lnTo>
                    <a:pt x="3485179" y="248598"/>
                  </a:lnTo>
                  <a:lnTo>
                    <a:pt x="3534967" y="249909"/>
                  </a:lnTo>
                  <a:lnTo>
                    <a:pt x="3584755" y="251034"/>
                  </a:lnTo>
                  <a:lnTo>
                    <a:pt x="3634543" y="252000"/>
                  </a:lnTo>
                  <a:lnTo>
                    <a:pt x="3684332" y="252828"/>
                  </a:lnTo>
                  <a:lnTo>
                    <a:pt x="3734120" y="253536"/>
                  </a:lnTo>
                  <a:lnTo>
                    <a:pt x="3783908" y="254142"/>
                  </a:lnTo>
                  <a:lnTo>
                    <a:pt x="3833696" y="254659"/>
                  </a:lnTo>
                  <a:lnTo>
                    <a:pt x="3883485" y="255101"/>
                  </a:lnTo>
                  <a:lnTo>
                    <a:pt x="3933273" y="255478"/>
                  </a:lnTo>
                  <a:lnTo>
                    <a:pt x="3983061" y="255800"/>
                  </a:lnTo>
                  <a:lnTo>
                    <a:pt x="4032850" y="256075"/>
                  </a:lnTo>
                  <a:lnTo>
                    <a:pt x="4082638" y="256309"/>
                  </a:lnTo>
                  <a:lnTo>
                    <a:pt x="4132426" y="256508"/>
                  </a:lnTo>
                  <a:lnTo>
                    <a:pt x="4182214" y="256678"/>
                  </a:lnTo>
                  <a:lnTo>
                    <a:pt x="4232003" y="256823"/>
                  </a:lnTo>
                  <a:lnTo>
                    <a:pt x="4281791" y="256946"/>
                  </a:lnTo>
                  <a:lnTo>
                    <a:pt x="4331579" y="257051"/>
                  </a:lnTo>
                  <a:lnTo>
                    <a:pt x="4381367" y="257140"/>
                  </a:lnTo>
                  <a:lnTo>
                    <a:pt x="4431156" y="257216"/>
                  </a:lnTo>
                  <a:lnTo>
                    <a:pt x="4480944" y="257281"/>
                  </a:lnTo>
                  <a:lnTo>
                    <a:pt x="4530732" y="257336"/>
                  </a:lnTo>
                  <a:lnTo>
                    <a:pt x="4580521" y="257383"/>
                  </a:lnTo>
                  <a:lnTo>
                    <a:pt x="4630309" y="257423"/>
                  </a:lnTo>
                  <a:lnTo>
                    <a:pt x="4680097" y="257457"/>
                  </a:lnTo>
                  <a:lnTo>
                    <a:pt x="4729885" y="257486"/>
                  </a:lnTo>
                  <a:lnTo>
                    <a:pt x="4779674" y="257510"/>
                  </a:lnTo>
                  <a:lnTo>
                    <a:pt x="4829462" y="257531"/>
                  </a:lnTo>
                  <a:lnTo>
                    <a:pt x="4879250" y="257549"/>
                  </a:lnTo>
                  <a:lnTo>
                    <a:pt x="4929038" y="257564"/>
                  </a:lnTo>
                </a:path>
              </a:pathLst>
            </a:custGeom>
            <a:ln w="40651" cap="flat">
              <a:solidFill>
                <a:srgbClr val="D3D3D3">
                  <a:alpha val="100000"/>
                </a:srgbClr>
              </a:solidFill>
              <a:prstDash val="solid"/>
              <a:round/>
            </a:ln>
          </p:spPr>
          <p:txBody>
            <a:bodyPr/>
            <a:lstStyle/>
            <a:p/>
          </p:txBody>
        </p:sp>
        <p:sp>
          <p:nvSpPr>
            <p:cNvPr id="30" name="pl30"/>
            <p:cNvSpPr/>
            <p:nvPr/>
          </p:nvSpPr>
          <p:spPr>
            <a:xfrm>
              <a:off x="2420208" y="1420803"/>
              <a:ext cx="4929038" cy="772694"/>
            </a:xfrm>
            <a:custGeom>
              <a:avLst/>
              <a:pathLst>
                <a:path w="4929038" h="772694">
                  <a:moveTo>
                    <a:pt x="0" y="0"/>
                  </a:moveTo>
                  <a:lnTo>
                    <a:pt x="49788" y="45"/>
                  </a:lnTo>
                  <a:lnTo>
                    <a:pt x="99576" y="98"/>
                  </a:lnTo>
                  <a:lnTo>
                    <a:pt x="149364" y="161"/>
                  </a:lnTo>
                  <a:lnTo>
                    <a:pt x="199153" y="235"/>
                  </a:lnTo>
                  <a:lnTo>
                    <a:pt x="248941" y="322"/>
                  </a:lnTo>
                  <a:lnTo>
                    <a:pt x="298729" y="424"/>
                  </a:lnTo>
                  <a:lnTo>
                    <a:pt x="348517" y="543"/>
                  </a:lnTo>
                  <a:lnTo>
                    <a:pt x="398306" y="684"/>
                  </a:lnTo>
                  <a:lnTo>
                    <a:pt x="448094" y="849"/>
                  </a:lnTo>
                  <a:lnTo>
                    <a:pt x="497882" y="1044"/>
                  </a:lnTo>
                  <a:lnTo>
                    <a:pt x="547670" y="1272"/>
                  </a:lnTo>
                  <a:lnTo>
                    <a:pt x="597459" y="1540"/>
                  </a:lnTo>
                  <a:lnTo>
                    <a:pt x="647247" y="1855"/>
                  </a:lnTo>
                  <a:lnTo>
                    <a:pt x="697035" y="2224"/>
                  </a:lnTo>
                  <a:lnTo>
                    <a:pt x="746824" y="2659"/>
                  </a:lnTo>
                  <a:lnTo>
                    <a:pt x="796612" y="3168"/>
                  </a:lnTo>
                  <a:lnTo>
                    <a:pt x="846400" y="3766"/>
                  </a:lnTo>
                  <a:lnTo>
                    <a:pt x="896188" y="4468"/>
                  </a:lnTo>
                  <a:lnTo>
                    <a:pt x="945977" y="5292"/>
                  </a:lnTo>
                  <a:lnTo>
                    <a:pt x="995765" y="6257"/>
                  </a:lnTo>
                  <a:lnTo>
                    <a:pt x="1045553" y="7389"/>
                  </a:lnTo>
                  <a:lnTo>
                    <a:pt x="1095341" y="8715"/>
                  </a:lnTo>
                  <a:lnTo>
                    <a:pt x="1145130" y="10268"/>
                  </a:lnTo>
                  <a:lnTo>
                    <a:pt x="1194918" y="12085"/>
                  </a:lnTo>
                  <a:lnTo>
                    <a:pt x="1244706" y="14210"/>
                  </a:lnTo>
                  <a:lnTo>
                    <a:pt x="1294495" y="16693"/>
                  </a:lnTo>
                  <a:lnTo>
                    <a:pt x="1344283" y="19590"/>
                  </a:lnTo>
                  <a:lnTo>
                    <a:pt x="1394071" y="22967"/>
                  </a:lnTo>
                  <a:lnTo>
                    <a:pt x="1443859" y="26898"/>
                  </a:lnTo>
                  <a:lnTo>
                    <a:pt x="1493648" y="31466"/>
                  </a:lnTo>
                  <a:lnTo>
                    <a:pt x="1543436" y="36765"/>
                  </a:lnTo>
                  <a:lnTo>
                    <a:pt x="1593224" y="42897"/>
                  </a:lnTo>
                  <a:lnTo>
                    <a:pt x="1643012" y="49975"/>
                  </a:lnTo>
                  <a:lnTo>
                    <a:pt x="1692801" y="58122"/>
                  </a:lnTo>
                  <a:lnTo>
                    <a:pt x="1742589" y="67465"/>
                  </a:lnTo>
                  <a:lnTo>
                    <a:pt x="1792377" y="78140"/>
                  </a:lnTo>
                  <a:lnTo>
                    <a:pt x="1842166" y="90282"/>
                  </a:lnTo>
                  <a:lnTo>
                    <a:pt x="1891954" y="104022"/>
                  </a:lnTo>
                  <a:lnTo>
                    <a:pt x="1941742" y="119481"/>
                  </a:lnTo>
                  <a:lnTo>
                    <a:pt x="1991530" y="136763"/>
                  </a:lnTo>
                  <a:lnTo>
                    <a:pt x="2041319" y="155942"/>
                  </a:lnTo>
                  <a:lnTo>
                    <a:pt x="2091107" y="177058"/>
                  </a:lnTo>
                  <a:lnTo>
                    <a:pt x="2140895" y="200102"/>
                  </a:lnTo>
                  <a:lnTo>
                    <a:pt x="2190683" y="225008"/>
                  </a:lnTo>
                  <a:lnTo>
                    <a:pt x="2240472" y="251648"/>
                  </a:lnTo>
                  <a:lnTo>
                    <a:pt x="2290260" y="279829"/>
                  </a:lnTo>
                  <a:lnTo>
                    <a:pt x="2340048" y="309290"/>
                  </a:lnTo>
                  <a:lnTo>
                    <a:pt x="2389837" y="339714"/>
                  </a:lnTo>
                  <a:lnTo>
                    <a:pt x="2439625" y="370735"/>
                  </a:lnTo>
                  <a:lnTo>
                    <a:pt x="2489413" y="401959"/>
                  </a:lnTo>
                  <a:lnTo>
                    <a:pt x="2539201" y="432980"/>
                  </a:lnTo>
                  <a:lnTo>
                    <a:pt x="2588990" y="463404"/>
                  </a:lnTo>
                  <a:lnTo>
                    <a:pt x="2638778" y="492865"/>
                  </a:lnTo>
                  <a:lnTo>
                    <a:pt x="2688566" y="521046"/>
                  </a:lnTo>
                  <a:lnTo>
                    <a:pt x="2738354" y="547686"/>
                  </a:lnTo>
                  <a:lnTo>
                    <a:pt x="2788143" y="572592"/>
                  </a:lnTo>
                  <a:lnTo>
                    <a:pt x="2837931" y="595636"/>
                  </a:lnTo>
                  <a:lnTo>
                    <a:pt x="2887719" y="616751"/>
                  </a:lnTo>
                  <a:lnTo>
                    <a:pt x="2937508" y="635931"/>
                  </a:lnTo>
                  <a:lnTo>
                    <a:pt x="2987296" y="653213"/>
                  </a:lnTo>
                  <a:lnTo>
                    <a:pt x="3037084" y="668672"/>
                  </a:lnTo>
                  <a:lnTo>
                    <a:pt x="3086872" y="682412"/>
                  </a:lnTo>
                  <a:lnTo>
                    <a:pt x="3136661" y="694553"/>
                  </a:lnTo>
                  <a:lnTo>
                    <a:pt x="3186449" y="705228"/>
                  </a:lnTo>
                  <a:lnTo>
                    <a:pt x="3236237" y="714572"/>
                  </a:lnTo>
                  <a:lnTo>
                    <a:pt x="3286025" y="722718"/>
                  </a:lnTo>
                  <a:lnTo>
                    <a:pt x="3335814" y="729797"/>
                  </a:lnTo>
                  <a:lnTo>
                    <a:pt x="3385602" y="735929"/>
                  </a:lnTo>
                  <a:lnTo>
                    <a:pt x="3435390" y="741227"/>
                  </a:lnTo>
                  <a:lnTo>
                    <a:pt x="3485179" y="745796"/>
                  </a:lnTo>
                  <a:lnTo>
                    <a:pt x="3534967" y="749727"/>
                  </a:lnTo>
                  <a:lnTo>
                    <a:pt x="3584755" y="753104"/>
                  </a:lnTo>
                  <a:lnTo>
                    <a:pt x="3634543" y="756001"/>
                  </a:lnTo>
                  <a:lnTo>
                    <a:pt x="3684332" y="758484"/>
                  </a:lnTo>
                  <a:lnTo>
                    <a:pt x="3734120" y="760608"/>
                  </a:lnTo>
                  <a:lnTo>
                    <a:pt x="3783908" y="762426"/>
                  </a:lnTo>
                  <a:lnTo>
                    <a:pt x="3833696" y="763979"/>
                  </a:lnTo>
                  <a:lnTo>
                    <a:pt x="3883485" y="765305"/>
                  </a:lnTo>
                  <a:lnTo>
                    <a:pt x="3933273" y="766436"/>
                  </a:lnTo>
                  <a:lnTo>
                    <a:pt x="3983061" y="767402"/>
                  </a:lnTo>
                  <a:lnTo>
                    <a:pt x="4032850" y="768225"/>
                  </a:lnTo>
                  <a:lnTo>
                    <a:pt x="4082638" y="768927"/>
                  </a:lnTo>
                  <a:lnTo>
                    <a:pt x="4132426" y="769525"/>
                  </a:lnTo>
                  <a:lnTo>
                    <a:pt x="4182214" y="770035"/>
                  </a:lnTo>
                  <a:lnTo>
                    <a:pt x="4232003" y="770469"/>
                  </a:lnTo>
                  <a:lnTo>
                    <a:pt x="4281791" y="770839"/>
                  </a:lnTo>
                  <a:lnTo>
                    <a:pt x="4331579" y="771154"/>
                  </a:lnTo>
                  <a:lnTo>
                    <a:pt x="4381367" y="771422"/>
                  </a:lnTo>
                  <a:lnTo>
                    <a:pt x="4431156" y="771650"/>
                  </a:lnTo>
                  <a:lnTo>
                    <a:pt x="4480944" y="771844"/>
                  </a:lnTo>
                  <a:lnTo>
                    <a:pt x="4530732" y="772010"/>
                  </a:lnTo>
                  <a:lnTo>
                    <a:pt x="4580521" y="772150"/>
                  </a:lnTo>
                  <a:lnTo>
                    <a:pt x="4630309" y="772270"/>
                  </a:lnTo>
                  <a:lnTo>
                    <a:pt x="4680097" y="772372"/>
                  </a:lnTo>
                  <a:lnTo>
                    <a:pt x="4729885" y="772459"/>
                  </a:lnTo>
                  <a:lnTo>
                    <a:pt x="4779674" y="772532"/>
                  </a:lnTo>
                  <a:lnTo>
                    <a:pt x="4829462" y="772595"/>
                  </a:lnTo>
                  <a:lnTo>
                    <a:pt x="4879250" y="772649"/>
                  </a:lnTo>
                  <a:lnTo>
                    <a:pt x="4929038" y="772694"/>
                  </a:lnTo>
                </a:path>
              </a:pathLst>
            </a:custGeom>
            <a:ln w="40651" cap="flat">
              <a:solidFill>
                <a:srgbClr val="D3D3D3">
                  <a:alpha val="100000"/>
                </a:srgbClr>
              </a:solidFill>
              <a:prstDash val="solid"/>
              <a:round/>
            </a:ln>
          </p:spPr>
          <p:txBody>
            <a:bodyPr/>
            <a:lstStyle/>
            <a:p/>
          </p:txBody>
        </p:sp>
        <p:sp>
          <p:nvSpPr>
            <p:cNvPr id="31" name="pl31"/>
            <p:cNvSpPr/>
            <p:nvPr/>
          </p:nvSpPr>
          <p:spPr>
            <a:xfrm>
              <a:off x="2420208" y="3998181"/>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FEAF16">
                  <a:alpha val="100000"/>
                </a:srgbClr>
              </a:solidFill>
              <a:prstDash val="solid"/>
              <a:round/>
            </a:ln>
          </p:spPr>
          <p:txBody>
            <a:bodyPr/>
            <a:lstStyle/>
            <a:p/>
          </p:txBody>
        </p:sp>
        <p:sp>
          <p:nvSpPr>
            <p:cNvPr id="32" name="pl32"/>
            <p:cNvSpPr/>
            <p:nvPr/>
          </p:nvSpPr>
          <p:spPr>
            <a:xfrm>
              <a:off x="2420208" y="425574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33" name="pl33"/>
            <p:cNvSpPr/>
            <p:nvPr/>
          </p:nvSpPr>
          <p:spPr>
            <a:xfrm>
              <a:off x="2420208" y="3225572"/>
              <a:ext cx="4929038" cy="2575648"/>
            </a:xfrm>
            <a:custGeom>
              <a:avLst/>
              <a:pathLst>
                <a:path w="4929038" h="2575648">
                  <a:moveTo>
                    <a:pt x="0" y="0"/>
                  </a:moveTo>
                  <a:lnTo>
                    <a:pt x="49788" y="151"/>
                  </a:lnTo>
                  <a:lnTo>
                    <a:pt x="99576" y="329"/>
                  </a:lnTo>
                  <a:lnTo>
                    <a:pt x="149364" y="538"/>
                  </a:lnTo>
                  <a:lnTo>
                    <a:pt x="199153" y="784"/>
                  </a:lnTo>
                  <a:lnTo>
                    <a:pt x="248941" y="1074"/>
                  </a:lnTo>
                  <a:lnTo>
                    <a:pt x="298729" y="1413"/>
                  </a:lnTo>
                  <a:lnTo>
                    <a:pt x="348517" y="1812"/>
                  </a:lnTo>
                  <a:lnTo>
                    <a:pt x="398306" y="2282"/>
                  </a:lnTo>
                  <a:lnTo>
                    <a:pt x="448094" y="2833"/>
                  </a:lnTo>
                  <a:lnTo>
                    <a:pt x="497882" y="3480"/>
                  </a:lnTo>
                  <a:lnTo>
                    <a:pt x="547670" y="4241"/>
                  </a:lnTo>
                  <a:lnTo>
                    <a:pt x="597459" y="5134"/>
                  </a:lnTo>
                  <a:lnTo>
                    <a:pt x="647247" y="6184"/>
                  </a:lnTo>
                  <a:lnTo>
                    <a:pt x="697035" y="7416"/>
                  </a:lnTo>
                  <a:lnTo>
                    <a:pt x="746824" y="8863"/>
                  </a:lnTo>
                  <a:lnTo>
                    <a:pt x="796612" y="10562"/>
                  </a:lnTo>
                  <a:lnTo>
                    <a:pt x="846400" y="12556"/>
                  </a:lnTo>
                  <a:lnTo>
                    <a:pt x="896188" y="14895"/>
                  </a:lnTo>
                  <a:lnTo>
                    <a:pt x="945977" y="17640"/>
                  </a:lnTo>
                  <a:lnTo>
                    <a:pt x="995765" y="20859"/>
                  </a:lnTo>
                  <a:lnTo>
                    <a:pt x="1045553" y="24631"/>
                  </a:lnTo>
                  <a:lnTo>
                    <a:pt x="1095341" y="29052"/>
                  </a:lnTo>
                  <a:lnTo>
                    <a:pt x="1145130" y="34228"/>
                  </a:lnTo>
                  <a:lnTo>
                    <a:pt x="1194918" y="40285"/>
                  </a:lnTo>
                  <a:lnTo>
                    <a:pt x="1244706" y="47368"/>
                  </a:lnTo>
                  <a:lnTo>
                    <a:pt x="1294495" y="55643"/>
                  </a:lnTo>
                  <a:lnTo>
                    <a:pt x="1344283" y="65301"/>
                  </a:lnTo>
                  <a:lnTo>
                    <a:pt x="1394071" y="76558"/>
                  </a:lnTo>
                  <a:lnTo>
                    <a:pt x="1443859" y="89662"/>
                  </a:lnTo>
                  <a:lnTo>
                    <a:pt x="1493648" y="104889"/>
                  </a:lnTo>
                  <a:lnTo>
                    <a:pt x="1543436" y="122551"/>
                  </a:lnTo>
                  <a:lnTo>
                    <a:pt x="1593224" y="142991"/>
                  </a:lnTo>
                  <a:lnTo>
                    <a:pt x="1643012" y="166585"/>
                  </a:lnTo>
                  <a:lnTo>
                    <a:pt x="1692801" y="193740"/>
                  </a:lnTo>
                  <a:lnTo>
                    <a:pt x="1742589" y="224885"/>
                  </a:lnTo>
                  <a:lnTo>
                    <a:pt x="1792377" y="260469"/>
                  </a:lnTo>
                  <a:lnTo>
                    <a:pt x="1842166" y="300941"/>
                  </a:lnTo>
                  <a:lnTo>
                    <a:pt x="1891954" y="346741"/>
                  </a:lnTo>
                  <a:lnTo>
                    <a:pt x="1941742" y="398272"/>
                  </a:lnTo>
                  <a:lnTo>
                    <a:pt x="1991530" y="455877"/>
                  </a:lnTo>
                  <a:lnTo>
                    <a:pt x="2041319" y="519808"/>
                  </a:lnTo>
                  <a:lnTo>
                    <a:pt x="2091107" y="590195"/>
                  </a:lnTo>
                  <a:lnTo>
                    <a:pt x="2140895" y="667006"/>
                  </a:lnTo>
                  <a:lnTo>
                    <a:pt x="2190683" y="750026"/>
                  </a:lnTo>
                  <a:lnTo>
                    <a:pt x="2240472" y="838828"/>
                  </a:lnTo>
                  <a:lnTo>
                    <a:pt x="2290260" y="932764"/>
                  </a:lnTo>
                  <a:lnTo>
                    <a:pt x="2340048" y="1030968"/>
                  </a:lnTo>
                  <a:lnTo>
                    <a:pt x="2389837" y="1132380"/>
                  </a:lnTo>
                  <a:lnTo>
                    <a:pt x="2439625" y="1235784"/>
                  </a:lnTo>
                  <a:lnTo>
                    <a:pt x="2489413" y="1339864"/>
                  </a:lnTo>
                  <a:lnTo>
                    <a:pt x="2539201" y="1443268"/>
                  </a:lnTo>
                  <a:lnTo>
                    <a:pt x="2588990" y="1544680"/>
                  </a:lnTo>
                  <a:lnTo>
                    <a:pt x="2638778" y="1642884"/>
                  </a:lnTo>
                  <a:lnTo>
                    <a:pt x="2688566" y="1736820"/>
                  </a:lnTo>
                  <a:lnTo>
                    <a:pt x="2738354" y="1825622"/>
                  </a:lnTo>
                  <a:lnTo>
                    <a:pt x="2788143" y="1908642"/>
                  </a:lnTo>
                  <a:lnTo>
                    <a:pt x="2837931" y="1985453"/>
                  </a:lnTo>
                  <a:lnTo>
                    <a:pt x="2887719" y="2055839"/>
                  </a:lnTo>
                  <a:lnTo>
                    <a:pt x="2937508" y="2119771"/>
                  </a:lnTo>
                  <a:lnTo>
                    <a:pt x="2987296" y="2177376"/>
                  </a:lnTo>
                  <a:lnTo>
                    <a:pt x="3037084" y="2228907"/>
                  </a:lnTo>
                  <a:lnTo>
                    <a:pt x="3086872" y="2274707"/>
                  </a:lnTo>
                  <a:lnTo>
                    <a:pt x="3136661" y="2315179"/>
                  </a:lnTo>
                  <a:lnTo>
                    <a:pt x="3186449" y="2350763"/>
                  </a:lnTo>
                  <a:lnTo>
                    <a:pt x="3236237" y="2381908"/>
                  </a:lnTo>
                  <a:lnTo>
                    <a:pt x="3286025" y="2409063"/>
                  </a:lnTo>
                  <a:lnTo>
                    <a:pt x="3335814" y="2432657"/>
                  </a:lnTo>
                  <a:lnTo>
                    <a:pt x="3385602" y="2453097"/>
                  </a:lnTo>
                  <a:lnTo>
                    <a:pt x="3435390" y="2470759"/>
                  </a:lnTo>
                  <a:lnTo>
                    <a:pt x="3485179" y="2485986"/>
                  </a:lnTo>
                  <a:lnTo>
                    <a:pt x="3534967" y="2499090"/>
                  </a:lnTo>
                  <a:lnTo>
                    <a:pt x="3584755" y="2510347"/>
                  </a:lnTo>
                  <a:lnTo>
                    <a:pt x="3634543" y="2520005"/>
                  </a:lnTo>
                  <a:lnTo>
                    <a:pt x="3684332" y="2528280"/>
                  </a:lnTo>
                  <a:lnTo>
                    <a:pt x="3734120" y="2535363"/>
                  </a:lnTo>
                  <a:lnTo>
                    <a:pt x="3783908" y="2541420"/>
                  </a:lnTo>
                  <a:lnTo>
                    <a:pt x="3833696" y="2546596"/>
                  </a:lnTo>
                  <a:lnTo>
                    <a:pt x="3883485" y="2551017"/>
                  </a:lnTo>
                  <a:lnTo>
                    <a:pt x="3933273" y="2554789"/>
                  </a:lnTo>
                  <a:lnTo>
                    <a:pt x="3983061" y="2558008"/>
                  </a:lnTo>
                  <a:lnTo>
                    <a:pt x="4032850" y="2560753"/>
                  </a:lnTo>
                  <a:lnTo>
                    <a:pt x="4082638" y="2563092"/>
                  </a:lnTo>
                  <a:lnTo>
                    <a:pt x="4132426" y="2565086"/>
                  </a:lnTo>
                  <a:lnTo>
                    <a:pt x="4182214" y="2566785"/>
                  </a:lnTo>
                  <a:lnTo>
                    <a:pt x="4232003" y="2568232"/>
                  </a:lnTo>
                  <a:lnTo>
                    <a:pt x="4281791" y="2569464"/>
                  </a:lnTo>
                  <a:lnTo>
                    <a:pt x="4331579" y="2570514"/>
                  </a:lnTo>
                  <a:lnTo>
                    <a:pt x="4381367" y="2571407"/>
                  </a:lnTo>
                  <a:lnTo>
                    <a:pt x="4431156" y="2572168"/>
                  </a:lnTo>
                  <a:lnTo>
                    <a:pt x="4480944" y="2572815"/>
                  </a:lnTo>
                  <a:lnTo>
                    <a:pt x="4530732" y="2573366"/>
                  </a:lnTo>
                  <a:lnTo>
                    <a:pt x="4580521" y="2573835"/>
                  </a:lnTo>
                  <a:lnTo>
                    <a:pt x="4630309" y="2574235"/>
                  </a:lnTo>
                  <a:lnTo>
                    <a:pt x="4680097" y="2574574"/>
                  </a:lnTo>
                  <a:lnTo>
                    <a:pt x="4729885" y="2574863"/>
                  </a:lnTo>
                  <a:lnTo>
                    <a:pt x="4779674" y="2575109"/>
                  </a:lnTo>
                  <a:lnTo>
                    <a:pt x="4829462" y="2575319"/>
                  </a:lnTo>
                  <a:lnTo>
                    <a:pt x="4879250" y="2575497"/>
                  </a:lnTo>
                  <a:lnTo>
                    <a:pt x="4929038" y="2575648"/>
                  </a:lnTo>
                </a:path>
              </a:pathLst>
            </a:custGeom>
            <a:ln w="40651" cap="flat">
              <a:solidFill>
                <a:srgbClr val="D3D3D3">
                  <a:alpha val="100000"/>
                </a:srgbClr>
              </a:solidFill>
              <a:prstDash val="solid"/>
              <a:round/>
            </a:ln>
          </p:spPr>
          <p:txBody>
            <a:bodyPr/>
            <a:lstStyle/>
            <a:p/>
          </p:txBody>
        </p:sp>
        <p:sp>
          <p:nvSpPr>
            <p:cNvPr id="34" name="pl34"/>
            <p:cNvSpPr/>
            <p:nvPr/>
          </p:nvSpPr>
          <p:spPr>
            <a:xfrm>
              <a:off x="2420208" y="90515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35" name="pl35"/>
            <p:cNvSpPr/>
            <p:nvPr/>
          </p:nvSpPr>
          <p:spPr>
            <a:xfrm>
              <a:off x="2420208" y="2709405"/>
              <a:ext cx="4929038" cy="515129"/>
            </a:xfrm>
            <a:custGeom>
              <a:avLst/>
              <a:pathLst>
                <a:path w="4929038" h="515129">
                  <a:moveTo>
                    <a:pt x="0" y="0"/>
                  </a:moveTo>
                  <a:lnTo>
                    <a:pt x="49788" y="30"/>
                  </a:lnTo>
                  <a:lnTo>
                    <a:pt x="99576" y="65"/>
                  </a:lnTo>
                  <a:lnTo>
                    <a:pt x="149364" y="107"/>
                  </a:lnTo>
                  <a:lnTo>
                    <a:pt x="199153" y="156"/>
                  </a:lnTo>
                  <a:lnTo>
                    <a:pt x="248941" y="214"/>
                  </a:lnTo>
                  <a:lnTo>
                    <a:pt x="298729" y="282"/>
                  </a:lnTo>
                  <a:lnTo>
                    <a:pt x="348517" y="362"/>
                  </a:lnTo>
                  <a:lnTo>
                    <a:pt x="398306" y="456"/>
                  </a:lnTo>
                  <a:lnTo>
                    <a:pt x="448094" y="566"/>
                  </a:lnTo>
                  <a:lnTo>
                    <a:pt x="497882" y="696"/>
                  </a:lnTo>
                  <a:lnTo>
                    <a:pt x="547670" y="848"/>
                  </a:lnTo>
                  <a:lnTo>
                    <a:pt x="597459" y="1026"/>
                  </a:lnTo>
                  <a:lnTo>
                    <a:pt x="647247" y="1236"/>
                  </a:lnTo>
                  <a:lnTo>
                    <a:pt x="697035" y="1483"/>
                  </a:lnTo>
                  <a:lnTo>
                    <a:pt x="746824" y="1772"/>
                  </a:lnTo>
                  <a:lnTo>
                    <a:pt x="796612" y="2112"/>
                  </a:lnTo>
                  <a:lnTo>
                    <a:pt x="846400" y="2511"/>
                  </a:lnTo>
                  <a:lnTo>
                    <a:pt x="896188" y="2979"/>
                  </a:lnTo>
                  <a:lnTo>
                    <a:pt x="945977" y="3528"/>
                  </a:lnTo>
                  <a:lnTo>
                    <a:pt x="995765" y="4171"/>
                  </a:lnTo>
                  <a:lnTo>
                    <a:pt x="1045553" y="4926"/>
                  </a:lnTo>
                  <a:lnTo>
                    <a:pt x="1095341" y="5810"/>
                  </a:lnTo>
                  <a:lnTo>
                    <a:pt x="1145130" y="6845"/>
                  </a:lnTo>
                  <a:lnTo>
                    <a:pt x="1194918" y="8057"/>
                  </a:lnTo>
                  <a:lnTo>
                    <a:pt x="1244706" y="9473"/>
                  </a:lnTo>
                  <a:lnTo>
                    <a:pt x="1294495" y="11128"/>
                  </a:lnTo>
                  <a:lnTo>
                    <a:pt x="1344283" y="13060"/>
                  </a:lnTo>
                  <a:lnTo>
                    <a:pt x="1394071" y="15311"/>
                  </a:lnTo>
                  <a:lnTo>
                    <a:pt x="1443859" y="17932"/>
                  </a:lnTo>
                  <a:lnTo>
                    <a:pt x="1493648" y="20977"/>
                  </a:lnTo>
                  <a:lnTo>
                    <a:pt x="1543436" y="24510"/>
                  </a:lnTo>
                  <a:lnTo>
                    <a:pt x="1593224" y="28598"/>
                  </a:lnTo>
                  <a:lnTo>
                    <a:pt x="1643012" y="33317"/>
                  </a:lnTo>
                  <a:lnTo>
                    <a:pt x="1692801" y="38748"/>
                  </a:lnTo>
                  <a:lnTo>
                    <a:pt x="1742589" y="44977"/>
                  </a:lnTo>
                  <a:lnTo>
                    <a:pt x="1792377" y="52093"/>
                  </a:lnTo>
                  <a:lnTo>
                    <a:pt x="1842166" y="60188"/>
                  </a:lnTo>
                  <a:lnTo>
                    <a:pt x="1891954" y="69348"/>
                  </a:lnTo>
                  <a:lnTo>
                    <a:pt x="1941742" y="79654"/>
                  </a:lnTo>
                  <a:lnTo>
                    <a:pt x="1991530" y="91175"/>
                  </a:lnTo>
                  <a:lnTo>
                    <a:pt x="2041319" y="103961"/>
                  </a:lnTo>
                  <a:lnTo>
                    <a:pt x="2091107" y="118039"/>
                  </a:lnTo>
                  <a:lnTo>
                    <a:pt x="2140895" y="133401"/>
                  </a:lnTo>
                  <a:lnTo>
                    <a:pt x="2190683" y="150005"/>
                  </a:lnTo>
                  <a:lnTo>
                    <a:pt x="2240472" y="167765"/>
                  </a:lnTo>
                  <a:lnTo>
                    <a:pt x="2290260" y="186552"/>
                  </a:lnTo>
                  <a:lnTo>
                    <a:pt x="2340048" y="206193"/>
                  </a:lnTo>
                  <a:lnTo>
                    <a:pt x="2389837" y="226476"/>
                  </a:lnTo>
                  <a:lnTo>
                    <a:pt x="2439625" y="247156"/>
                  </a:lnTo>
                  <a:lnTo>
                    <a:pt x="2489413" y="267972"/>
                  </a:lnTo>
                  <a:lnTo>
                    <a:pt x="2539201" y="288653"/>
                  </a:lnTo>
                  <a:lnTo>
                    <a:pt x="2588990" y="308936"/>
                  </a:lnTo>
                  <a:lnTo>
                    <a:pt x="2638778" y="328576"/>
                  </a:lnTo>
                  <a:lnTo>
                    <a:pt x="2688566" y="347364"/>
                  </a:lnTo>
                  <a:lnTo>
                    <a:pt x="2738354" y="365124"/>
                  </a:lnTo>
                  <a:lnTo>
                    <a:pt x="2788143" y="381728"/>
                  </a:lnTo>
                  <a:lnTo>
                    <a:pt x="2837931" y="397090"/>
                  </a:lnTo>
                  <a:lnTo>
                    <a:pt x="2887719" y="411167"/>
                  </a:lnTo>
                  <a:lnTo>
                    <a:pt x="2937508" y="423954"/>
                  </a:lnTo>
                  <a:lnTo>
                    <a:pt x="2987296" y="435475"/>
                  </a:lnTo>
                  <a:lnTo>
                    <a:pt x="3037084" y="445781"/>
                  </a:lnTo>
                  <a:lnTo>
                    <a:pt x="3086872" y="454941"/>
                  </a:lnTo>
                  <a:lnTo>
                    <a:pt x="3136661" y="463035"/>
                  </a:lnTo>
                  <a:lnTo>
                    <a:pt x="3186449" y="470152"/>
                  </a:lnTo>
                  <a:lnTo>
                    <a:pt x="3236237" y="476381"/>
                  </a:lnTo>
                  <a:lnTo>
                    <a:pt x="3286025" y="481812"/>
                  </a:lnTo>
                  <a:lnTo>
                    <a:pt x="3335814" y="486531"/>
                  </a:lnTo>
                  <a:lnTo>
                    <a:pt x="3385602" y="490619"/>
                  </a:lnTo>
                  <a:lnTo>
                    <a:pt x="3435390" y="494151"/>
                  </a:lnTo>
                  <a:lnTo>
                    <a:pt x="3485179" y="497197"/>
                  </a:lnTo>
                  <a:lnTo>
                    <a:pt x="3534967" y="499818"/>
                  </a:lnTo>
                  <a:lnTo>
                    <a:pt x="3584755" y="502069"/>
                  </a:lnTo>
                  <a:lnTo>
                    <a:pt x="3634543" y="504001"/>
                  </a:lnTo>
                  <a:lnTo>
                    <a:pt x="3684332" y="505656"/>
                  </a:lnTo>
                  <a:lnTo>
                    <a:pt x="3734120" y="507072"/>
                  </a:lnTo>
                  <a:lnTo>
                    <a:pt x="3783908" y="508284"/>
                  </a:lnTo>
                  <a:lnTo>
                    <a:pt x="3833696" y="509319"/>
                  </a:lnTo>
                  <a:lnTo>
                    <a:pt x="3883485" y="510203"/>
                  </a:lnTo>
                  <a:lnTo>
                    <a:pt x="3933273" y="510957"/>
                  </a:lnTo>
                  <a:lnTo>
                    <a:pt x="3983061" y="511601"/>
                  </a:lnTo>
                  <a:lnTo>
                    <a:pt x="4032850" y="512150"/>
                  </a:lnTo>
                  <a:lnTo>
                    <a:pt x="4082638" y="512618"/>
                  </a:lnTo>
                  <a:lnTo>
                    <a:pt x="4132426" y="513017"/>
                  </a:lnTo>
                  <a:lnTo>
                    <a:pt x="4182214" y="513357"/>
                  </a:lnTo>
                  <a:lnTo>
                    <a:pt x="4232003" y="513646"/>
                  </a:lnTo>
                  <a:lnTo>
                    <a:pt x="4281791" y="513892"/>
                  </a:lnTo>
                  <a:lnTo>
                    <a:pt x="4331579" y="514102"/>
                  </a:lnTo>
                  <a:lnTo>
                    <a:pt x="4381367" y="514281"/>
                  </a:lnTo>
                  <a:lnTo>
                    <a:pt x="4431156" y="514433"/>
                  </a:lnTo>
                  <a:lnTo>
                    <a:pt x="4480944" y="514563"/>
                  </a:lnTo>
                  <a:lnTo>
                    <a:pt x="4530732" y="514673"/>
                  </a:lnTo>
                  <a:lnTo>
                    <a:pt x="4580521" y="514767"/>
                  </a:lnTo>
                  <a:lnTo>
                    <a:pt x="4630309" y="514847"/>
                  </a:lnTo>
                  <a:lnTo>
                    <a:pt x="4680097" y="514914"/>
                  </a:lnTo>
                  <a:lnTo>
                    <a:pt x="4729885" y="514972"/>
                  </a:lnTo>
                  <a:lnTo>
                    <a:pt x="4779674" y="515021"/>
                  </a:lnTo>
                  <a:lnTo>
                    <a:pt x="4829462" y="515063"/>
                  </a:lnTo>
                  <a:lnTo>
                    <a:pt x="4879250" y="515099"/>
                  </a:lnTo>
                  <a:lnTo>
                    <a:pt x="4929038" y="515129"/>
                  </a:lnTo>
                </a:path>
              </a:pathLst>
            </a:custGeom>
            <a:ln w="40651" cap="flat">
              <a:solidFill>
                <a:srgbClr val="D3D3D3">
                  <a:alpha val="100000"/>
                </a:srgbClr>
              </a:solidFill>
              <a:prstDash val="solid"/>
              <a:round/>
            </a:ln>
          </p:spPr>
          <p:txBody>
            <a:bodyPr/>
            <a:lstStyle/>
            <a:p/>
          </p:txBody>
        </p:sp>
        <p:sp>
          <p:nvSpPr>
            <p:cNvPr id="36" name="pl36"/>
            <p:cNvSpPr/>
            <p:nvPr/>
          </p:nvSpPr>
          <p:spPr>
            <a:xfrm>
              <a:off x="2420208" y="3482705"/>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782AB6">
                  <a:alpha val="100000"/>
                </a:srgbClr>
              </a:solidFill>
              <a:prstDash val="solid"/>
              <a:round/>
            </a:ln>
          </p:spPr>
          <p:txBody>
            <a:bodyPr/>
            <a:lstStyle/>
            <a:p/>
          </p:txBody>
        </p:sp>
        <p:sp>
          <p:nvSpPr>
            <p:cNvPr id="37" name="pl37"/>
            <p:cNvSpPr/>
            <p:nvPr/>
          </p:nvSpPr>
          <p:spPr>
            <a:xfrm>
              <a:off x="2420208" y="3740875"/>
              <a:ext cx="4929038" cy="2060519"/>
            </a:xfrm>
            <a:custGeom>
              <a:avLst/>
              <a:pathLst>
                <a:path w="4929038" h="2060519">
                  <a:moveTo>
                    <a:pt x="0" y="2060519"/>
                  </a:moveTo>
                  <a:lnTo>
                    <a:pt x="49788" y="2060397"/>
                  </a:lnTo>
                  <a:lnTo>
                    <a:pt x="99576" y="2060255"/>
                  </a:lnTo>
                  <a:lnTo>
                    <a:pt x="149364" y="2060087"/>
                  </a:lnTo>
                  <a:lnTo>
                    <a:pt x="199153" y="2059891"/>
                  </a:lnTo>
                  <a:lnTo>
                    <a:pt x="248941" y="2059659"/>
                  </a:lnTo>
                  <a:lnTo>
                    <a:pt x="298729" y="2059388"/>
                  </a:lnTo>
                  <a:lnTo>
                    <a:pt x="348517" y="2059068"/>
                  </a:lnTo>
                  <a:lnTo>
                    <a:pt x="398306" y="2058693"/>
                  </a:lnTo>
                  <a:lnTo>
                    <a:pt x="448094" y="2058252"/>
                  </a:lnTo>
                  <a:lnTo>
                    <a:pt x="497882" y="2057734"/>
                  </a:lnTo>
                  <a:lnTo>
                    <a:pt x="547670" y="2057126"/>
                  </a:lnTo>
                  <a:lnTo>
                    <a:pt x="597459" y="2056411"/>
                  </a:lnTo>
                  <a:lnTo>
                    <a:pt x="647247" y="2055571"/>
                  </a:lnTo>
                  <a:lnTo>
                    <a:pt x="697035" y="2054585"/>
                  </a:lnTo>
                  <a:lnTo>
                    <a:pt x="746824" y="2053428"/>
                  </a:lnTo>
                  <a:lnTo>
                    <a:pt x="796612" y="2052069"/>
                  </a:lnTo>
                  <a:lnTo>
                    <a:pt x="846400" y="2050474"/>
                  </a:lnTo>
                  <a:lnTo>
                    <a:pt x="896188" y="2048602"/>
                  </a:lnTo>
                  <a:lnTo>
                    <a:pt x="945977" y="2046406"/>
                  </a:lnTo>
                  <a:lnTo>
                    <a:pt x="995765" y="2043831"/>
                  </a:lnTo>
                  <a:lnTo>
                    <a:pt x="1045553" y="2040813"/>
                  </a:lnTo>
                  <a:lnTo>
                    <a:pt x="1095341" y="2037277"/>
                  </a:lnTo>
                  <a:lnTo>
                    <a:pt x="1145130" y="2033136"/>
                  </a:lnTo>
                  <a:lnTo>
                    <a:pt x="1194918" y="2028290"/>
                  </a:lnTo>
                  <a:lnTo>
                    <a:pt x="1244706" y="2022624"/>
                  </a:lnTo>
                  <a:lnTo>
                    <a:pt x="1294495" y="2016004"/>
                  </a:lnTo>
                  <a:lnTo>
                    <a:pt x="1344283" y="2008278"/>
                  </a:lnTo>
                  <a:lnTo>
                    <a:pt x="1394071" y="1999272"/>
                  </a:lnTo>
                  <a:lnTo>
                    <a:pt x="1443859" y="1988789"/>
                  </a:lnTo>
                  <a:lnTo>
                    <a:pt x="1493648" y="1976607"/>
                  </a:lnTo>
                  <a:lnTo>
                    <a:pt x="1543436" y="1962477"/>
                  </a:lnTo>
                  <a:lnTo>
                    <a:pt x="1593224" y="1946125"/>
                  </a:lnTo>
                  <a:lnTo>
                    <a:pt x="1643012" y="1927250"/>
                  </a:lnTo>
                  <a:lnTo>
                    <a:pt x="1692801" y="1905526"/>
                  </a:lnTo>
                  <a:lnTo>
                    <a:pt x="1742589" y="1880610"/>
                  </a:lnTo>
                  <a:lnTo>
                    <a:pt x="1792377" y="1852143"/>
                  </a:lnTo>
                  <a:lnTo>
                    <a:pt x="1842166" y="1819765"/>
                  </a:lnTo>
                  <a:lnTo>
                    <a:pt x="1891954" y="1783126"/>
                  </a:lnTo>
                  <a:lnTo>
                    <a:pt x="1941742" y="1741901"/>
                  </a:lnTo>
                  <a:lnTo>
                    <a:pt x="1991530" y="1695817"/>
                  </a:lnTo>
                  <a:lnTo>
                    <a:pt x="2041319" y="1644671"/>
                  </a:lnTo>
                  <a:lnTo>
                    <a:pt x="2091107" y="1588362"/>
                  </a:lnTo>
                  <a:lnTo>
                    <a:pt x="2140895" y="1526913"/>
                  </a:lnTo>
                  <a:lnTo>
                    <a:pt x="2190683" y="1460497"/>
                  </a:lnTo>
                  <a:lnTo>
                    <a:pt x="2240472" y="1389456"/>
                  </a:lnTo>
                  <a:lnTo>
                    <a:pt x="2290260" y="1314307"/>
                  </a:lnTo>
                  <a:lnTo>
                    <a:pt x="2340048" y="1235744"/>
                  </a:lnTo>
                  <a:lnTo>
                    <a:pt x="2389837" y="1154614"/>
                  </a:lnTo>
                  <a:lnTo>
                    <a:pt x="2439625" y="1071891"/>
                  </a:lnTo>
                  <a:lnTo>
                    <a:pt x="2489413" y="988627"/>
                  </a:lnTo>
                  <a:lnTo>
                    <a:pt x="2539201" y="905904"/>
                  </a:lnTo>
                  <a:lnTo>
                    <a:pt x="2588990" y="824774"/>
                  </a:lnTo>
                  <a:lnTo>
                    <a:pt x="2638778" y="746211"/>
                  </a:lnTo>
                  <a:lnTo>
                    <a:pt x="2688566" y="671062"/>
                  </a:lnTo>
                  <a:lnTo>
                    <a:pt x="2738354" y="600021"/>
                  </a:lnTo>
                  <a:lnTo>
                    <a:pt x="2788143" y="533605"/>
                  </a:lnTo>
                  <a:lnTo>
                    <a:pt x="2837931" y="472156"/>
                  </a:lnTo>
                  <a:lnTo>
                    <a:pt x="2887719" y="415847"/>
                  </a:lnTo>
                  <a:lnTo>
                    <a:pt x="2937508" y="364701"/>
                  </a:lnTo>
                  <a:lnTo>
                    <a:pt x="2987296" y="318617"/>
                  </a:lnTo>
                  <a:lnTo>
                    <a:pt x="3037084" y="277393"/>
                  </a:lnTo>
                  <a:lnTo>
                    <a:pt x="3086872" y="240753"/>
                  </a:lnTo>
                  <a:lnTo>
                    <a:pt x="3136661" y="208375"/>
                  </a:lnTo>
                  <a:lnTo>
                    <a:pt x="3186449" y="179908"/>
                  </a:lnTo>
                  <a:lnTo>
                    <a:pt x="3236237" y="154992"/>
                  </a:lnTo>
                  <a:lnTo>
                    <a:pt x="3286025" y="133268"/>
                  </a:lnTo>
                  <a:lnTo>
                    <a:pt x="3335814" y="114393"/>
                  </a:lnTo>
                  <a:lnTo>
                    <a:pt x="3385602" y="98041"/>
                  </a:lnTo>
                  <a:lnTo>
                    <a:pt x="3435390" y="83911"/>
                  </a:lnTo>
                  <a:lnTo>
                    <a:pt x="3485179" y="71729"/>
                  </a:lnTo>
                  <a:lnTo>
                    <a:pt x="3534967" y="61246"/>
                  </a:lnTo>
                  <a:lnTo>
                    <a:pt x="3584755" y="52240"/>
                  </a:lnTo>
                  <a:lnTo>
                    <a:pt x="3634543" y="44514"/>
                  </a:lnTo>
                  <a:lnTo>
                    <a:pt x="3684332" y="37894"/>
                  </a:lnTo>
                  <a:lnTo>
                    <a:pt x="3734120" y="32228"/>
                  </a:lnTo>
                  <a:lnTo>
                    <a:pt x="3783908" y="27382"/>
                  </a:lnTo>
                  <a:lnTo>
                    <a:pt x="3833696" y="23241"/>
                  </a:lnTo>
                  <a:lnTo>
                    <a:pt x="3883485" y="19705"/>
                  </a:lnTo>
                  <a:lnTo>
                    <a:pt x="3933273" y="16687"/>
                  </a:lnTo>
                  <a:lnTo>
                    <a:pt x="3983061" y="14112"/>
                  </a:lnTo>
                  <a:lnTo>
                    <a:pt x="4032850" y="11916"/>
                  </a:lnTo>
                  <a:lnTo>
                    <a:pt x="4082638" y="10044"/>
                  </a:lnTo>
                  <a:lnTo>
                    <a:pt x="4132426" y="8449"/>
                  </a:lnTo>
                  <a:lnTo>
                    <a:pt x="4182214" y="7090"/>
                  </a:lnTo>
                  <a:lnTo>
                    <a:pt x="4232003" y="5933"/>
                  </a:lnTo>
                  <a:lnTo>
                    <a:pt x="4281791" y="4947"/>
                  </a:lnTo>
                  <a:lnTo>
                    <a:pt x="4331579" y="4107"/>
                  </a:lnTo>
                  <a:lnTo>
                    <a:pt x="4381367" y="3392"/>
                  </a:lnTo>
                  <a:lnTo>
                    <a:pt x="4431156" y="2784"/>
                  </a:lnTo>
                  <a:lnTo>
                    <a:pt x="4480944" y="2266"/>
                  </a:lnTo>
                  <a:lnTo>
                    <a:pt x="4530732" y="1825"/>
                  </a:lnTo>
                  <a:lnTo>
                    <a:pt x="4580521" y="1450"/>
                  </a:lnTo>
                  <a:lnTo>
                    <a:pt x="4630309" y="1131"/>
                  </a:lnTo>
                  <a:lnTo>
                    <a:pt x="4680097" y="859"/>
                  </a:lnTo>
                  <a:lnTo>
                    <a:pt x="4729885" y="627"/>
                  </a:lnTo>
                  <a:lnTo>
                    <a:pt x="4779674" y="431"/>
                  </a:lnTo>
                  <a:lnTo>
                    <a:pt x="4829462" y="263"/>
                  </a:lnTo>
                  <a:lnTo>
                    <a:pt x="4879250" y="121"/>
                  </a:lnTo>
                  <a:lnTo>
                    <a:pt x="4929038" y="0"/>
                  </a:lnTo>
                </a:path>
              </a:pathLst>
            </a:custGeom>
            <a:ln w="40651" cap="flat">
              <a:solidFill>
                <a:srgbClr val="D3D3D3">
                  <a:alpha val="100000"/>
                </a:srgbClr>
              </a:solidFill>
              <a:prstDash val="solid"/>
              <a:round/>
            </a:ln>
          </p:spPr>
          <p:txBody>
            <a:bodyPr/>
            <a:lstStyle/>
            <a:p/>
          </p:txBody>
        </p:sp>
        <p:sp>
          <p:nvSpPr>
            <p:cNvPr id="38" name="pt38"/>
            <p:cNvSpPr/>
            <p:nvPr/>
          </p:nvSpPr>
          <p:spPr>
            <a:xfrm>
              <a:off x="2334404" y="81926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9" name="pt39"/>
            <p:cNvSpPr/>
            <p:nvPr/>
          </p:nvSpPr>
          <p:spPr>
            <a:xfrm>
              <a:off x="2334404" y="107700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0" name="pt40"/>
            <p:cNvSpPr/>
            <p:nvPr/>
          </p:nvSpPr>
          <p:spPr>
            <a:xfrm>
              <a:off x="2334404" y="133474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334404" y="1592478"/>
              <a:ext cx="171607" cy="171607"/>
            </a:xfrm>
            <a:prstGeom prst="ellipse">
              <a:avLst/>
            </a:prstGeom>
            <a:solidFill>
              <a:srgbClr val="3283FE">
                <a:alpha val="100000"/>
              </a:srgbClr>
            </a:solidFill>
            <a:ln w="9000" cap="rnd">
              <a:solidFill>
                <a:srgbClr val="3283FE">
                  <a:alpha val="100000"/>
                </a:srgbClr>
              </a:solidFill>
              <a:prstDash val="solid"/>
              <a:round/>
            </a:ln>
          </p:spPr>
          <p:txBody>
            <a:bodyPr/>
            <a:lstStyle/>
            <a:p/>
          </p:txBody>
        </p:sp>
        <p:sp>
          <p:nvSpPr>
            <p:cNvPr id="42" name="pt42"/>
            <p:cNvSpPr/>
            <p:nvPr/>
          </p:nvSpPr>
          <p:spPr>
            <a:xfrm>
              <a:off x="2334404" y="185021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334404" y="2107953"/>
              <a:ext cx="171607" cy="171607"/>
            </a:xfrm>
            <a:prstGeom prst="ellipse">
              <a:avLst/>
            </a:prstGeom>
            <a:solidFill>
              <a:srgbClr val="00CC99">
                <a:alpha val="100000"/>
              </a:srgbClr>
            </a:solidFill>
            <a:ln w="9000" cap="rnd">
              <a:solidFill>
                <a:srgbClr val="00CC99">
                  <a:alpha val="100000"/>
                </a:srgbClr>
              </a:solidFill>
              <a:prstDash val="solid"/>
              <a:round/>
            </a:ln>
          </p:spPr>
          <p:txBody>
            <a:bodyPr/>
            <a:lstStyle/>
            <a:p/>
          </p:txBody>
        </p:sp>
        <p:sp>
          <p:nvSpPr>
            <p:cNvPr id="44" name="pt44"/>
            <p:cNvSpPr/>
            <p:nvPr/>
          </p:nvSpPr>
          <p:spPr>
            <a:xfrm>
              <a:off x="2334404" y="236569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334404"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334404" y="28811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334404" y="313890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334404" y="339664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334404" y="3654380"/>
              <a:ext cx="171607" cy="171607"/>
            </a:xfrm>
            <a:prstGeom prst="ellipse">
              <a:avLst/>
            </a:prstGeom>
            <a:solidFill>
              <a:srgbClr val="90AD1C">
                <a:alpha val="100000"/>
              </a:srgbClr>
            </a:solidFill>
            <a:ln w="9000" cap="rnd">
              <a:solidFill>
                <a:srgbClr val="90AD1C">
                  <a:alpha val="100000"/>
                </a:srgbClr>
              </a:solidFill>
              <a:prstDash val="solid"/>
              <a:round/>
            </a:ln>
          </p:spPr>
          <p:txBody>
            <a:bodyPr/>
            <a:lstStyle/>
            <a:p/>
          </p:txBody>
        </p:sp>
        <p:sp>
          <p:nvSpPr>
            <p:cNvPr id="50" name="pt50"/>
            <p:cNvSpPr/>
            <p:nvPr/>
          </p:nvSpPr>
          <p:spPr>
            <a:xfrm>
              <a:off x="2334404" y="3912118"/>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1" name="pt51"/>
            <p:cNvSpPr/>
            <p:nvPr/>
          </p:nvSpPr>
          <p:spPr>
            <a:xfrm>
              <a:off x="2334404" y="4169855"/>
              <a:ext cx="171607" cy="171607"/>
            </a:xfrm>
            <a:prstGeom prst="ellipse">
              <a:avLst/>
            </a:prstGeom>
            <a:solidFill>
              <a:srgbClr val="782AB6">
                <a:alpha val="100000"/>
              </a:srgbClr>
            </a:solidFill>
            <a:ln w="9000" cap="rnd">
              <a:solidFill>
                <a:srgbClr val="782AB6">
                  <a:alpha val="100000"/>
                </a:srgbClr>
              </a:solidFill>
              <a:prstDash val="solid"/>
              <a:round/>
            </a:ln>
          </p:spPr>
          <p:txBody>
            <a:bodyPr/>
            <a:lstStyle/>
            <a:p/>
          </p:txBody>
        </p:sp>
        <p:sp>
          <p:nvSpPr>
            <p:cNvPr id="52" name="pt52"/>
            <p:cNvSpPr/>
            <p:nvPr/>
          </p:nvSpPr>
          <p:spPr>
            <a:xfrm>
              <a:off x="2334404" y="44275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334404" y="4685331"/>
              <a:ext cx="171607" cy="171607"/>
            </a:xfrm>
            <a:prstGeom prst="ellipse">
              <a:avLst/>
            </a:prstGeom>
            <a:solidFill>
              <a:srgbClr val="FEAF16">
                <a:alpha val="100000"/>
              </a:srgbClr>
            </a:solidFill>
            <a:ln w="9000" cap="rnd">
              <a:solidFill>
                <a:srgbClr val="FEAF16">
                  <a:alpha val="100000"/>
                </a:srgbClr>
              </a:solidFill>
              <a:prstDash val="solid"/>
              <a:round/>
            </a:ln>
          </p:spPr>
          <p:txBody>
            <a:bodyPr/>
            <a:lstStyle/>
            <a:p/>
          </p:txBody>
        </p:sp>
        <p:sp>
          <p:nvSpPr>
            <p:cNvPr id="54" name="pt54"/>
            <p:cNvSpPr/>
            <p:nvPr/>
          </p:nvSpPr>
          <p:spPr>
            <a:xfrm>
              <a:off x="2334404" y="494306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334404" y="5200806"/>
              <a:ext cx="171607" cy="171607"/>
            </a:xfrm>
            <a:prstGeom prst="ellipse">
              <a:avLst/>
            </a:prstGeom>
            <a:solidFill>
              <a:srgbClr val="FE00FA">
                <a:alpha val="100000"/>
              </a:srgbClr>
            </a:solidFill>
            <a:ln w="9000" cap="rnd">
              <a:solidFill>
                <a:srgbClr val="FE00FA">
                  <a:alpha val="100000"/>
                </a:srgbClr>
              </a:solidFill>
              <a:prstDash val="solid"/>
              <a:round/>
            </a:ln>
          </p:spPr>
          <p:txBody>
            <a:bodyPr/>
            <a:lstStyle/>
            <a:p/>
          </p:txBody>
        </p:sp>
        <p:sp>
          <p:nvSpPr>
            <p:cNvPr id="56" name="pt56"/>
            <p:cNvSpPr/>
            <p:nvPr/>
          </p:nvSpPr>
          <p:spPr>
            <a:xfrm>
              <a:off x="2334404" y="5458544"/>
              <a:ext cx="171607" cy="171607"/>
            </a:xfrm>
            <a:prstGeom prst="ellipse">
              <a:avLst/>
            </a:prstGeom>
            <a:solidFill>
              <a:srgbClr val="3B00FB">
                <a:alpha val="100000"/>
              </a:srgbClr>
            </a:solidFill>
            <a:ln w="9000" cap="rnd">
              <a:solidFill>
                <a:srgbClr val="3B00FB">
                  <a:alpha val="100000"/>
                </a:srgbClr>
              </a:solidFill>
              <a:prstDash val="solid"/>
              <a:round/>
            </a:ln>
          </p:spPr>
          <p:txBody>
            <a:bodyPr/>
            <a:lstStyle/>
            <a:p/>
          </p:txBody>
        </p:sp>
        <p:sp>
          <p:nvSpPr>
            <p:cNvPr id="57" name="pt57"/>
            <p:cNvSpPr/>
            <p:nvPr/>
          </p:nvSpPr>
          <p:spPr>
            <a:xfrm>
              <a:off x="2334404" y="571628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7263443" y="81926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7263443" y="107700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263443" y="1334740"/>
              <a:ext cx="171607" cy="171607"/>
            </a:xfrm>
            <a:prstGeom prst="ellipse">
              <a:avLst/>
            </a:prstGeom>
            <a:solidFill>
              <a:srgbClr val="3283FE">
                <a:alpha val="100000"/>
              </a:srgbClr>
            </a:solidFill>
            <a:ln w="9000" cap="rnd">
              <a:solidFill>
                <a:srgbClr val="3283FE">
                  <a:alpha val="100000"/>
                </a:srgbClr>
              </a:solidFill>
              <a:prstDash val="solid"/>
              <a:round/>
            </a:ln>
          </p:spPr>
          <p:txBody>
            <a:bodyPr/>
            <a:lstStyle/>
            <a:p/>
          </p:txBody>
        </p:sp>
        <p:sp>
          <p:nvSpPr>
            <p:cNvPr id="61" name="pt61"/>
            <p:cNvSpPr/>
            <p:nvPr/>
          </p:nvSpPr>
          <p:spPr>
            <a:xfrm>
              <a:off x="7263443" y="1592478"/>
              <a:ext cx="171607" cy="171607"/>
            </a:xfrm>
            <a:prstGeom prst="ellipse">
              <a:avLst/>
            </a:prstGeom>
            <a:solidFill>
              <a:srgbClr val="00CC99">
                <a:alpha val="100000"/>
              </a:srgbClr>
            </a:solidFill>
            <a:ln w="9000" cap="rnd">
              <a:solidFill>
                <a:srgbClr val="00CC99">
                  <a:alpha val="100000"/>
                </a:srgbClr>
              </a:solidFill>
              <a:prstDash val="solid"/>
              <a:round/>
            </a:ln>
          </p:spPr>
          <p:txBody>
            <a:bodyPr/>
            <a:lstStyle/>
            <a:p/>
          </p:txBody>
        </p:sp>
        <p:sp>
          <p:nvSpPr>
            <p:cNvPr id="62" name="pt62"/>
            <p:cNvSpPr/>
            <p:nvPr/>
          </p:nvSpPr>
          <p:spPr>
            <a:xfrm>
              <a:off x="7263443" y="1850216"/>
              <a:ext cx="171607" cy="171607"/>
            </a:xfrm>
            <a:prstGeom prst="ellipse">
              <a:avLst/>
            </a:prstGeom>
            <a:solidFill>
              <a:srgbClr val="2ED9FF">
                <a:alpha val="100000"/>
              </a:srgbClr>
            </a:solidFill>
            <a:ln w="9000" cap="rnd">
              <a:solidFill>
                <a:srgbClr val="2ED9FF">
                  <a:alpha val="100000"/>
                </a:srgbClr>
              </a:solidFill>
              <a:prstDash val="solid"/>
              <a:round/>
            </a:ln>
          </p:spPr>
          <p:txBody>
            <a:bodyPr/>
            <a:lstStyle/>
            <a:p/>
          </p:txBody>
        </p:sp>
        <p:sp>
          <p:nvSpPr>
            <p:cNvPr id="63" name="pt63"/>
            <p:cNvSpPr/>
            <p:nvPr/>
          </p:nvSpPr>
          <p:spPr>
            <a:xfrm>
              <a:off x="7263443" y="210795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263443" y="2365691"/>
              <a:ext cx="171607" cy="171607"/>
            </a:xfrm>
            <a:prstGeom prst="ellipse">
              <a:avLst/>
            </a:prstGeom>
            <a:solidFill>
              <a:srgbClr val="F6222E">
                <a:alpha val="100000"/>
              </a:srgbClr>
            </a:solidFill>
            <a:ln w="9000" cap="rnd">
              <a:solidFill>
                <a:srgbClr val="F6222E">
                  <a:alpha val="100000"/>
                </a:srgbClr>
              </a:solidFill>
              <a:prstDash val="solid"/>
              <a:round/>
            </a:ln>
          </p:spPr>
          <p:txBody>
            <a:bodyPr/>
            <a:lstStyle/>
            <a:p/>
          </p:txBody>
        </p:sp>
        <p:sp>
          <p:nvSpPr>
            <p:cNvPr id="65" name="pt65"/>
            <p:cNvSpPr/>
            <p:nvPr/>
          </p:nvSpPr>
          <p:spPr>
            <a:xfrm>
              <a:off x="7263443" y="262342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6" name="pt66"/>
            <p:cNvSpPr/>
            <p:nvPr/>
          </p:nvSpPr>
          <p:spPr>
            <a:xfrm>
              <a:off x="7263443" y="28811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263443" y="313890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263443" y="3396642"/>
              <a:ext cx="171607" cy="171607"/>
            </a:xfrm>
            <a:prstGeom prst="ellipse">
              <a:avLst/>
            </a:prstGeom>
            <a:solidFill>
              <a:srgbClr val="782AB6">
                <a:alpha val="100000"/>
              </a:srgbClr>
            </a:solidFill>
            <a:ln w="9000" cap="rnd">
              <a:solidFill>
                <a:srgbClr val="782AB6">
                  <a:alpha val="100000"/>
                </a:srgbClr>
              </a:solidFill>
              <a:prstDash val="solid"/>
              <a:round/>
            </a:ln>
          </p:spPr>
          <p:txBody>
            <a:bodyPr/>
            <a:lstStyle/>
            <a:p/>
          </p:txBody>
        </p:sp>
        <p:sp>
          <p:nvSpPr>
            <p:cNvPr id="69" name="pt69"/>
            <p:cNvSpPr/>
            <p:nvPr/>
          </p:nvSpPr>
          <p:spPr>
            <a:xfrm>
              <a:off x="7263443" y="36543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263443" y="3912118"/>
              <a:ext cx="171607" cy="171607"/>
            </a:xfrm>
            <a:prstGeom prst="ellipse">
              <a:avLst/>
            </a:prstGeom>
            <a:solidFill>
              <a:srgbClr val="FEAF16">
                <a:alpha val="100000"/>
              </a:srgbClr>
            </a:solidFill>
            <a:ln w="9000" cap="rnd">
              <a:solidFill>
                <a:srgbClr val="FEAF16">
                  <a:alpha val="100000"/>
                </a:srgbClr>
              </a:solidFill>
              <a:prstDash val="solid"/>
              <a:round/>
            </a:ln>
          </p:spPr>
          <p:txBody>
            <a:bodyPr/>
            <a:lstStyle/>
            <a:p/>
          </p:txBody>
        </p:sp>
        <p:sp>
          <p:nvSpPr>
            <p:cNvPr id="71" name="pt71"/>
            <p:cNvSpPr/>
            <p:nvPr/>
          </p:nvSpPr>
          <p:spPr>
            <a:xfrm>
              <a:off x="7263443" y="416985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263443" y="44275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263443" y="4685331"/>
              <a:ext cx="171607" cy="171607"/>
            </a:xfrm>
            <a:prstGeom prst="ellipse">
              <a:avLst/>
            </a:prstGeom>
            <a:solidFill>
              <a:srgbClr val="B00068">
                <a:alpha val="100000"/>
              </a:srgbClr>
            </a:solidFill>
            <a:ln w="9000" cap="rnd">
              <a:solidFill>
                <a:srgbClr val="B00068">
                  <a:alpha val="100000"/>
                </a:srgbClr>
              </a:solidFill>
              <a:prstDash val="solid"/>
              <a:round/>
            </a:ln>
          </p:spPr>
          <p:txBody>
            <a:bodyPr/>
            <a:lstStyle/>
            <a:p/>
          </p:txBody>
        </p:sp>
        <p:sp>
          <p:nvSpPr>
            <p:cNvPr id="74" name="pt74"/>
            <p:cNvSpPr/>
            <p:nvPr/>
          </p:nvSpPr>
          <p:spPr>
            <a:xfrm>
              <a:off x="7263443" y="4943069"/>
              <a:ext cx="171607" cy="171607"/>
            </a:xfrm>
            <a:prstGeom prst="ellipse">
              <a:avLst/>
            </a:prstGeom>
            <a:solidFill>
              <a:srgbClr val="FE00FA">
                <a:alpha val="100000"/>
              </a:srgbClr>
            </a:solidFill>
            <a:ln w="9000" cap="rnd">
              <a:solidFill>
                <a:srgbClr val="FE00FA">
                  <a:alpha val="100000"/>
                </a:srgbClr>
              </a:solidFill>
              <a:prstDash val="solid"/>
              <a:round/>
            </a:ln>
          </p:spPr>
          <p:txBody>
            <a:bodyPr/>
            <a:lstStyle/>
            <a:p/>
          </p:txBody>
        </p:sp>
        <p:sp>
          <p:nvSpPr>
            <p:cNvPr id="75" name="pt75"/>
            <p:cNvSpPr/>
            <p:nvPr/>
          </p:nvSpPr>
          <p:spPr>
            <a:xfrm>
              <a:off x="7263443" y="52008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263443" y="545854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263443" y="571628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tx78"/>
            <p:cNvSpPr/>
            <p:nvPr/>
          </p:nvSpPr>
          <p:spPr>
            <a:xfrm>
              <a:off x="1080884"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(2,711,000)</a:t>
              </a:r>
            </a:p>
          </p:txBody>
        </p:sp>
        <p:sp>
          <p:nvSpPr>
            <p:cNvPr id="79" name="tx79"/>
            <p:cNvSpPr/>
            <p:nvPr/>
          </p:nvSpPr>
          <p:spPr>
            <a:xfrm>
              <a:off x="936414" y="1078891"/>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(2,247,000)</a:t>
              </a:r>
            </a:p>
          </p:txBody>
        </p:sp>
        <p:sp>
          <p:nvSpPr>
            <p:cNvPr id="80" name="tx80"/>
            <p:cNvSpPr/>
            <p:nvPr/>
          </p:nvSpPr>
          <p:spPr>
            <a:xfrm>
              <a:off x="767455" y="1336629"/>
              <a:ext cx="14063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(1,150,000)</a:t>
              </a:r>
            </a:p>
          </p:txBody>
        </p:sp>
        <p:sp>
          <p:nvSpPr>
            <p:cNvPr id="81" name="tx81"/>
            <p:cNvSpPr/>
            <p:nvPr/>
          </p:nvSpPr>
          <p:spPr>
            <a:xfrm>
              <a:off x="871978" y="1594366"/>
              <a:ext cx="13017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(1,134,000)</a:t>
              </a:r>
            </a:p>
          </p:txBody>
        </p:sp>
        <p:sp>
          <p:nvSpPr>
            <p:cNvPr id="82" name="tx82"/>
            <p:cNvSpPr/>
            <p:nvPr/>
          </p:nvSpPr>
          <p:spPr>
            <a:xfrm>
              <a:off x="695256" y="1852104"/>
              <a:ext cx="14785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 (1,048,000)</a:t>
              </a:r>
            </a:p>
          </p:txBody>
        </p:sp>
        <p:sp>
          <p:nvSpPr>
            <p:cNvPr id="83" name="tx83"/>
            <p:cNvSpPr/>
            <p:nvPr/>
          </p:nvSpPr>
          <p:spPr>
            <a:xfrm>
              <a:off x="1201710" y="2109842"/>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(734,000)</a:t>
              </a:r>
            </a:p>
          </p:txBody>
        </p:sp>
        <p:sp>
          <p:nvSpPr>
            <p:cNvPr id="84" name="tx84"/>
            <p:cNvSpPr/>
            <p:nvPr/>
          </p:nvSpPr>
          <p:spPr>
            <a:xfrm>
              <a:off x="1153436" y="2367580"/>
              <a:ext cx="1020319"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 (710,000)</a:t>
              </a:r>
            </a:p>
          </p:txBody>
        </p:sp>
        <p:sp>
          <p:nvSpPr>
            <p:cNvPr id="85" name="tx85"/>
            <p:cNvSpPr/>
            <p:nvPr/>
          </p:nvSpPr>
          <p:spPr>
            <a:xfrm>
              <a:off x="960481" y="262531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(611,000)</a:t>
              </a:r>
            </a:p>
          </p:txBody>
        </p:sp>
        <p:sp>
          <p:nvSpPr>
            <p:cNvPr id="86" name="tx86"/>
            <p:cNvSpPr/>
            <p:nvPr/>
          </p:nvSpPr>
          <p:spPr>
            <a:xfrm>
              <a:off x="1064793"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(553,000)</a:t>
              </a:r>
            </a:p>
          </p:txBody>
        </p:sp>
        <p:sp>
          <p:nvSpPr>
            <p:cNvPr id="87" name="tx87"/>
            <p:cNvSpPr/>
            <p:nvPr/>
          </p:nvSpPr>
          <p:spPr>
            <a:xfrm>
              <a:off x="912489" y="3140793"/>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(492,000)</a:t>
              </a:r>
            </a:p>
          </p:txBody>
        </p:sp>
        <p:sp>
          <p:nvSpPr>
            <p:cNvPr id="88" name="tx88"/>
            <p:cNvSpPr/>
            <p:nvPr/>
          </p:nvSpPr>
          <p:spPr>
            <a:xfrm>
              <a:off x="920253" y="3398531"/>
              <a:ext cx="125350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 (402,000)</a:t>
              </a:r>
            </a:p>
          </p:txBody>
        </p:sp>
        <p:sp>
          <p:nvSpPr>
            <p:cNvPr id="89" name="tx89"/>
            <p:cNvSpPr/>
            <p:nvPr/>
          </p:nvSpPr>
          <p:spPr>
            <a:xfrm>
              <a:off x="687351" y="3656268"/>
              <a:ext cx="148640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 (372,000)</a:t>
              </a:r>
            </a:p>
          </p:txBody>
        </p:sp>
        <p:sp>
          <p:nvSpPr>
            <p:cNvPr id="90" name="tx90"/>
            <p:cNvSpPr/>
            <p:nvPr/>
          </p:nvSpPr>
          <p:spPr>
            <a:xfrm>
              <a:off x="751434" y="3914006"/>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(361,000)</a:t>
              </a:r>
            </a:p>
          </p:txBody>
        </p:sp>
        <p:sp>
          <p:nvSpPr>
            <p:cNvPr id="91" name="tx91"/>
            <p:cNvSpPr/>
            <p:nvPr/>
          </p:nvSpPr>
          <p:spPr>
            <a:xfrm>
              <a:off x="992664" y="4171744"/>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(338,000)</a:t>
              </a:r>
            </a:p>
          </p:txBody>
        </p:sp>
        <p:sp>
          <p:nvSpPr>
            <p:cNvPr id="92" name="tx92"/>
            <p:cNvSpPr/>
            <p:nvPr/>
          </p:nvSpPr>
          <p:spPr>
            <a:xfrm>
              <a:off x="1057029" y="4429482"/>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(317,000)</a:t>
              </a:r>
            </a:p>
          </p:txBody>
        </p:sp>
        <p:sp>
          <p:nvSpPr>
            <p:cNvPr id="93" name="tx93"/>
            <p:cNvSpPr/>
            <p:nvPr/>
          </p:nvSpPr>
          <p:spPr>
            <a:xfrm>
              <a:off x="719463" y="4687219"/>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(304,000)</a:t>
              </a:r>
            </a:p>
          </p:txBody>
        </p:sp>
        <p:sp>
          <p:nvSpPr>
            <p:cNvPr id="94" name="tx94"/>
            <p:cNvSpPr/>
            <p:nvPr/>
          </p:nvSpPr>
          <p:spPr>
            <a:xfrm>
              <a:off x="840007" y="4944957"/>
              <a:ext cx="1333748"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 (219,000)</a:t>
              </a:r>
            </a:p>
          </p:txBody>
        </p:sp>
        <p:sp>
          <p:nvSpPr>
            <p:cNvPr id="95" name="tx95"/>
            <p:cNvSpPr/>
            <p:nvPr/>
          </p:nvSpPr>
          <p:spPr>
            <a:xfrm>
              <a:off x="1113278" y="5202695"/>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(197,000)</a:t>
              </a:r>
            </a:p>
          </p:txBody>
        </p:sp>
        <p:sp>
          <p:nvSpPr>
            <p:cNvPr id="96" name="tx96"/>
            <p:cNvSpPr/>
            <p:nvPr/>
          </p:nvSpPr>
          <p:spPr>
            <a:xfrm>
              <a:off x="1169316" y="5460433"/>
              <a:ext cx="100444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 (191,000)</a:t>
              </a:r>
            </a:p>
          </p:txBody>
        </p:sp>
        <p:sp>
          <p:nvSpPr>
            <p:cNvPr id="97" name="tx97"/>
            <p:cNvSpPr/>
            <p:nvPr/>
          </p:nvSpPr>
          <p:spPr>
            <a:xfrm>
              <a:off x="920464" y="5718170"/>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(187,000)</a:t>
              </a:r>
            </a:p>
          </p:txBody>
        </p:sp>
        <p:sp>
          <p:nvSpPr>
            <p:cNvPr id="98" name="tx98"/>
            <p:cNvSpPr/>
            <p:nvPr/>
          </p:nvSpPr>
          <p:spPr>
            <a:xfrm>
              <a:off x="7595699" y="821153"/>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(2,134,000)</a:t>
              </a:r>
            </a:p>
          </p:txBody>
        </p:sp>
        <p:sp>
          <p:nvSpPr>
            <p:cNvPr id="99" name="tx99"/>
            <p:cNvSpPr/>
            <p:nvPr/>
          </p:nvSpPr>
          <p:spPr>
            <a:xfrm>
              <a:off x="7595699" y="1078891"/>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(1,592,000)</a:t>
              </a:r>
            </a:p>
          </p:txBody>
        </p:sp>
        <p:sp>
          <p:nvSpPr>
            <p:cNvPr id="100" name="tx100"/>
            <p:cNvSpPr/>
            <p:nvPr/>
          </p:nvSpPr>
          <p:spPr>
            <a:xfrm>
              <a:off x="7595699" y="1336629"/>
              <a:ext cx="118123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(917,000)</a:t>
              </a:r>
            </a:p>
          </p:txBody>
        </p:sp>
        <p:sp>
          <p:nvSpPr>
            <p:cNvPr id="101" name="tx101"/>
            <p:cNvSpPr/>
            <p:nvPr/>
          </p:nvSpPr>
          <p:spPr>
            <a:xfrm>
              <a:off x="7595699" y="1594366"/>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(839,000)</a:t>
              </a:r>
            </a:p>
          </p:txBody>
        </p:sp>
        <p:sp>
          <p:nvSpPr>
            <p:cNvPr id="102" name="tx102"/>
            <p:cNvSpPr/>
            <p:nvPr/>
          </p:nvSpPr>
          <p:spPr>
            <a:xfrm>
              <a:off x="7595699" y="1852104"/>
              <a:ext cx="107685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 (701,000)</a:t>
              </a:r>
            </a:p>
          </p:txBody>
        </p:sp>
        <p:sp>
          <p:nvSpPr>
            <p:cNvPr id="103" name="tx103"/>
            <p:cNvSpPr/>
            <p:nvPr/>
          </p:nvSpPr>
          <p:spPr>
            <a:xfrm>
              <a:off x="7595699" y="2109842"/>
              <a:ext cx="128575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(662,000)</a:t>
              </a:r>
            </a:p>
          </p:txBody>
        </p:sp>
        <p:sp>
          <p:nvSpPr>
            <p:cNvPr id="104" name="tx104"/>
            <p:cNvSpPr/>
            <p:nvPr/>
          </p:nvSpPr>
          <p:spPr>
            <a:xfrm>
              <a:off x="7595699" y="2367580"/>
              <a:ext cx="111686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 (580,000)</a:t>
              </a:r>
            </a:p>
          </p:txBody>
        </p:sp>
        <p:sp>
          <p:nvSpPr>
            <p:cNvPr id="105" name="tx105"/>
            <p:cNvSpPr/>
            <p:nvPr/>
          </p:nvSpPr>
          <p:spPr>
            <a:xfrm>
              <a:off x="7595699" y="262531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(467,000)</a:t>
              </a:r>
            </a:p>
          </p:txBody>
        </p:sp>
        <p:sp>
          <p:nvSpPr>
            <p:cNvPr id="106" name="tx106"/>
            <p:cNvSpPr/>
            <p:nvPr/>
          </p:nvSpPr>
          <p:spPr>
            <a:xfrm>
              <a:off x="7595699"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(411,000)</a:t>
              </a:r>
            </a:p>
          </p:txBody>
        </p:sp>
        <p:sp>
          <p:nvSpPr>
            <p:cNvPr id="107" name="tx107"/>
            <p:cNvSpPr/>
            <p:nvPr/>
          </p:nvSpPr>
          <p:spPr>
            <a:xfrm>
              <a:off x="7595699" y="3140793"/>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(396,000)</a:t>
              </a:r>
            </a:p>
          </p:txBody>
        </p:sp>
        <p:sp>
          <p:nvSpPr>
            <p:cNvPr id="108" name="tx108"/>
            <p:cNvSpPr/>
            <p:nvPr/>
          </p:nvSpPr>
          <p:spPr>
            <a:xfrm>
              <a:off x="7595699" y="3398531"/>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(359,000)</a:t>
              </a:r>
            </a:p>
          </p:txBody>
        </p:sp>
        <p:sp>
          <p:nvSpPr>
            <p:cNvPr id="109" name="tx109"/>
            <p:cNvSpPr/>
            <p:nvPr/>
          </p:nvSpPr>
          <p:spPr>
            <a:xfrm>
              <a:off x="7595699" y="3656268"/>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(274,000)</a:t>
              </a:r>
            </a:p>
          </p:txBody>
        </p:sp>
        <p:sp>
          <p:nvSpPr>
            <p:cNvPr id="110" name="tx110"/>
            <p:cNvSpPr/>
            <p:nvPr/>
          </p:nvSpPr>
          <p:spPr>
            <a:xfrm>
              <a:off x="7595699" y="3914006"/>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(251,000)</a:t>
              </a:r>
            </a:p>
          </p:txBody>
        </p:sp>
        <p:sp>
          <p:nvSpPr>
            <p:cNvPr id="111" name="tx111"/>
            <p:cNvSpPr/>
            <p:nvPr/>
          </p:nvSpPr>
          <p:spPr>
            <a:xfrm>
              <a:off x="7595699" y="4171744"/>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(222,000)</a:t>
              </a:r>
            </a:p>
          </p:txBody>
        </p:sp>
        <p:sp>
          <p:nvSpPr>
            <p:cNvPr id="112" name="tx112"/>
            <p:cNvSpPr/>
            <p:nvPr/>
          </p:nvSpPr>
          <p:spPr>
            <a:xfrm>
              <a:off x="7595699" y="4429482"/>
              <a:ext cx="144624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 (220,000)</a:t>
              </a:r>
            </a:p>
          </p:txBody>
        </p:sp>
        <p:sp>
          <p:nvSpPr>
            <p:cNvPr id="113" name="tx113"/>
            <p:cNvSpPr/>
            <p:nvPr/>
          </p:nvSpPr>
          <p:spPr>
            <a:xfrm>
              <a:off x="7595699" y="4687219"/>
              <a:ext cx="92391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Mali (199,000)</a:t>
              </a:r>
            </a:p>
          </p:txBody>
        </p:sp>
        <p:sp>
          <p:nvSpPr>
            <p:cNvPr id="114" name="tx114"/>
            <p:cNvSpPr/>
            <p:nvPr/>
          </p:nvSpPr>
          <p:spPr>
            <a:xfrm>
              <a:off x="7595699" y="4944957"/>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(199,000)</a:t>
              </a:r>
            </a:p>
          </p:txBody>
        </p:sp>
        <p:sp>
          <p:nvSpPr>
            <p:cNvPr id="115" name="tx115"/>
            <p:cNvSpPr/>
            <p:nvPr/>
          </p:nvSpPr>
          <p:spPr>
            <a:xfrm>
              <a:off x="7595699" y="5202695"/>
              <a:ext cx="103655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 (177,000)</a:t>
              </a:r>
            </a:p>
          </p:txBody>
        </p:sp>
        <p:sp>
          <p:nvSpPr>
            <p:cNvPr id="116" name="tx116"/>
            <p:cNvSpPr/>
            <p:nvPr/>
          </p:nvSpPr>
          <p:spPr>
            <a:xfrm>
              <a:off x="7595699" y="5460433"/>
              <a:ext cx="112498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Guinea (176,000)</a:t>
              </a:r>
            </a:p>
          </p:txBody>
        </p:sp>
        <p:sp>
          <p:nvSpPr>
            <p:cNvPr id="117" name="tx117"/>
            <p:cNvSpPr/>
            <p:nvPr/>
          </p:nvSpPr>
          <p:spPr>
            <a:xfrm>
              <a:off x="7595699" y="5718170"/>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(176,000)</a:t>
              </a:r>
            </a:p>
          </p:txBody>
        </p:sp>
        <p:sp>
          <p:nvSpPr>
            <p:cNvPr id="118" name="tx118"/>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19" name="tx119"/>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0" name="tx120"/>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1" name="tx121"/>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2" name="tx122"/>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3" name="tx123"/>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4" name="tx124"/>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5" name="tx125"/>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6" name="tx126"/>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7" name="tx127"/>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8" name="tx128"/>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29" name="tx129"/>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0" name="tx130"/>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1" name="tx131"/>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2" name="tx132"/>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3" name="tx133"/>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4" name="tx134"/>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5" name="tx135"/>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6" name="tx136"/>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7" name="tx137"/>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8" name="tx138"/>
            <p:cNvSpPr/>
            <p:nvPr/>
          </p:nvSpPr>
          <p:spPr>
            <a:xfrm>
              <a:off x="226481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a:off x="7193858"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2021-2023</a:t>
              </a:r>
            </a:p>
          </p:txBody>
        </p:sp>
        <p:sp>
          <p:nvSpPr>
            <p:cNvPr id="141" name="tx1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2" name="tx142"/>
            <p:cNvSpPr/>
            <p:nvPr/>
          </p:nvSpPr>
          <p:spPr>
            <a:xfrm>
              <a:off x="3694651" y="6568567"/>
              <a:ext cx="537975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in LICs are highlighted in colour. Number in parentheses is the number of zero-dose children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20 countries were prioritised in the context of the Immunization Agenda 2030, based on their number of zero-dose children in 2021. This chart compares the ranking of the top 20 countries in 2021 and 2023. Rank 1 indicates the country with the highest absolute number of zero-dose children.
In 2021, 8 countries in LICs were among the top 20 countries with the most zero-dose children globally (Ethiopia, DRC, Mozambique, Afghanistan, Somalia, Madagascar, DPRK, and Chad).
In 2023, 9 countries in the income group were among the top 20 zero-dose countries (Ethiopia, DRC, Sudan, Yemen, Afghanistan, Somalia, Madagascar, Mali, and DPRK). Since 2021, Mozambique dropped out of the top 20 countries, Chad dropped out of the top 20 countries, Sudan moved into the top 20 countries, Yemen moved into the top 20 countries, and Mali moved into the top 20 countries.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09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968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9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885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803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76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7211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679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0597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255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451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6473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0391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2350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430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6268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0185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2144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4103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6062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2420208" y="1296830"/>
              <a:ext cx="4929038" cy="391630"/>
            </a:xfrm>
            <a:custGeom>
              <a:avLst/>
              <a:pathLst>
                <a:path w="4929038" h="39163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131"/>
                  </a:lnTo>
                  <a:lnTo>
                    <a:pt x="2489413" y="154"/>
                  </a:lnTo>
                  <a:lnTo>
                    <a:pt x="2514307" y="181"/>
                  </a:lnTo>
                  <a:lnTo>
                    <a:pt x="2539201" y="213"/>
                  </a:lnTo>
                  <a:lnTo>
                    <a:pt x="2564096" y="250"/>
                  </a:lnTo>
                  <a:lnTo>
                    <a:pt x="2588990" y="294"/>
                  </a:lnTo>
                  <a:lnTo>
                    <a:pt x="2613884" y="346"/>
                  </a:lnTo>
                  <a:lnTo>
                    <a:pt x="2638778" y="406"/>
                  </a:lnTo>
                  <a:lnTo>
                    <a:pt x="2663672" y="478"/>
                  </a:lnTo>
                  <a:lnTo>
                    <a:pt x="2688566" y="562"/>
                  </a:lnTo>
                  <a:lnTo>
                    <a:pt x="2713460" y="660"/>
                  </a:lnTo>
                  <a:lnTo>
                    <a:pt x="2738354" y="776"/>
                  </a:lnTo>
                  <a:lnTo>
                    <a:pt x="2763249" y="911"/>
                  </a:lnTo>
                  <a:lnTo>
                    <a:pt x="2788143" y="1071"/>
                  </a:lnTo>
                  <a:lnTo>
                    <a:pt x="2813037" y="1258"/>
                  </a:lnTo>
                  <a:lnTo>
                    <a:pt x="2837931" y="1478"/>
                  </a:lnTo>
                  <a:lnTo>
                    <a:pt x="2862825" y="1736"/>
                  </a:lnTo>
                  <a:lnTo>
                    <a:pt x="2887719" y="2039"/>
                  </a:lnTo>
                  <a:lnTo>
                    <a:pt x="2912613" y="2395"/>
                  </a:lnTo>
                  <a:lnTo>
                    <a:pt x="2937508" y="2812"/>
                  </a:lnTo>
                  <a:lnTo>
                    <a:pt x="2962402" y="3301"/>
                  </a:lnTo>
                  <a:lnTo>
                    <a:pt x="2987296" y="3875"/>
                  </a:lnTo>
                  <a:lnTo>
                    <a:pt x="3012190" y="4547"/>
                  </a:lnTo>
                  <a:lnTo>
                    <a:pt x="3037084" y="5334"/>
                  </a:lnTo>
                  <a:lnTo>
                    <a:pt x="3061978" y="6254"/>
                  </a:lnTo>
                  <a:lnTo>
                    <a:pt x="3086872" y="7331"/>
                  </a:lnTo>
                  <a:lnTo>
                    <a:pt x="3111767" y="8589"/>
                  </a:lnTo>
                  <a:lnTo>
                    <a:pt x="3136661" y="10057"/>
                  </a:lnTo>
                  <a:lnTo>
                    <a:pt x="3161555" y="11768"/>
                  </a:lnTo>
                  <a:lnTo>
                    <a:pt x="3186449" y="13760"/>
                  </a:lnTo>
                  <a:lnTo>
                    <a:pt x="3211343" y="16074"/>
                  </a:lnTo>
                  <a:lnTo>
                    <a:pt x="3236237" y="18759"/>
                  </a:lnTo>
                  <a:lnTo>
                    <a:pt x="3261131" y="21866"/>
                  </a:lnTo>
                  <a:lnTo>
                    <a:pt x="3286025" y="25452"/>
                  </a:lnTo>
                  <a:lnTo>
                    <a:pt x="3310920" y="29579"/>
                  </a:lnTo>
                  <a:lnTo>
                    <a:pt x="3335814" y="34314"/>
                  </a:lnTo>
                  <a:lnTo>
                    <a:pt x="3360708" y="39722"/>
                  </a:lnTo>
                  <a:lnTo>
                    <a:pt x="3385602" y="45874"/>
                  </a:lnTo>
                  <a:lnTo>
                    <a:pt x="3410496" y="52836"/>
                  </a:lnTo>
                  <a:lnTo>
                    <a:pt x="3435390" y="60668"/>
                  </a:lnTo>
                  <a:lnTo>
                    <a:pt x="3460284" y="69424"/>
                  </a:lnTo>
                  <a:lnTo>
                    <a:pt x="3485179" y="79142"/>
                  </a:lnTo>
                  <a:lnTo>
                    <a:pt x="3510073" y="89841"/>
                  </a:lnTo>
                  <a:lnTo>
                    <a:pt x="3534967" y="101516"/>
                  </a:lnTo>
                  <a:lnTo>
                    <a:pt x="3559861" y="114135"/>
                  </a:lnTo>
                  <a:lnTo>
                    <a:pt x="3584755" y="127633"/>
                  </a:lnTo>
                  <a:lnTo>
                    <a:pt x="3609649" y="141911"/>
                  </a:lnTo>
                  <a:lnTo>
                    <a:pt x="3634543" y="156838"/>
                  </a:lnTo>
                  <a:lnTo>
                    <a:pt x="3659438" y="172253"/>
                  </a:lnTo>
                  <a:lnTo>
                    <a:pt x="3684332" y="187970"/>
                  </a:lnTo>
                  <a:lnTo>
                    <a:pt x="3709226" y="203790"/>
                  </a:lnTo>
                  <a:lnTo>
                    <a:pt x="3734120" y="219508"/>
                  </a:lnTo>
                  <a:lnTo>
                    <a:pt x="3759014" y="234922"/>
                  </a:lnTo>
                  <a:lnTo>
                    <a:pt x="3783908" y="249849"/>
                  </a:lnTo>
                  <a:lnTo>
                    <a:pt x="3808802" y="264128"/>
                  </a:lnTo>
                  <a:lnTo>
                    <a:pt x="3833696" y="277625"/>
                  </a:lnTo>
                  <a:lnTo>
                    <a:pt x="3858591" y="290244"/>
                  </a:lnTo>
                  <a:lnTo>
                    <a:pt x="3883485" y="301920"/>
                  </a:lnTo>
                  <a:lnTo>
                    <a:pt x="3908379" y="312619"/>
                  </a:lnTo>
                  <a:lnTo>
                    <a:pt x="3933273" y="322336"/>
                  </a:lnTo>
                  <a:lnTo>
                    <a:pt x="3958167" y="331092"/>
                  </a:lnTo>
                  <a:lnTo>
                    <a:pt x="3983061" y="338925"/>
                  </a:lnTo>
                  <a:lnTo>
                    <a:pt x="4007955" y="345886"/>
                  </a:lnTo>
                  <a:lnTo>
                    <a:pt x="4032850" y="352038"/>
                  </a:lnTo>
                  <a:lnTo>
                    <a:pt x="4057744" y="357447"/>
                  </a:lnTo>
                  <a:lnTo>
                    <a:pt x="4082638" y="362181"/>
                  </a:lnTo>
                  <a:lnTo>
                    <a:pt x="4107532" y="366308"/>
                  </a:lnTo>
                  <a:lnTo>
                    <a:pt x="4132426" y="369895"/>
                  </a:lnTo>
                  <a:lnTo>
                    <a:pt x="4157320" y="373002"/>
                  </a:lnTo>
                  <a:lnTo>
                    <a:pt x="4182214" y="375686"/>
                  </a:lnTo>
                  <a:lnTo>
                    <a:pt x="4207109" y="378001"/>
                  </a:lnTo>
                  <a:lnTo>
                    <a:pt x="4232003" y="379993"/>
                  </a:lnTo>
                  <a:lnTo>
                    <a:pt x="4256897" y="381704"/>
                  </a:lnTo>
                  <a:lnTo>
                    <a:pt x="4281791" y="383172"/>
                  </a:lnTo>
                  <a:lnTo>
                    <a:pt x="4306685" y="384429"/>
                  </a:lnTo>
                  <a:lnTo>
                    <a:pt x="4331579" y="385506"/>
                  </a:lnTo>
                  <a:lnTo>
                    <a:pt x="4356473" y="386427"/>
                  </a:lnTo>
                  <a:lnTo>
                    <a:pt x="4381367" y="387214"/>
                  </a:lnTo>
                  <a:lnTo>
                    <a:pt x="4406262" y="387885"/>
                  </a:lnTo>
                  <a:lnTo>
                    <a:pt x="4431156" y="388459"/>
                  </a:lnTo>
                  <a:lnTo>
                    <a:pt x="4456050" y="388948"/>
                  </a:lnTo>
                  <a:lnTo>
                    <a:pt x="4480944" y="389365"/>
                  </a:lnTo>
                  <a:lnTo>
                    <a:pt x="4505838" y="389721"/>
                  </a:lnTo>
                  <a:lnTo>
                    <a:pt x="4530732" y="390024"/>
                  </a:lnTo>
                  <a:lnTo>
                    <a:pt x="4555626" y="390282"/>
                  </a:lnTo>
                  <a:lnTo>
                    <a:pt x="4580521" y="390502"/>
                  </a:lnTo>
                  <a:lnTo>
                    <a:pt x="4605415" y="390690"/>
                  </a:lnTo>
                  <a:lnTo>
                    <a:pt x="4630309" y="390849"/>
                  </a:lnTo>
                  <a:lnTo>
                    <a:pt x="4655203" y="390985"/>
                  </a:lnTo>
                  <a:lnTo>
                    <a:pt x="4680097" y="391100"/>
                  </a:lnTo>
                  <a:lnTo>
                    <a:pt x="4704991" y="391199"/>
                  </a:lnTo>
                  <a:lnTo>
                    <a:pt x="4729885" y="391283"/>
                  </a:lnTo>
                  <a:lnTo>
                    <a:pt x="4754780" y="391354"/>
                  </a:lnTo>
                  <a:lnTo>
                    <a:pt x="4779674" y="391415"/>
                  </a:lnTo>
                  <a:lnTo>
                    <a:pt x="4804568" y="391466"/>
                  </a:lnTo>
                  <a:lnTo>
                    <a:pt x="4829462" y="391510"/>
                  </a:lnTo>
                  <a:lnTo>
                    <a:pt x="4854356" y="391548"/>
                  </a:lnTo>
                  <a:lnTo>
                    <a:pt x="4879250" y="391579"/>
                  </a:lnTo>
                  <a:lnTo>
                    <a:pt x="4904144" y="391606"/>
                  </a:lnTo>
                  <a:lnTo>
                    <a:pt x="4929038" y="391630"/>
                  </a:lnTo>
                </a:path>
              </a:pathLst>
            </a:custGeom>
            <a:ln w="40651" cap="flat">
              <a:solidFill>
                <a:srgbClr val="F8766D">
                  <a:alpha val="100000"/>
                </a:srgbClr>
              </a:solidFill>
              <a:prstDash val="solid"/>
              <a:round/>
            </a:ln>
          </p:spPr>
          <p:txBody>
            <a:bodyPr/>
            <a:lstStyle/>
            <a:p/>
          </p:txBody>
        </p:sp>
        <p:sp>
          <p:nvSpPr>
            <p:cNvPr id="31" name="pl31"/>
            <p:cNvSpPr/>
            <p:nvPr/>
          </p:nvSpPr>
          <p:spPr>
            <a:xfrm>
              <a:off x="2420208" y="4039356"/>
              <a:ext cx="4929038" cy="1174890"/>
            </a:xfrm>
            <a:custGeom>
              <a:avLst/>
              <a:pathLst>
                <a:path w="4929038" h="1174890">
                  <a:moveTo>
                    <a:pt x="0" y="0"/>
                  </a:moveTo>
                  <a:lnTo>
                    <a:pt x="24894" y="34"/>
                  </a:lnTo>
                  <a:lnTo>
                    <a:pt x="49788" y="75"/>
                  </a:lnTo>
                  <a:lnTo>
                    <a:pt x="74682" y="122"/>
                  </a:lnTo>
                  <a:lnTo>
                    <a:pt x="99576" y="178"/>
                  </a:lnTo>
                  <a:lnTo>
                    <a:pt x="124470" y="244"/>
                  </a:lnTo>
                  <a:lnTo>
                    <a:pt x="149364" y="322"/>
                  </a:lnTo>
                  <a:lnTo>
                    <a:pt x="174258" y="413"/>
                  </a:lnTo>
                  <a:lnTo>
                    <a:pt x="199153" y="520"/>
                  </a:lnTo>
                  <a:lnTo>
                    <a:pt x="224047" y="645"/>
                  </a:lnTo>
                  <a:lnTo>
                    <a:pt x="248941" y="793"/>
                  </a:lnTo>
                  <a:lnTo>
                    <a:pt x="273835" y="966"/>
                  </a:lnTo>
                  <a:lnTo>
                    <a:pt x="298729" y="1170"/>
                  </a:lnTo>
                  <a:lnTo>
                    <a:pt x="323623" y="1409"/>
                  </a:lnTo>
                  <a:lnTo>
                    <a:pt x="348517" y="1690"/>
                  </a:lnTo>
                  <a:lnTo>
                    <a:pt x="373412" y="2020"/>
                  </a:lnTo>
                  <a:lnTo>
                    <a:pt x="398306" y="2408"/>
                  </a:lnTo>
                  <a:lnTo>
                    <a:pt x="423200" y="2862"/>
                  </a:lnTo>
                  <a:lnTo>
                    <a:pt x="448094" y="3396"/>
                  </a:lnTo>
                  <a:lnTo>
                    <a:pt x="472988" y="4022"/>
                  </a:lnTo>
                  <a:lnTo>
                    <a:pt x="497882" y="4755"/>
                  </a:lnTo>
                  <a:lnTo>
                    <a:pt x="522776" y="5616"/>
                  </a:lnTo>
                  <a:lnTo>
                    <a:pt x="547670" y="6623"/>
                  </a:lnTo>
                  <a:lnTo>
                    <a:pt x="572565" y="7804"/>
                  </a:lnTo>
                  <a:lnTo>
                    <a:pt x="597459" y="9185"/>
                  </a:lnTo>
                  <a:lnTo>
                    <a:pt x="622353" y="10800"/>
                  </a:lnTo>
                  <a:lnTo>
                    <a:pt x="647247" y="12686"/>
                  </a:lnTo>
                  <a:lnTo>
                    <a:pt x="672141" y="14888"/>
                  </a:lnTo>
                  <a:lnTo>
                    <a:pt x="697035" y="17455"/>
                  </a:lnTo>
                  <a:lnTo>
                    <a:pt x="721929" y="20442"/>
                  </a:lnTo>
                  <a:lnTo>
                    <a:pt x="746824" y="23914"/>
                  </a:lnTo>
                  <a:lnTo>
                    <a:pt x="771718" y="27941"/>
                  </a:lnTo>
                  <a:lnTo>
                    <a:pt x="796612" y="32602"/>
                  </a:lnTo>
                  <a:lnTo>
                    <a:pt x="821506" y="37981"/>
                  </a:lnTo>
                  <a:lnTo>
                    <a:pt x="846400" y="44172"/>
                  </a:lnTo>
                  <a:lnTo>
                    <a:pt x="871294" y="51273"/>
                  </a:lnTo>
                  <a:lnTo>
                    <a:pt x="896188" y="59386"/>
                  </a:lnTo>
                  <a:lnTo>
                    <a:pt x="921083" y="68614"/>
                  </a:lnTo>
                  <a:lnTo>
                    <a:pt x="945977" y="79057"/>
                  </a:lnTo>
                  <a:lnTo>
                    <a:pt x="970871" y="90806"/>
                  </a:lnTo>
                  <a:lnTo>
                    <a:pt x="995765" y="103940"/>
                  </a:lnTo>
                  <a:lnTo>
                    <a:pt x="1020659" y="118516"/>
                  </a:lnTo>
                  <a:lnTo>
                    <a:pt x="1045553" y="134564"/>
                  </a:lnTo>
                  <a:lnTo>
                    <a:pt x="1070447" y="152077"/>
                  </a:lnTo>
                  <a:lnTo>
                    <a:pt x="1095341" y="171006"/>
                  </a:lnTo>
                  <a:lnTo>
                    <a:pt x="1120236" y="191252"/>
                  </a:lnTo>
                  <a:lnTo>
                    <a:pt x="1145130" y="212670"/>
                  </a:lnTo>
                  <a:lnTo>
                    <a:pt x="1170024" y="235060"/>
                  </a:lnTo>
                  <a:lnTo>
                    <a:pt x="1194918" y="258182"/>
                  </a:lnTo>
                  <a:lnTo>
                    <a:pt x="1219812" y="281758"/>
                  </a:lnTo>
                  <a:lnTo>
                    <a:pt x="1244706" y="305489"/>
                  </a:lnTo>
                  <a:lnTo>
                    <a:pt x="1269600" y="329065"/>
                  </a:lnTo>
                  <a:lnTo>
                    <a:pt x="1294495" y="352187"/>
                  </a:lnTo>
                  <a:lnTo>
                    <a:pt x="1319389" y="374577"/>
                  </a:lnTo>
                  <a:lnTo>
                    <a:pt x="1344283" y="395995"/>
                  </a:lnTo>
                  <a:lnTo>
                    <a:pt x="1369177" y="416241"/>
                  </a:lnTo>
                  <a:lnTo>
                    <a:pt x="1394071" y="435170"/>
                  </a:lnTo>
                  <a:lnTo>
                    <a:pt x="1418965" y="452683"/>
                  </a:lnTo>
                  <a:lnTo>
                    <a:pt x="1443859" y="468731"/>
                  </a:lnTo>
                  <a:lnTo>
                    <a:pt x="1468754" y="483307"/>
                  </a:lnTo>
                  <a:lnTo>
                    <a:pt x="1493648" y="496441"/>
                  </a:lnTo>
                  <a:lnTo>
                    <a:pt x="1518542" y="508190"/>
                  </a:lnTo>
                  <a:lnTo>
                    <a:pt x="1543436" y="518633"/>
                  </a:lnTo>
                  <a:lnTo>
                    <a:pt x="1568330" y="527860"/>
                  </a:lnTo>
                  <a:lnTo>
                    <a:pt x="1593224" y="535973"/>
                  </a:lnTo>
                  <a:lnTo>
                    <a:pt x="1618118" y="543075"/>
                  </a:lnTo>
                  <a:lnTo>
                    <a:pt x="1643012" y="549266"/>
                  </a:lnTo>
                  <a:lnTo>
                    <a:pt x="1667907" y="554645"/>
                  </a:lnTo>
                  <a:lnTo>
                    <a:pt x="1692801" y="559306"/>
                  </a:lnTo>
                  <a:lnTo>
                    <a:pt x="1717695" y="563333"/>
                  </a:lnTo>
                  <a:lnTo>
                    <a:pt x="1742589" y="566804"/>
                  </a:lnTo>
                  <a:lnTo>
                    <a:pt x="1767483" y="569792"/>
                  </a:lnTo>
                  <a:lnTo>
                    <a:pt x="1792377" y="572359"/>
                  </a:lnTo>
                  <a:lnTo>
                    <a:pt x="1817271" y="574561"/>
                  </a:lnTo>
                  <a:lnTo>
                    <a:pt x="1842166" y="576447"/>
                  </a:lnTo>
                  <a:lnTo>
                    <a:pt x="1867060" y="578062"/>
                  </a:lnTo>
                  <a:lnTo>
                    <a:pt x="1891954" y="579443"/>
                  </a:lnTo>
                  <a:lnTo>
                    <a:pt x="1916848" y="580624"/>
                  </a:lnTo>
                  <a:lnTo>
                    <a:pt x="1941742" y="581631"/>
                  </a:lnTo>
                  <a:lnTo>
                    <a:pt x="1966636" y="582492"/>
                  </a:lnTo>
                  <a:lnTo>
                    <a:pt x="1991530" y="583225"/>
                  </a:lnTo>
                  <a:lnTo>
                    <a:pt x="2016425" y="583851"/>
                  </a:lnTo>
                  <a:lnTo>
                    <a:pt x="2041319" y="584385"/>
                  </a:lnTo>
                  <a:lnTo>
                    <a:pt x="2066213" y="584839"/>
                  </a:lnTo>
                  <a:lnTo>
                    <a:pt x="2091107" y="585227"/>
                  </a:lnTo>
                  <a:lnTo>
                    <a:pt x="2116001" y="585556"/>
                  </a:lnTo>
                  <a:lnTo>
                    <a:pt x="2140895" y="585837"/>
                  </a:lnTo>
                  <a:lnTo>
                    <a:pt x="2165789" y="586077"/>
                  </a:lnTo>
                  <a:lnTo>
                    <a:pt x="2190683" y="586280"/>
                  </a:lnTo>
                  <a:lnTo>
                    <a:pt x="2215578" y="586454"/>
                  </a:lnTo>
                  <a:lnTo>
                    <a:pt x="2240472" y="586601"/>
                  </a:lnTo>
                  <a:lnTo>
                    <a:pt x="2265366" y="586727"/>
                  </a:lnTo>
                  <a:lnTo>
                    <a:pt x="2290260" y="586834"/>
                  </a:lnTo>
                  <a:lnTo>
                    <a:pt x="2315154" y="586925"/>
                  </a:lnTo>
                  <a:lnTo>
                    <a:pt x="2340048" y="587003"/>
                  </a:lnTo>
                  <a:lnTo>
                    <a:pt x="2364942" y="587068"/>
                  </a:lnTo>
                  <a:lnTo>
                    <a:pt x="2389837" y="587125"/>
                  </a:lnTo>
                  <a:lnTo>
                    <a:pt x="2414731" y="587172"/>
                  </a:lnTo>
                  <a:lnTo>
                    <a:pt x="2439625" y="587213"/>
                  </a:lnTo>
                  <a:lnTo>
                    <a:pt x="2464519" y="587247"/>
                  </a:lnTo>
                  <a:lnTo>
                    <a:pt x="2464519" y="587642"/>
                  </a:lnTo>
                  <a:lnTo>
                    <a:pt x="2489413" y="587676"/>
                  </a:lnTo>
                  <a:lnTo>
                    <a:pt x="2514307" y="587717"/>
                  </a:lnTo>
                  <a:lnTo>
                    <a:pt x="2539201" y="587764"/>
                  </a:lnTo>
                  <a:lnTo>
                    <a:pt x="2564096" y="587821"/>
                  </a:lnTo>
                  <a:lnTo>
                    <a:pt x="2588990" y="587886"/>
                  </a:lnTo>
                  <a:lnTo>
                    <a:pt x="2613884" y="587964"/>
                  </a:lnTo>
                  <a:lnTo>
                    <a:pt x="2638778" y="588055"/>
                  </a:lnTo>
                  <a:lnTo>
                    <a:pt x="2663672" y="588162"/>
                  </a:lnTo>
                  <a:lnTo>
                    <a:pt x="2688566" y="588288"/>
                  </a:lnTo>
                  <a:lnTo>
                    <a:pt x="2713460" y="588435"/>
                  </a:lnTo>
                  <a:lnTo>
                    <a:pt x="2738354" y="588609"/>
                  </a:lnTo>
                  <a:lnTo>
                    <a:pt x="2763249" y="588812"/>
                  </a:lnTo>
                  <a:lnTo>
                    <a:pt x="2788143" y="589052"/>
                  </a:lnTo>
                  <a:lnTo>
                    <a:pt x="2813037" y="589333"/>
                  </a:lnTo>
                  <a:lnTo>
                    <a:pt x="2837931" y="589662"/>
                  </a:lnTo>
                  <a:lnTo>
                    <a:pt x="2862825" y="590050"/>
                  </a:lnTo>
                  <a:lnTo>
                    <a:pt x="2887719" y="590504"/>
                  </a:lnTo>
                  <a:lnTo>
                    <a:pt x="2912613" y="591038"/>
                  </a:lnTo>
                  <a:lnTo>
                    <a:pt x="2937508" y="591664"/>
                  </a:lnTo>
                  <a:lnTo>
                    <a:pt x="2962402" y="592397"/>
                  </a:lnTo>
                  <a:lnTo>
                    <a:pt x="2987296" y="593258"/>
                  </a:lnTo>
                  <a:lnTo>
                    <a:pt x="3012190" y="594265"/>
                  </a:lnTo>
                  <a:lnTo>
                    <a:pt x="3037084" y="595446"/>
                  </a:lnTo>
                  <a:lnTo>
                    <a:pt x="3061978" y="596827"/>
                  </a:lnTo>
                  <a:lnTo>
                    <a:pt x="3086872" y="598442"/>
                  </a:lnTo>
                  <a:lnTo>
                    <a:pt x="3111767" y="600328"/>
                  </a:lnTo>
                  <a:lnTo>
                    <a:pt x="3136661" y="602530"/>
                  </a:lnTo>
                  <a:lnTo>
                    <a:pt x="3161555" y="605097"/>
                  </a:lnTo>
                  <a:lnTo>
                    <a:pt x="3186449" y="608085"/>
                  </a:lnTo>
                  <a:lnTo>
                    <a:pt x="3211343" y="611556"/>
                  </a:lnTo>
                  <a:lnTo>
                    <a:pt x="3236237" y="615583"/>
                  </a:lnTo>
                  <a:lnTo>
                    <a:pt x="3261131" y="620244"/>
                  </a:lnTo>
                  <a:lnTo>
                    <a:pt x="3286025" y="625623"/>
                  </a:lnTo>
                  <a:lnTo>
                    <a:pt x="3310920" y="631814"/>
                  </a:lnTo>
                  <a:lnTo>
                    <a:pt x="3335814" y="638916"/>
                  </a:lnTo>
                  <a:lnTo>
                    <a:pt x="3360708" y="647029"/>
                  </a:lnTo>
                  <a:lnTo>
                    <a:pt x="3385602" y="656256"/>
                  </a:lnTo>
                  <a:lnTo>
                    <a:pt x="3410496" y="666699"/>
                  </a:lnTo>
                  <a:lnTo>
                    <a:pt x="3435390" y="678448"/>
                  </a:lnTo>
                  <a:lnTo>
                    <a:pt x="3460284" y="691582"/>
                  </a:lnTo>
                  <a:lnTo>
                    <a:pt x="3485179" y="706158"/>
                  </a:lnTo>
                  <a:lnTo>
                    <a:pt x="3510073" y="722206"/>
                  </a:lnTo>
                  <a:lnTo>
                    <a:pt x="3534967" y="739719"/>
                  </a:lnTo>
                  <a:lnTo>
                    <a:pt x="3559861" y="758648"/>
                  </a:lnTo>
                  <a:lnTo>
                    <a:pt x="3584755" y="778894"/>
                  </a:lnTo>
                  <a:lnTo>
                    <a:pt x="3609649" y="800312"/>
                  </a:lnTo>
                  <a:lnTo>
                    <a:pt x="3634543" y="822702"/>
                  </a:lnTo>
                  <a:lnTo>
                    <a:pt x="3659438" y="845824"/>
                  </a:lnTo>
                  <a:lnTo>
                    <a:pt x="3684332" y="869400"/>
                  </a:lnTo>
                  <a:lnTo>
                    <a:pt x="3709226" y="893131"/>
                  </a:lnTo>
                  <a:lnTo>
                    <a:pt x="3734120" y="916707"/>
                  </a:lnTo>
                  <a:lnTo>
                    <a:pt x="3759014" y="939829"/>
                  </a:lnTo>
                  <a:lnTo>
                    <a:pt x="3783908" y="962219"/>
                  </a:lnTo>
                  <a:lnTo>
                    <a:pt x="3808802" y="983637"/>
                  </a:lnTo>
                  <a:lnTo>
                    <a:pt x="3833696" y="1003883"/>
                  </a:lnTo>
                  <a:lnTo>
                    <a:pt x="3858591" y="1022812"/>
                  </a:lnTo>
                  <a:lnTo>
                    <a:pt x="3883485" y="1040325"/>
                  </a:lnTo>
                  <a:lnTo>
                    <a:pt x="3908379" y="1056373"/>
                  </a:lnTo>
                  <a:lnTo>
                    <a:pt x="3933273" y="1070949"/>
                  </a:lnTo>
                  <a:lnTo>
                    <a:pt x="3958167" y="1084083"/>
                  </a:lnTo>
                  <a:lnTo>
                    <a:pt x="3983061" y="1095832"/>
                  </a:lnTo>
                  <a:lnTo>
                    <a:pt x="4007955" y="1106275"/>
                  </a:lnTo>
                  <a:lnTo>
                    <a:pt x="4032850" y="1115503"/>
                  </a:lnTo>
                  <a:lnTo>
                    <a:pt x="4057744" y="1123616"/>
                  </a:lnTo>
                  <a:lnTo>
                    <a:pt x="4082638" y="1130717"/>
                  </a:lnTo>
                  <a:lnTo>
                    <a:pt x="4107532" y="1136908"/>
                  </a:lnTo>
                  <a:lnTo>
                    <a:pt x="4132426" y="1142287"/>
                  </a:lnTo>
                  <a:lnTo>
                    <a:pt x="4157320" y="1146948"/>
                  </a:lnTo>
                  <a:lnTo>
                    <a:pt x="4182214" y="1150975"/>
                  </a:lnTo>
                  <a:lnTo>
                    <a:pt x="4207109" y="1154447"/>
                  </a:lnTo>
                  <a:lnTo>
                    <a:pt x="4232003" y="1157434"/>
                  </a:lnTo>
                  <a:lnTo>
                    <a:pt x="4256897" y="1160001"/>
                  </a:lnTo>
                  <a:lnTo>
                    <a:pt x="4281791" y="1162203"/>
                  </a:lnTo>
                  <a:lnTo>
                    <a:pt x="4306685" y="1164089"/>
                  </a:lnTo>
                  <a:lnTo>
                    <a:pt x="4331579" y="1165704"/>
                  </a:lnTo>
                  <a:lnTo>
                    <a:pt x="4356473" y="1167085"/>
                  </a:lnTo>
                  <a:lnTo>
                    <a:pt x="4381367" y="1168266"/>
                  </a:lnTo>
                  <a:lnTo>
                    <a:pt x="4406262" y="1169273"/>
                  </a:lnTo>
                  <a:lnTo>
                    <a:pt x="4431156" y="1170134"/>
                  </a:lnTo>
                  <a:lnTo>
                    <a:pt x="4456050" y="1170867"/>
                  </a:lnTo>
                  <a:lnTo>
                    <a:pt x="4480944" y="1171493"/>
                  </a:lnTo>
                  <a:lnTo>
                    <a:pt x="4505838" y="1172027"/>
                  </a:lnTo>
                  <a:lnTo>
                    <a:pt x="4530732" y="1172481"/>
                  </a:lnTo>
                  <a:lnTo>
                    <a:pt x="4555626" y="1172869"/>
                  </a:lnTo>
                  <a:lnTo>
                    <a:pt x="4580521" y="1173199"/>
                  </a:lnTo>
                  <a:lnTo>
                    <a:pt x="4605415" y="1173480"/>
                  </a:lnTo>
                  <a:lnTo>
                    <a:pt x="4630309" y="1173719"/>
                  </a:lnTo>
                  <a:lnTo>
                    <a:pt x="4655203" y="1173923"/>
                  </a:lnTo>
                  <a:lnTo>
                    <a:pt x="4680097" y="1174096"/>
                  </a:lnTo>
                  <a:lnTo>
                    <a:pt x="4704991" y="1174244"/>
                  </a:lnTo>
                  <a:lnTo>
                    <a:pt x="4729885" y="1174369"/>
                  </a:lnTo>
                  <a:lnTo>
                    <a:pt x="4754780" y="1174476"/>
                  </a:lnTo>
                  <a:lnTo>
                    <a:pt x="4779674" y="1174567"/>
                  </a:lnTo>
                  <a:lnTo>
                    <a:pt x="4804568" y="1174645"/>
                  </a:lnTo>
                  <a:lnTo>
                    <a:pt x="4829462" y="1174711"/>
                  </a:lnTo>
                  <a:lnTo>
                    <a:pt x="4854356" y="1174767"/>
                  </a:lnTo>
                  <a:lnTo>
                    <a:pt x="4879250" y="1174814"/>
                  </a:lnTo>
                  <a:lnTo>
                    <a:pt x="4904144" y="1174855"/>
                  </a:lnTo>
                  <a:lnTo>
                    <a:pt x="4929038" y="1174890"/>
                  </a:lnTo>
                </a:path>
              </a:pathLst>
            </a:custGeom>
            <a:ln w="40651" cap="flat">
              <a:solidFill>
                <a:srgbClr val="EE8043">
                  <a:alpha val="100000"/>
                </a:srgbClr>
              </a:solidFill>
              <a:prstDash val="solid"/>
              <a:round/>
            </a:ln>
          </p:spPr>
          <p:txBody>
            <a:bodyPr/>
            <a:lstStyle/>
            <a:p/>
          </p:txBody>
        </p:sp>
        <p:sp>
          <p:nvSpPr>
            <p:cNvPr id="32" name="pl32"/>
            <p:cNvSpPr/>
            <p:nvPr/>
          </p:nvSpPr>
          <p:spPr>
            <a:xfrm>
              <a:off x="2420208" y="4039291"/>
              <a:ext cx="4929038" cy="783260"/>
            </a:xfrm>
            <a:custGeom>
              <a:avLst/>
              <a:pathLst>
                <a:path w="4929038" h="783260">
                  <a:moveTo>
                    <a:pt x="0" y="783260"/>
                  </a:moveTo>
                  <a:lnTo>
                    <a:pt x="24894" y="783236"/>
                  </a:lnTo>
                  <a:lnTo>
                    <a:pt x="49788" y="783209"/>
                  </a:lnTo>
                  <a:lnTo>
                    <a:pt x="74682" y="783178"/>
                  </a:lnTo>
                  <a:lnTo>
                    <a:pt x="99576" y="783140"/>
                  </a:lnTo>
                  <a:lnTo>
                    <a:pt x="124470" y="783096"/>
                  </a:lnTo>
                  <a:lnTo>
                    <a:pt x="149364" y="783045"/>
                  </a:lnTo>
                  <a:lnTo>
                    <a:pt x="174258" y="782984"/>
                  </a:lnTo>
                  <a:lnTo>
                    <a:pt x="199153" y="782913"/>
                  </a:lnTo>
                  <a:lnTo>
                    <a:pt x="224047" y="782829"/>
                  </a:lnTo>
                  <a:lnTo>
                    <a:pt x="248941" y="782730"/>
                  </a:lnTo>
                  <a:lnTo>
                    <a:pt x="273835" y="782615"/>
                  </a:lnTo>
                  <a:lnTo>
                    <a:pt x="298729" y="782479"/>
                  </a:lnTo>
                  <a:lnTo>
                    <a:pt x="323623" y="782320"/>
                  </a:lnTo>
                  <a:lnTo>
                    <a:pt x="348517" y="782132"/>
                  </a:lnTo>
                  <a:lnTo>
                    <a:pt x="373412" y="781912"/>
                  </a:lnTo>
                  <a:lnTo>
                    <a:pt x="398306" y="781654"/>
                  </a:lnTo>
                  <a:lnTo>
                    <a:pt x="423200" y="781351"/>
                  </a:lnTo>
                  <a:lnTo>
                    <a:pt x="448094" y="780995"/>
                  </a:lnTo>
                  <a:lnTo>
                    <a:pt x="472988" y="780578"/>
                  </a:lnTo>
                  <a:lnTo>
                    <a:pt x="497882" y="780089"/>
                  </a:lnTo>
                  <a:lnTo>
                    <a:pt x="522776" y="779515"/>
                  </a:lnTo>
                  <a:lnTo>
                    <a:pt x="547670" y="778844"/>
                  </a:lnTo>
                  <a:lnTo>
                    <a:pt x="572565" y="778057"/>
                  </a:lnTo>
                  <a:lnTo>
                    <a:pt x="597459" y="777136"/>
                  </a:lnTo>
                  <a:lnTo>
                    <a:pt x="622353" y="776059"/>
                  </a:lnTo>
                  <a:lnTo>
                    <a:pt x="647247" y="774802"/>
                  </a:lnTo>
                  <a:lnTo>
                    <a:pt x="672141" y="773334"/>
                  </a:lnTo>
                  <a:lnTo>
                    <a:pt x="697035" y="771623"/>
                  </a:lnTo>
                  <a:lnTo>
                    <a:pt x="721929" y="769631"/>
                  </a:lnTo>
                  <a:lnTo>
                    <a:pt x="746824" y="767316"/>
                  </a:lnTo>
                  <a:lnTo>
                    <a:pt x="771718" y="764632"/>
                  </a:lnTo>
                  <a:lnTo>
                    <a:pt x="796612" y="761525"/>
                  </a:lnTo>
                  <a:lnTo>
                    <a:pt x="821506" y="757938"/>
                  </a:lnTo>
                  <a:lnTo>
                    <a:pt x="846400" y="753811"/>
                  </a:lnTo>
                  <a:lnTo>
                    <a:pt x="871294" y="749077"/>
                  </a:lnTo>
                  <a:lnTo>
                    <a:pt x="896188" y="743668"/>
                  </a:lnTo>
                  <a:lnTo>
                    <a:pt x="921083" y="737516"/>
                  </a:lnTo>
                  <a:lnTo>
                    <a:pt x="945977" y="730555"/>
                  </a:lnTo>
                  <a:lnTo>
                    <a:pt x="970871" y="722722"/>
                  </a:lnTo>
                  <a:lnTo>
                    <a:pt x="995765" y="713966"/>
                  </a:lnTo>
                  <a:lnTo>
                    <a:pt x="1020659" y="704249"/>
                  </a:lnTo>
                  <a:lnTo>
                    <a:pt x="1045553" y="693550"/>
                  </a:lnTo>
                  <a:lnTo>
                    <a:pt x="1070447" y="681874"/>
                  </a:lnTo>
                  <a:lnTo>
                    <a:pt x="1095341" y="669255"/>
                  </a:lnTo>
                  <a:lnTo>
                    <a:pt x="1120236" y="655758"/>
                  </a:lnTo>
                  <a:lnTo>
                    <a:pt x="1145130" y="641479"/>
                  </a:lnTo>
                  <a:lnTo>
                    <a:pt x="1170024" y="626552"/>
                  </a:lnTo>
                  <a:lnTo>
                    <a:pt x="1194918" y="611138"/>
                  </a:lnTo>
                  <a:lnTo>
                    <a:pt x="1219812" y="595420"/>
                  </a:lnTo>
                  <a:lnTo>
                    <a:pt x="1244706" y="579600"/>
                  </a:lnTo>
                  <a:lnTo>
                    <a:pt x="1269600" y="563883"/>
                  </a:lnTo>
                  <a:lnTo>
                    <a:pt x="1294495" y="548468"/>
                  </a:lnTo>
                  <a:lnTo>
                    <a:pt x="1319389" y="533541"/>
                  </a:lnTo>
                  <a:lnTo>
                    <a:pt x="1344283" y="519263"/>
                  </a:lnTo>
                  <a:lnTo>
                    <a:pt x="1369177" y="505765"/>
                  </a:lnTo>
                  <a:lnTo>
                    <a:pt x="1394071" y="493146"/>
                  </a:lnTo>
                  <a:lnTo>
                    <a:pt x="1418965" y="481471"/>
                  </a:lnTo>
                  <a:lnTo>
                    <a:pt x="1443859" y="470772"/>
                  </a:lnTo>
                  <a:lnTo>
                    <a:pt x="1468754" y="461054"/>
                  </a:lnTo>
                  <a:lnTo>
                    <a:pt x="1493648" y="452298"/>
                  </a:lnTo>
                  <a:lnTo>
                    <a:pt x="1518542" y="444466"/>
                  </a:lnTo>
                  <a:lnTo>
                    <a:pt x="1543436" y="437504"/>
                  </a:lnTo>
                  <a:lnTo>
                    <a:pt x="1568330" y="431352"/>
                  </a:lnTo>
                  <a:lnTo>
                    <a:pt x="1593224" y="425944"/>
                  </a:lnTo>
                  <a:lnTo>
                    <a:pt x="1618118" y="421209"/>
                  </a:lnTo>
                  <a:lnTo>
                    <a:pt x="1643012" y="417082"/>
                  </a:lnTo>
                  <a:lnTo>
                    <a:pt x="1667907" y="413496"/>
                  </a:lnTo>
                  <a:lnTo>
                    <a:pt x="1692801" y="410389"/>
                  </a:lnTo>
                  <a:lnTo>
                    <a:pt x="1717695" y="407704"/>
                  </a:lnTo>
                  <a:lnTo>
                    <a:pt x="1742589" y="405390"/>
                  </a:lnTo>
                  <a:lnTo>
                    <a:pt x="1767483" y="403398"/>
                  </a:lnTo>
                  <a:lnTo>
                    <a:pt x="1792377" y="401687"/>
                  </a:lnTo>
                  <a:lnTo>
                    <a:pt x="1817271" y="400219"/>
                  </a:lnTo>
                  <a:lnTo>
                    <a:pt x="1842166" y="398961"/>
                  </a:lnTo>
                  <a:lnTo>
                    <a:pt x="1867060" y="397884"/>
                  </a:lnTo>
                  <a:lnTo>
                    <a:pt x="1891954" y="396964"/>
                  </a:lnTo>
                  <a:lnTo>
                    <a:pt x="1916848" y="396177"/>
                  </a:lnTo>
                  <a:lnTo>
                    <a:pt x="1941742" y="395505"/>
                  </a:lnTo>
                  <a:lnTo>
                    <a:pt x="1966636" y="394931"/>
                  </a:lnTo>
                  <a:lnTo>
                    <a:pt x="1991530" y="394442"/>
                  </a:lnTo>
                  <a:lnTo>
                    <a:pt x="2016425" y="394025"/>
                  </a:lnTo>
                  <a:lnTo>
                    <a:pt x="2041319" y="393669"/>
                  </a:lnTo>
                  <a:lnTo>
                    <a:pt x="2066213" y="393366"/>
                  </a:lnTo>
                  <a:lnTo>
                    <a:pt x="2091107" y="393108"/>
                  </a:lnTo>
                  <a:lnTo>
                    <a:pt x="2116001" y="392888"/>
                  </a:lnTo>
                  <a:lnTo>
                    <a:pt x="2140895" y="392701"/>
                  </a:lnTo>
                  <a:lnTo>
                    <a:pt x="2165789" y="392541"/>
                  </a:lnTo>
                  <a:lnTo>
                    <a:pt x="2190683" y="392406"/>
                  </a:lnTo>
                  <a:lnTo>
                    <a:pt x="2215578" y="392290"/>
                  </a:lnTo>
                  <a:lnTo>
                    <a:pt x="2240472" y="392192"/>
                  </a:lnTo>
                  <a:lnTo>
                    <a:pt x="2265366" y="392108"/>
                  </a:lnTo>
                  <a:lnTo>
                    <a:pt x="2290260" y="392036"/>
                  </a:lnTo>
                  <a:lnTo>
                    <a:pt x="2315154" y="391976"/>
                  </a:lnTo>
                  <a:lnTo>
                    <a:pt x="2340048" y="391924"/>
                  </a:lnTo>
                  <a:lnTo>
                    <a:pt x="2364942" y="391880"/>
                  </a:lnTo>
                  <a:lnTo>
                    <a:pt x="2389837" y="391843"/>
                  </a:lnTo>
                  <a:lnTo>
                    <a:pt x="2414731" y="391811"/>
                  </a:lnTo>
                  <a:lnTo>
                    <a:pt x="2439625" y="391784"/>
                  </a:lnTo>
                  <a:lnTo>
                    <a:pt x="2464519" y="391761"/>
                  </a:lnTo>
                  <a:lnTo>
                    <a:pt x="2464519" y="391498"/>
                  </a:lnTo>
                  <a:lnTo>
                    <a:pt x="2489413" y="391475"/>
                  </a:lnTo>
                  <a:lnTo>
                    <a:pt x="2514307" y="391448"/>
                  </a:lnTo>
                  <a:lnTo>
                    <a:pt x="2539201" y="391416"/>
                  </a:lnTo>
                  <a:lnTo>
                    <a:pt x="2564096" y="391379"/>
                  </a:lnTo>
                  <a:lnTo>
                    <a:pt x="2588990" y="391335"/>
                  </a:lnTo>
                  <a:lnTo>
                    <a:pt x="2613884" y="391283"/>
                  </a:lnTo>
                  <a:lnTo>
                    <a:pt x="2638778" y="391223"/>
                  </a:lnTo>
                  <a:lnTo>
                    <a:pt x="2663672" y="391151"/>
                  </a:lnTo>
                  <a:lnTo>
                    <a:pt x="2688566" y="391067"/>
                  </a:lnTo>
                  <a:lnTo>
                    <a:pt x="2713460" y="390969"/>
                  </a:lnTo>
                  <a:lnTo>
                    <a:pt x="2738354" y="390853"/>
                  </a:lnTo>
                  <a:lnTo>
                    <a:pt x="2763249" y="390718"/>
                  </a:lnTo>
                  <a:lnTo>
                    <a:pt x="2788143" y="390558"/>
                  </a:lnTo>
                  <a:lnTo>
                    <a:pt x="2813037" y="390371"/>
                  </a:lnTo>
                  <a:lnTo>
                    <a:pt x="2837931" y="390151"/>
                  </a:lnTo>
                  <a:lnTo>
                    <a:pt x="2862825" y="389893"/>
                  </a:lnTo>
                  <a:lnTo>
                    <a:pt x="2887719" y="389590"/>
                  </a:lnTo>
                  <a:lnTo>
                    <a:pt x="2912613" y="389234"/>
                  </a:lnTo>
                  <a:lnTo>
                    <a:pt x="2937508" y="388817"/>
                  </a:lnTo>
                  <a:lnTo>
                    <a:pt x="2962402" y="388328"/>
                  </a:lnTo>
                  <a:lnTo>
                    <a:pt x="2987296" y="387754"/>
                  </a:lnTo>
                  <a:lnTo>
                    <a:pt x="3012190" y="387082"/>
                  </a:lnTo>
                  <a:lnTo>
                    <a:pt x="3037084" y="386295"/>
                  </a:lnTo>
                  <a:lnTo>
                    <a:pt x="3061978" y="385375"/>
                  </a:lnTo>
                  <a:lnTo>
                    <a:pt x="3086872" y="384298"/>
                  </a:lnTo>
                  <a:lnTo>
                    <a:pt x="3111767" y="383040"/>
                  </a:lnTo>
                  <a:lnTo>
                    <a:pt x="3136661" y="381572"/>
                  </a:lnTo>
                  <a:lnTo>
                    <a:pt x="3161555" y="379861"/>
                  </a:lnTo>
                  <a:lnTo>
                    <a:pt x="3186449" y="377869"/>
                  </a:lnTo>
                  <a:lnTo>
                    <a:pt x="3211343" y="375555"/>
                  </a:lnTo>
                  <a:lnTo>
                    <a:pt x="3236237" y="372870"/>
                  </a:lnTo>
                  <a:lnTo>
                    <a:pt x="3261131" y="369763"/>
                  </a:lnTo>
                  <a:lnTo>
                    <a:pt x="3286025" y="366177"/>
                  </a:lnTo>
                  <a:lnTo>
                    <a:pt x="3310920" y="362050"/>
                  </a:lnTo>
                  <a:lnTo>
                    <a:pt x="3335814" y="357315"/>
                  </a:lnTo>
                  <a:lnTo>
                    <a:pt x="3360708" y="351907"/>
                  </a:lnTo>
                  <a:lnTo>
                    <a:pt x="3385602" y="345755"/>
                  </a:lnTo>
                  <a:lnTo>
                    <a:pt x="3410496" y="338793"/>
                  </a:lnTo>
                  <a:lnTo>
                    <a:pt x="3435390" y="330961"/>
                  </a:lnTo>
                  <a:lnTo>
                    <a:pt x="3460284" y="322205"/>
                  </a:lnTo>
                  <a:lnTo>
                    <a:pt x="3485179" y="312487"/>
                  </a:lnTo>
                  <a:lnTo>
                    <a:pt x="3510073" y="301788"/>
                  </a:lnTo>
                  <a:lnTo>
                    <a:pt x="3534967" y="290113"/>
                  </a:lnTo>
                  <a:lnTo>
                    <a:pt x="3559861" y="277494"/>
                  </a:lnTo>
                  <a:lnTo>
                    <a:pt x="3584755" y="263996"/>
                  </a:lnTo>
                  <a:lnTo>
                    <a:pt x="3609649" y="249718"/>
                  </a:lnTo>
                  <a:lnTo>
                    <a:pt x="3634543" y="234791"/>
                  </a:lnTo>
                  <a:lnTo>
                    <a:pt x="3659438" y="219376"/>
                  </a:lnTo>
                  <a:lnTo>
                    <a:pt x="3684332" y="203659"/>
                  </a:lnTo>
                  <a:lnTo>
                    <a:pt x="3709226" y="187839"/>
                  </a:lnTo>
                  <a:lnTo>
                    <a:pt x="3734120" y="172121"/>
                  </a:lnTo>
                  <a:lnTo>
                    <a:pt x="3759014" y="156707"/>
                  </a:lnTo>
                  <a:lnTo>
                    <a:pt x="3783908" y="141780"/>
                  </a:lnTo>
                  <a:lnTo>
                    <a:pt x="3808802" y="127501"/>
                  </a:lnTo>
                  <a:lnTo>
                    <a:pt x="3833696" y="114004"/>
                  </a:lnTo>
                  <a:lnTo>
                    <a:pt x="3858591" y="101385"/>
                  </a:lnTo>
                  <a:lnTo>
                    <a:pt x="3883485" y="89709"/>
                  </a:lnTo>
                  <a:lnTo>
                    <a:pt x="3908379" y="79010"/>
                  </a:lnTo>
                  <a:lnTo>
                    <a:pt x="3933273" y="69293"/>
                  </a:lnTo>
                  <a:lnTo>
                    <a:pt x="3958167" y="60537"/>
                  </a:lnTo>
                  <a:lnTo>
                    <a:pt x="3983061" y="52704"/>
                  </a:lnTo>
                  <a:lnTo>
                    <a:pt x="4007955" y="45743"/>
                  </a:lnTo>
                  <a:lnTo>
                    <a:pt x="4032850" y="39591"/>
                  </a:lnTo>
                  <a:lnTo>
                    <a:pt x="4057744" y="34182"/>
                  </a:lnTo>
                  <a:lnTo>
                    <a:pt x="4082638" y="29448"/>
                  </a:lnTo>
                  <a:lnTo>
                    <a:pt x="4107532" y="25321"/>
                  </a:lnTo>
                  <a:lnTo>
                    <a:pt x="4132426" y="21734"/>
                  </a:lnTo>
                  <a:lnTo>
                    <a:pt x="4157320" y="18627"/>
                  </a:lnTo>
                  <a:lnTo>
                    <a:pt x="4182214" y="15943"/>
                  </a:lnTo>
                  <a:lnTo>
                    <a:pt x="4207109" y="13628"/>
                  </a:lnTo>
                  <a:lnTo>
                    <a:pt x="4232003" y="11636"/>
                  </a:lnTo>
                  <a:lnTo>
                    <a:pt x="4256897" y="9925"/>
                  </a:lnTo>
                  <a:lnTo>
                    <a:pt x="4281791" y="8457"/>
                  </a:lnTo>
                  <a:lnTo>
                    <a:pt x="4306685" y="7200"/>
                  </a:lnTo>
                  <a:lnTo>
                    <a:pt x="4331579" y="6123"/>
                  </a:lnTo>
                  <a:lnTo>
                    <a:pt x="4356473" y="5202"/>
                  </a:lnTo>
                  <a:lnTo>
                    <a:pt x="4381367" y="4415"/>
                  </a:lnTo>
                  <a:lnTo>
                    <a:pt x="4406262" y="3744"/>
                  </a:lnTo>
                  <a:lnTo>
                    <a:pt x="4431156" y="3170"/>
                  </a:lnTo>
                  <a:lnTo>
                    <a:pt x="4456050" y="2681"/>
                  </a:lnTo>
                  <a:lnTo>
                    <a:pt x="4480944" y="2264"/>
                  </a:lnTo>
                  <a:lnTo>
                    <a:pt x="4505838" y="1908"/>
                  </a:lnTo>
                  <a:lnTo>
                    <a:pt x="4530732" y="1605"/>
                  </a:lnTo>
                  <a:lnTo>
                    <a:pt x="4555626" y="1347"/>
                  </a:lnTo>
                  <a:lnTo>
                    <a:pt x="4580521" y="1127"/>
                  </a:lnTo>
                  <a:lnTo>
                    <a:pt x="4605415" y="939"/>
                  </a:lnTo>
                  <a:lnTo>
                    <a:pt x="4630309" y="780"/>
                  </a:lnTo>
                  <a:lnTo>
                    <a:pt x="4655203" y="644"/>
                  </a:lnTo>
                  <a:lnTo>
                    <a:pt x="4680097" y="529"/>
                  </a:lnTo>
                  <a:lnTo>
                    <a:pt x="4704991" y="430"/>
                  </a:lnTo>
                  <a:lnTo>
                    <a:pt x="4729885" y="346"/>
                  </a:lnTo>
                  <a:lnTo>
                    <a:pt x="4754780" y="275"/>
                  </a:lnTo>
                  <a:lnTo>
                    <a:pt x="4779674" y="214"/>
                  </a:lnTo>
                  <a:lnTo>
                    <a:pt x="4804568" y="163"/>
                  </a:lnTo>
                  <a:lnTo>
                    <a:pt x="4829462" y="119"/>
                  </a:lnTo>
                  <a:lnTo>
                    <a:pt x="4854356" y="81"/>
                  </a:lnTo>
                  <a:lnTo>
                    <a:pt x="4879250" y="50"/>
                  </a:lnTo>
                  <a:lnTo>
                    <a:pt x="4904144" y="23"/>
                  </a:lnTo>
                  <a:lnTo>
                    <a:pt x="4929038" y="0"/>
                  </a:lnTo>
                </a:path>
              </a:pathLst>
            </a:custGeom>
            <a:ln w="40651" cap="flat">
              <a:solidFill>
                <a:srgbClr val="E18A00">
                  <a:alpha val="100000"/>
                </a:srgbClr>
              </a:solidFill>
              <a:prstDash val="solid"/>
              <a:round/>
            </a:ln>
          </p:spPr>
          <p:txBody>
            <a:bodyPr/>
            <a:lstStyle/>
            <a:p/>
          </p:txBody>
        </p:sp>
        <p:sp>
          <p:nvSpPr>
            <p:cNvPr id="33" name="pl33"/>
            <p:cNvSpPr/>
            <p:nvPr/>
          </p:nvSpPr>
          <p:spPr>
            <a:xfrm>
              <a:off x="2420208" y="3255702"/>
              <a:ext cx="4929038" cy="195749"/>
            </a:xfrm>
            <a:custGeom>
              <a:avLst/>
              <a:pathLst>
                <a:path w="4929038" h="195749">
                  <a:moveTo>
                    <a:pt x="0" y="0"/>
                  </a:moveTo>
                  <a:lnTo>
                    <a:pt x="24894" y="11"/>
                  </a:lnTo>
                  <a:lnTo>
                    <a:pt x="49788" y="25"/>
                  </a:lnTo>
                  <a:lnTo>
                    <a:pt x="74682" y="40"/>
                  </a:lnTo>
                  <a:lnTo>
                    <a:pt x="99576" y="59"/>
                  </a:lnTo>
                  <a:lnTo>
                    <a:pt x="124470" y="81"/>
                  </a:lnTo>
                  <a:lnTo>
                    <a:pt x="149364" y="107"/>
                  </a:lnTo>
                  <a:lnTo>
                    <a:pt x="174258" y="137"/>
                  </a:lnTo>
                  <a:lnTo>
                    <a:pt x="199153" y="173"/>
                  </a:lnTo>
                  <a:lnTo>
                    <a:pt x="224047" y="215"/>
                  </a:lnTo>
                  <a:lnTo>
                    <a:pt x="248941" y="264"/>
                  </a:lnTo>
                  <a:lnTo>
                    <a:pt x="273835" y="322"/>
                  </a:lnTo>
                  <a:lnTo>
                    <a:pt x="298729" y="390"/>
                  </a:lnTo>
                  <a:lnTo>
                    <a:pt x="323623" y="469"/>
                  </a:lnTo>
                  <a:lnTo>
                    <a:pt x="348517" y="563"/>
                  </a:lnTo>
                  <a:lnTo>
                    <a:pt x="373412" y="673"/>
                  </a:lnTo>
                  <a:lnTo>
                    <a:pt x="398306" y="802"/>
                  </a:lnTo>
                  <a:lnTo>
                    <a:pt x="423200" y="954"/>
                  </a:lnTo>
                  <a:lnTo>
                    <a:pt x="448094" y="1132"/>
                  </a:lnTo>
                  <a:lnTo>
                    <a:pt x="472988" y="1340"/>
                  </a:lnTo>
                  <a:lnTo>
                    <a:pt x="497882" y="1585"/>
                  </a:lnTo>
                  <a:lnTo>
                    <a:pt x="522776" y="1872"/>
                  </a:lnTo>
                  <a:lnTo>
                    <a:pt x="547670" y="2207"/>
                  </a:lnTo>
                  <a:lnTo>
                    <a:pt x="572565" y="2601"/>
                  </a:lnTo>
                  <a:lnTo>
                    <a:pt x="597459" y="3061"/>
                  </a:lnTo>
                  <a:lnTo>
                    <a:pt x="622353" y="3600"/>
                  </a:lnTo>
                  <a:lnTo>
                    <a:pt x="647247" y="4228"/>
                  </a:lnTo>
                  <a:lnTo>
                    <a:pt x="672141" y="4962"/>
                  </a:lnTo>
                  <a:lnTo>
                    <a:pt x="697035" y="5818"/>
                  </a:lnTo>
                  <a:lnTo>
                    <a:pt x="721929" y="6814"/>
                  </a:lnTo>
                  <a:lnTo>
                    <a:pt x="746824" y="7971"/>
                  </a:lnTo>
                  <a:lnTo>
                    <a:pt x="771718" y="9313"/>
                  </a:lnTo>
                  <a:lnTo>
                    <a:pt x="796612" y="10867"/>
                  </a:lnTo>
                  <a:lnTo>
                    <a:pt x="821506" y="12660"/>
                  </a:lnTo>
                  <a:lnTo>
                    <a:pt x="846400" y="14724"/>
                  </a:lnTo>
                  <a:lnTo>
                    <a:pt x="871294" y="17091"/>
                  </a:lnTo>
                  <a:lnTo>
                    <a:pt x="896188" y="19795"/>
                  </a:lnTo>
                  <a:lnTo>
                    <a:pt x="921083" y="22871"/>
                  </a:lnTo>
                  <a:lnTo>
                    <a:pt x="945977" y="26352"/>
                  </a:lnTo>
                  <a:lnTo>
                    <a:pt x="970871" y="30268"/>
                  </a:lnTo>
                  <a:lnTo>
                    <a:pt x="995765" y="34646"/>
                  </a:lnTo>
                  <a:lnTo>
                    <a:pt x="1020659" y="39505"/>
                  </a:lnTo>
                  <a:lnTo>
                    <a:pt x="1045553" y="44854"/>
                  </a:lnTo>
                  <a:lnTo>
                    <a:pt x="1070447" y="50692"/>
                  </a:lnTo>
                  <a:lnTo>
                    <a:pt x="1095341" y="57002"/>
                  </a:lnTo>
                  <a:lnTo>
                    <a:pt x="1120236" y="63750"/>
                  </a:lnTo>
                  <a:lnTo>
                    <a:pt x="1145130" y="70890"/>
                  </a:lnTo>
                  <a:lnTo>
                    <a:pt x="1170024" y="78353"/>
                  </a:lnTo>
                  <a:lnTo>
                    <a:pt x="1194918" y="86060"/>
                  </a:lnTo>
                  <a:lnTo>
                    <a:pt x="1219812" y="93919"/>
                  </a:lnTo>
                  <a:lnTo>
                    <a:pt x="1244706" y="101829"/>
                  </a:lnTo>
                  <a:lnTo>
                    <a:pt x="1269600" y="109688"/>
                  </a:lnTo>
                  <a:lnTo>
                    <a:pt x="1294495" y="117395"/>
                  </a:lnTo>
                  <a:lnTo>
                    <a:pt x="1319389" y="124859"/>
                  </a:lnTo>
                  <a:lnTo>
                    <a:pt x="1344283" y="131998"/>
                  </a:lnTo>
                  <a:lnTo>
                    <a:pt x="1369177" y="138747"/>
                  </a:lnTo>
                  <a:lnTo>
                    <a:pt x="1394071" y="145056"/>
                  </a:lnTo>
                  <a:lnTo>
                    <a:pt x="1418965" y="150894"/>
                  </a:lnTo>
                  <a:lnTo>
                    <a:pt x="1443859" y="156243"/>
                  </a:lnTo>
                  <a:lnTo>
                    <a:pt x="1468754" y="161102"/>
                  </a:lnTo>
                  <a:lnTo>
                    <a:pt x="1493648" y="165480"/>
                  </a:lnTo>
                  <a:lnTo>
                    <a:pt x="1518542" y="169396"/>
                  </a:lnTo>
                  <a:lnTo>
                    <a:pt x="1543436" y="172877"/>
                  </a:lnTo>
                  <a:lnTo>
                    <a:pt x="1568330" y="175953"/>
                  </a:lnTo>
                  <a:lnTo>
                    <a:pt x="1593224" y="178657"/>
                  </a:lnTo>
                  <a:lnTo>
                    <a:pt x="1618118" y="181025"/>
                  </a:lnTo>
                  <a:lnTo>
                    <a:pt x="1643012" y="183088"/>
                  </a:lnTo>
                  <a:lnTo>
                    <a:pt x="1667907" y="184881"/>
                  </a:lnTo>
                  <a:lnTo>
                    <a:pt x="1692801" y="186435"/>
                  </a:lnTo>
                  <a:lnTo>
                    <a:pt x="1717695" y="187777"/>
                  </a:lnTo>
                  <a:lnTo>
                    <a:pt x="1742589" y="188934"/>
                  </a:lnTo>
                  <a:lnTo>
                    <a:pt x="1767483" y="189930"/>
                  </a:lnTo>
                  <a:lnTo>
                    <a:pt x="1792377" y="190786"/>
                  </a:lnTo>
                  <a:lnTo>
                    <a:pt x="1817271" y="191520"/>
                  </a:lnTo>
                  <a:lnTo>
                    <a:pt x="1842166" y="192149"/>
                  </a:lnTo>
                  <a:lnTo>
                    <a:pt x="1867060" y="192687"/>
                  </a:lnTo>
                  <a:lnTo>
                    <a:pt x="1891954" y="193147"/>
                  </a:lnTo>
                  <a:lnTo>
                    <a:pt x="1916848" y="193541"/>
                  </a:lnTo>
                  <a:lnTo>
                    <a:pt x="1941742" y="193877"/>
                  </a:lnTo>
                  <a:lnTo>
                    <a:pt x="1966636" y="194164"/>
                  </a:lnTo>
                  <a:lnTo>
                    <a:pt x="1991530" y="194408"/>
                  </a:lnTo>
                  <a:lnTo>
                    <a:pt x="2016425" y="194617"/>
                  </a:lnTo>
                  <a:lnTo>
                    <a:pt x="2041319" y="194795"/>
                  </a:lnTo>
                  <a:lnTo>
                    <a:pt x="2066213" y="194946"/>
                  </a:lnTo>
                  <a:lnTo>
                    <a:pt x="2091107" y="195075"/>
                  </a:lnTo>
                  <a:lnTo>
                    <a:pt x="2116001" y="195185"/>
                  </a:lnTo>
                  <a:lnTo>
                    <a:pt x="2140895" y="195279"/>
                  </a:lnTo>
                  <a:lnTo>
                    <a:pt x="2165789" y="195359"/>
                  </a:lnTo>
                  <a:lnTo>
                    <a:pt x="2190683" y="195426"/>
                  </a:lnTo>
                  <a:lnTo>
                    <a:pt x="2215578" y="195484"/>
                  </a:lnTo>
                  <a:lnTo>
                    <a:pt x="2240472" y="195533"/>
                  </a:lnTo>
                  <a:lnTo>
                    <a:pt x="2265366" y="195575"/>
                  </a:lnTo>
                  <a:lnTo>
                    <a:pt x="2290260" y="195611"/>
                  </a:lnTo>
                  <a:lnTo>
                    <a:pt x="2315154" y="195641"/>
                  </a:lnTo>
                  <a:lnTo>
                    <a:pt x="2340048" y="195667"/>
                  </a:lnTo>
                  <a:lnTo>
                    <a:pt x="2364942" y="195689"/>
                  </a:lnTo>
                  <a:lnTo>
                    <a:pt x="2389837" y="195708"/>
                  </a:lnTo>
                  <a:lnTo>
                    <a:pt x="2414731" y="195724"/>
                  </a:lnTo>
                  <a:lnTo>
                    <a:pt x="2439625" y="195737"/>
                  </a:lnTo>
                  <a:lnTo>
                    <a:pt x="2464519" y="195749"/>
                  </a:lnTo>
                  <a:lnTo>
                    <a:pt x="2464519" y="195749"/>
                  </a:lnTo>
                  <a:lnTo>
                    <a:pt x="2489413" y="195737"/>
                  </a:lnTo>
                  <a:lnTo>
                    <a:pt x="2514307" y="195724"/>
                  </a:lnTo>
                  <a:lnTo>
                    <a:pt x="2539201" y="195708"/>
                  </a:lnTo>
                  <a:lnTo>
                    <a:pt x="2564096" y="195689"/>
                  </a:lnTo>
                  <a:lnTo>
                    <a:pt x="2588990" y="195667"/>
                  </a:lnTo>
                  <a:lnTo>
                    <a:pt x="2613884" y="195641"/>
                  </a:lnTo>
                  <a:lnTo>
                    <a:pt x="2638778" y="195611"/>
                  </a:lnTo>
                  <a:lnTo>
                    <a:pt x="2663672" y="195575"/>
                  </a:lnTo>
                  <a:lnTo>
                    <a:pt x="2688566" y="195533"/>
                  </a:lnTo>
                  <a:lnTo>
                    <a:pt x="2713460" y="195484"/>
                  </a:lnTo>
                  <a:lnTo>
                    <a:pt x="2738354" y="195426"/>
                  </a:lnTo>
                  <a:lnTo>
                    <a:pt x="2763249" y="195359"/>
                  </a:lnTo>
                  <a:lnTo>
                    <a:pt x="2788143" y="195279"/>
                  </a:lnTo>
                  <a:lnTo>
                    <a:pt x="2813037" y="195185"/>
                  </a:lnTo>
                  <a:lnTo>
                    <a:pt x="2837931" y="195075"/>
                  </a:lnTo>
                  <a:lnTo>
                    <a:pt x="2862825" y="194946"/>
                  </a:lnTo>
                  <a:lnTo>
                    <a:pt x="2887719" y="194795"/>
                  </a:lnTo>
                  <a:lnTo>
                    <a:pt x="2912613" y="194617"/>
                  </a:lnTo>
                  <a:lnTo>
                    <a:pt x="2937508" y="194408"/>
                  </a:lnTo>
                  <a:lnTo>
                    <a:pt x="2962402" y="194164"/>
                  </a:lnTo>
                  <a:lnTo>
                    <a:pt x="2987296" y="193877"/>
                  </a:lnTo>
                  <a:lnTo>
                    <a:pt x="3012190" y="193541"/>
                  </a:lnTo>
                  <a:lnTo>
                    <a:pt x="3037084" y="193147"/>
                  </a:lnTo>
                  <a:lnTo>
                    <a:pt x="3061978" y="192687"/>
                  </a:lnTo>
                  <a:lnTo>
                    <a:pt x="3086872" y="192149"/>
                  </a:lnTo>
                  <a:lnTo>
                    <a:pt x="3111767" y="191520"/>
                  </a:lnTo>
                  <a:lnTo>
                    <a:pt x="3136661" y="190786"/>
                  </a:lnTo>
                  <a:lnTo>
                    <a:pt x="3161555" y="189930"/>
                  </a:lnTo>
                  <a:lnTo>
                    <a:pt x="3186449" y="188934"/>
                  </a:lnTo>
                  <a:lnTo>
                    <a:pt x="3211343" y="187777"/>
                  </a:lnTo>
                  <a:lnTo>
                    <a:pt x="3236237" y="186435"/>
                  </a:lnTo>
                  <a:lnTo>
                    <a:pt x="3261131" y="184881"/>
                  </a:lnTo>
                  <a:lnTo>
                    <a:pt x="3286025" y="183088"/>
                  </a:lnTo>
                  <a:lnTo>
                    <a:pt x="3310920" y="181025"/>
                  </a:lnTo>
                  <a:lnTo>
                    <a:pt x="3335814" y="178657"/>
                  </a:lnTo>
                  <a:lnTo>
                    <a:pt x="3360708" y="175953"/>
                  </a:lnTo>
                  <a:lnTo>
                    <a:pt x="3385602" y="172877"/>
                  </a:lnTo>
                  <a:lnTo>
                    <a:pt x="3410496" y="169396"/>
                  </a:lnTo>
                  <a:lnTo>
                    <a:pt x="3435390" y="165480"/>
                  </a:lnTo>
                  <a:lnTo>
                    <a:pt x="3460284" y="161102"/>
                  </a:lnTo>
                  <a:lnTo>
                    <a:pt x="3485179" y="156243"/>
                  </a:lnTo>
                  <a:lnTo>
                    <a:pt x="3510073" y="150894"/>
                  </a:lnTo>
                  <a:lnTo>
                    <a:pt x="3534967" y="145056"/>
                  </a:lnTo>
                  <a:lnTo>
                    <a:pt x="3559861" y="138747"/>
                  </a:lnTo>
                  <a:lnTo>
                    <a:pt x="3584755" y="131998"/>
                  </a:lnTo>
                  <a:lnTo>
                    <a:pt x="3609649" y="124859"/>
                  </a:lnTo>
                  <a:lnTo>
                    <a:pt x="3634543" y="117395"/>
                  </a:lnTo>
                  <a:lnTo>
                    <a:pt x="3659438" y="109688"/>
                  </a:lnTo>
                  <a:lnTo>
                    <a:pt x="3684332" y="101829"/>
                  </a:lnTo>
                  <a:lnTo>
                    <a:pt x="3709226" y="93919"/>
                  </a:lnTo>
                  <a:lnTo>
                    <a:pt x="3734120" y="86060"/>
                  </a:lnTo>
                  <a:lnTo>
                    <a:pt x="3759014" y="78353"/>
                  </a:lnTo>
                  <a:lnTo>
                    <a:pt x="3783908" y="70890"/>
                  </a:lnTo>
                  <a:lnTo>
                    <a:pt x="3808802" y="63750"/>
                  </a:lnTo>
                  <a:lnTo>
                    <a:pt x="3833696" y="57002"/>
                  </a:lnTo>
                  <a:lnTo>
                    <a:pt x="3858591" y="50692"/>
                  </a:lnTo>
                  <a:lnTo>
                    <a:pt x="3883485" y="44854"/>
                  </a:lnTo>
                  <a:lnTo>
                    <a:pt x="3908379" y="39505"/>
                  </a:lnTo>
                  <a:lnTo>
                    <a:pt x="3933273" y="34646"/>
                  </a:lnTo>
                  <a:lnTo>
                    <a:pt x="3958167" y="30268"/>
                  </a:lnTo>
                  <a:lnTo>
                    <a:pt x="3983061" y="26352"/>
                  </a:lnTo>
                  <a:lnTo>
                    <a:pt x="4007955" y="22871"/>
                  </a:lnTo>
                  <a:lnTo>
                    <a:pt x="4032850" y="19795"/>
                  </a:lnTo>
                  <a:lnTo>
                    <a:pt x="4057744" y="17091"/>
                  </a:lnTo>
                  <a:lnTo>
                    <a:pt x="4082638" y="14724"/>
                  </a:lnTo>
                  <a:lnTo>
                    <a:pt x="4107532" y="12660"/>
                  </a:lnTo>
                  <a:lnTo>
                    <a:pt x="4132426" y="10867"/>
                  </a:lnTo>
                  <a:lnTo>
                    <a:pt x="4157320" y="9313"/>
                  </a:lnTo>
                  <a:lnTo>
                    <a:pt x="4182214" y="7971"/>
                  </a:lnTo>
                  <a:lnTo>
                    <a:pt x="4207109" y="6814"/>
                  </a:lnTo>
                  <a:lnTo>
                    <a:pt x="4232003" y="5818"/>
                  </a:lnTo>
                  <a:lnTo>
                    <a:pt x="4256897" y="4962"/>
                  </a:lnTo>
                  <a:lnTo>
                    <a:pt x="4281791" y="4228"/>
                  </a:lnTo>
                  <a:lnTo>
                    <a:pt x="4306685" y="3600"/>
                  </a:lnTo>
                  <a:lnTo>
                    <a:pt x="4331579" y="3061"/>
                  </a:lnTo>
                  <a:lnTo>
                    <a:pt x="4356473" y="2601"/>
                  </a:lnTo>
                  <a:lnTo>
                    <a:pt x="4381367" y="2207"/>
                  </a:lnTo>
                  <a:lnTo>
                    <a:pt x="4406262" y="1872"/>
                  </a:lnTo>
                  <a:lnTo>
                    <a:pt x="4431156" y="1585"/>
                  </a:lnTo>
                  <a:lnTo>
                    <a:pt x="4456050" y="1340"/>
                  </a:lnTo>
                  <a:lnTo>
                    <a:pt x="4480944" y="1132"/>
                  </a:lnTo>
                  <a:lnTo>
                    <a:pt x="4505838" y="954"/>
                  </a:lnTo>
                  <a:lnTo>
                    <a:pt x="4530732" y="802"/>
                  </a:lnTo>
                  <a:lnTo>
                    <a:pt x="4555626" y="673"/>
                  </a:lnTo>
                  <a:lnTo>
                    <a:pt x="4580521" y="563"/>
                  </a:lnTo>
                  <a:lnTo>
                    <a:pt x="4605415" y="469"/>
                  </a:lnTo>
                  <a:lnTo>
                    <a:pt x="4630309" y="390"/>
                  </a:lnTo>
                  <a:lnTo>
                    <a:pt x="4655203" y="322"/>
                  </a:lnTo>
                  <a:lnTo>
                    <a:pt x="4680097" y="264"/>
                  </a:lnTo>
                  <a:lnTo>
                    <a:pt x="4704991" y="215"/>
                  </a:lnTo>
                  <a:lnTo>
                    <a:pt x="4729885" y="173"/>
                  </a:lnTo>
                  <a:lnTo>
                    <a:pt x="4754780" y="137"/>
                  </a:lnTo>
                  <a:lnTo>
                    <a:pt x="4779674" y="107"/>
                  </a:lnTo>
                  <a:lnTo>
                    <a:pt x="4804568" y="81"/>
                  </a:lnTo>
                  <a:lnTo>
                    <a:pt x="4829462" y="59"/>
                  </a:lnTo>
                  <a:lnTo>
                    <a:pt x="4854356" y="40"/>
                  </a:lnTo>
                  <a:lnTo>
                    <a:pt x="4879250" y="25"/>
                  </a:lnTo>
                  <a:lnTo>
                    <a:pt x="4904144" y="11"/>
                  </a:lnTo>
                  <a:lnTo>
                    <a:pt x="4929038" y="0"/>
                  </a:lnTo>
                </a:path>
              </a:pathLst>
            </a:custGeom>
            <a:ln w="40651" cap="flat">
              <a:solidFill>
                <a:srgbClr val="D19300">
                  <a:alpha val="100000"/>
                </a:srgbClr>
              </a:solidFill>
              <a:prstDash val="solid"/>
              <a:round/>
            </a:ln>
          </p:spPr>
          <p:txBody>
            <a:bodyPr/>
            <a:lstStyle/>
            <a:p/>
          </p:txBody>
        </p:sp>
        <p:sp>
          <p:nvSpPr>
            <p:cNvPr id="34" name="pl34"/>
            <p:cNvSpPr/>
            <p:nvPr/>
          </p:nvSpPr>
          <p:spPr>
            <a:xfrm>
              <a:off x="2420208" y="2668126"/>
              <a:ext cx="4929038" cy="391564"/>
            </a:xfrm>
            <a:custGeom>
              <a:avLst/>
              <a:pathLst>
                <a:path w="4929038" h="391564">
                  <a:moveTo>
                    <a:pt x="0" y="0"/>
                  </a:moveTo>
                  <a:lnTo>
                    <a:pt x="24894" y="23"/>
                  </a:lnTo>
                  <a:lnTo>
                    <a:pt x="49788" y="50"/>
                  </a:lnTo>
                  <a:lnTo>
                    <a:pt x="74682" y="81"/>
                  </a:lnTo>
                  <a:lnTo>
                    <a:pt x="99576" y="119"/>
                  </a:lnTo>
                  <a:lnTo>
                    <a:pt x="124470" y="163"/>
                  </a:lnTo>
                  <a:lnTo>
                    <a:pt x="149364" y="214"/>
                  </a:lnTo>
                  <a:lnTo>
                    <a:pt x="174258" y="275"/>
                  </a:lnTo>
                  <a:lnTo>
                    <a:pt x="199153" y="346"/>
                  </a:lnTo>
                  <a:lnTo>
                    <a:pt x="224047" y="430"/>
                  </a:lnTo>
                  <a:lnTo>
                    <a:pt x="248941" y="529"/>
                  </a:lnTo>
                  <a:lnTo>
                    <a:pt x="273835" y="644"/>
                  </a:lnTo>
                  <a:lnTo>
                    <a:pt x="298729" y="780"/>
                  </a:lnTo>
                  <a:lnTo>
                    <a:pt x="323623" y="939"/>
                  </a:lnTo>
                  <a:lnTo>
                    <a:pt x="348517" y="1127"/>
                  </a:lnTo>
                  <a:lnTo>
                    <a:pt x="373412" y="1347"/>
                  </a:lnTo>
                  <a:lnTo>
                    <a:pt x="398306" y="1605"/>
                  </a:lnTo>
                  <a:lnTo>
                    <a:pt x="423200" y="1908"/>
                  </a:lnTo>
                  <a:lnTo>
                    <a:pt x="448094" y="2264"/>
                  </a:lnTo>
                  <a:lnTo>
                    <a:pt x="472988" y="2681"/>
                  </a:lnTo>
                  <a:lnTo>
                    <a:pt x="497882" y="3170"/>
                  </a:lnTo>
                  <a:lnTo>
                    <a:pt x="522776" y="3744"/>
                  </a:lnTo>
                  <a:lnTo>
                    <a:pt x="547670" y="4415"/>
                  </a:lnTo>
                  <a:lnTo>
                    <a:pt x="572565" y="5202"/>
                  </a:lnTo>
                  <a:lnTo>
                    <a:pt x="597459" y="6123"/>
                  </a:lnTo>
                  <a:lnTo>
                    <a:pt x="622353" y="7200"/>
                  </a:lnTo>
                  <a:lnTo>
                    <a:pt x="647247" y="8457"/>
                  </a:lnTo>
                  <a:lnTo>
                    <a:pt x="672141" y="9925"/>
                  </a:lnTo>
                  <a:lnTo>
                    <a:pt x="697035" y="11636"/>
                  </a:lnTo>
                  <a:lnTo>
                    <a:pt x="721929" y="13628"/>
                  </a:lnTo>
                  <a:lnTo>
                    <a:pt x="746824" y="15943"/>
                  </a:lnTo>
                  <a:lnTo>
                    <a:pt x="771718" y="18627"/>
                  </a:lnTo>
                  <a:lnTo>
                    <a:pt x="796612" y="21734"/>
                  </a:lnTo>
                  <a:lnTo>
                    <a:pt x="821506" y="25321"/>
                  </a:lnTo>
                  <a:lnTo>
                    <a:pt x="846400" y="29448"/>
                  </a:lnTo>
                  <a:lnTo>
                    <a:pt x="871294" y="34182"/>
                  </a:lnTo>
                  <a:lnTo>
                    <a:pt x="896188" y="39591"/>
                  </a:lnTo>
                  <a:lnTo>
                    <a:pt x="921083" y="45743"/>
                  </a:lnTo>
                  <a:lnTo>
                    <a:pt x="945977" y="52704"/>
                  </a:lnTo>
                  <a:lnTo>
                    <a:pt x="970871" y="60537"/>
                  </a:lnTo>
                  <a:lnTo>
                    <a:pt x="995765" y="69293"/>
                  </a:lnTo>
                  <a:lnTo>
                    <a:pt x="1020659" y="79010"/>
                  </a:lnTo>
                  <a:lnTo>
                    <a:pt x="1045553" y="89709"/>
                  </a:lnTo>
                  <a:lnTo>
                    <a:pt x="1070447" y="101385"/>
                  </a:lnTo>
                  <a:lnTo>
                    <a:pt x="1095341" y="114004"/>
                  </a:lnTo>
                  <a:lnTo>
                    <a:pt x="1120236" y="127501"/>
                  </a:lnTo>
                  <a:lnTo>
                    <a:pt x="1145130" y="141780"/>
                  </a:lnTo>
                  <a:lnTo>
                    <a:pt x="1170024" y="156707"/>
                  </a:lnTo>
                  <a:lnTo>
                    <a:pt x="1194918" y="172121"/>
                  </a:lnTo>
                  <a:lnTo>
                    <a:pt x="1219812" y="187839"/>
                  </a:lnTo>
                  <a:lnTo>
                    <a:pt x="1244706" y="203659"/>
                  </a:lnTo>
                  <a:lnTo>
                    <a:pt x="1269600" y="219376"/>
                  </a:lnTo>
                  <a:lnTo>
                    <a:pt x="1294495" y="234791"/>
                  </a:lnTo>
                  <a:lnTo>
                    <a:pt x="1319389" y="249718"/>
                  </a:lnTo>
                  <a:lnTo>
                    <a:pt x="1344283" y="263996"/>
                  </a:lnTo>
                  <a:lnTo>
                    <a:pt x="1369177" y="277494"/>
                  </a:lnTo>
                  <a:lnTo>
                    <a:pt x="1394071" y="290113"/>
                  </a:lnTo>
                  <a:lnTo>
                    <a:pt x="1418965" y="301788"/>
                  </a:lnTo>
                  <a:lnTo>
                    <a:pt x="1443859" y="312487"/>
                  </a:lnTo>
                  <a:lnTo>
                    <a:pt x="1468754" y="322205"/>
                  </a:lnTo>
                  <a:lnTo>
                    <a:pt x="1493648" y="330961"/>
                  </a:lnTo>
                  <a:lnTo>
                    <a:pt x="1518542" y="338793"/>
                  </a:lnTo>
                  <a:lnTo>
                    <a:pt x="1543436" y="345755"/>
                  </a:lnTo>
                  <a:lnTo>
                    <a:pt x="1568330" y="351907"/>
                  </a:lnTo>
                  <a:lnTo>
                    <a:pt x="1593224" y="357315"/>
                  </a:lnTo>
                  <a:lnTo>
                    <a:pt x="1618118" y="362050"/>
                  </a:lnTo>
                  <a:lnTo>
                    <a:pt x="1643012" y="366177"/>
                  </a:lnTo>
                  <a:lnTo>
                    <a:pt x="1667907" y="369763"/>
                  </a:lnTo>
                  <a:lnTo>
                    <a:pt x="1692801" y="372870"/>
                  </a:lnTo>
                  <a:lnTo>
                    <a:pt x="1717695" y="375555"/>
                  </a:lnTo>
                  <a:lnTo>
                    <a:pt x="1742589" y="377869"/>
                  </a:lnTo>
                  <a:lnTo>
                    <a:pt x="1767483" y="379861"/>
                  </a:lnTo>
                  <a:lnTo>
                    <a:pt x="1792377" y="381572"/>
                  </a:lnTo>
                  <a:lnTo>
                    <a:pt x="1817271" y="383040"/>
                  </a:lnTo>
                  <a:lnTo>
                    <a:pt x="1842166" y="384298"/>
                  </a:lnTo>
                  <a:lnTo>
                    <a:pt x="1867060" y="385375"/>
                  </a:lnTo>
                  <a:lnTo>
                    <a:pt x="1891954" y="386295"/>
                  </a:lnTo>
                  <a:lnTo>
                    <a:pt x="1916848" y="387082"/>
                  </a:lnTo>
                  <a:lnTo>
                    <a:pt x="1941742" y="387754"/>
                  </a:lnTo>
                  <a:lnTo>
                    <a:pt x="1966636" y="388328"/>
                  </a:lnTo>
                  <a:lnTo>
                    <a:pt x="1991530" y="388817"/>
                  </a:lnTo>
                  <a:lnTo>
                    <a:pt x="2016425" y="389234"/>
                  </a:lnTo>
                  <a:lnTo>
                    <a:pt x="2041319" y="389590"/>
                  </a:lnTo>
                  <a:lnTo>
                    <a:pt x="2066213" y="389893"/>
                  </a:lnTo>
                  <a:lnTo>
                    <a:pt x="2091107" y="390151"/>
                  </a:lnTo>
                  <a:lnTo>
                    <a:pt x="2116001" y="390371"/>
                  </a:lnTo>
                  <a:lnTo>
                    <a:pt x="2140895" y="390558"/>
                  </a:lnTo>
                  <a:lnTo>
                    <a:pt x="2165789" y="390718"/>
                  </a:lnTo>
                  <a:lnTo>
                    <a:pt x="2190683" y="390853"/>
                  </a:lnTo>
                  <a:lnTo>
                    <a:pt x="2215578" y="390969"/>
                  </a:lnTo>
                  <a:lnTo>
                    <a:pt x="2240472" y="391067"/>
                  </a:lnTo>
                  <a:lnTo>
                    <a:pt x="2265366" y="391151"/>
                  </a:lnTo>
                  <a:lnTo>
                    <a:pt x="2290260" y="391223"/>
                  </a:lnTo>
                  <a:lnTo>
                    <a:pt x="2315154" y="391283"/>
                  </a:lnTo>
                  <a:lnTo>
                    <a:pt x="2340048" y="391335"/>
                  </a:lnTo>
                  <a:lnTo>
                    <a:pt x="2364942" y="391379"/>
                  </a:lnTo>
                  <a:lnTo>
                    <a:pt x="2389837" y="391416"/>
                  </a:lnTo>
                  <a:lnTo>
                    <a:pt x="2414731" y="391448"/>
                  </a:lnTo>
                  <a:lnTo>
                    <a:pt x="2439625" y="391475"/>
                  </a:lnTo>
                  <a:lnTo>
                    <a:pt x="2464519" y="391498"/>
                  </a:lnTo>
                  <a:lnTo>
                    <a:pt x="2464519" y="391564"/>
                  </a:lnTo>
                  <a:lnTo>
                    <a:pt x="2489413" y="391552"/>
                  </a:lnTo>
                  <a:lnTo>
                    <a:pt x="2514307" y="391539"/>
                  </a:lnTo>
                  <a:lnTo>
                    <a:pt x="2539201" y="391523"/>
                  </a:lnTo>
                  <a:lnTo>
                    <a:pt x="2564096" y="391504"/>
                  </a:lnTo>
                  <a:lnTo>
                    <a:pt x="2588990" y="391482"/>
                  </a:lnTo>
                  <a:lnTo>
                    <a:pt x="2613884" y="391456"/>
                  </a:lnTo>
                  <a:lnTo>
                    <a:pt x="2638778" y="391426"/>
                  </a:lnTo>
                  <a:lnTo>
                    <a:pt x="2663672" y="391390"/>
                  </a:lnTo>
                  <a:lnTo>
                    <a:pt x="2688566" y="391348"/>
                  </a:lnTo>
                  <a:lnTo>
                    <a:pt x="2713460" y="391299"/>
                  </a:lnTo>
                  <a:lnTo>
                    <a:pt x="2738354" y="391241"/>
                  </a:lnTo>
                  <a:lnTo>
                    <a:pt x="2763249" y="391174"/>
                  </a:lnTo>
                  <a:lnTo>
                    <a:pt x="2788143" y="391094"/>
                  </a:lnTo>
                  <a:lnTo>
                    <a:pt x="2813037" y="391000"/>
                  </a:lnTo>
                  <a:lnTo>
                    <a:pt x="2837931" y="390890"/>
                  </a:lnTo>
                  <a:lnTo>
                    <a:pt x="2862825" y="390761"/>
                  </a:lnTo>
                  <a:lnTo>
                    <a:pt x="2887719" y="390610"/>
                  </a:lnTo>
                  <a:lnTo>
                    <a:pt x="2912613" y="390432"/>
                  </a:lnTo>
                  <a:lnTo>
                    <a:pt x="2937508" y="390223"/>
                  </a:lnTo>
                  <a:lnTo>
                    <a:pt x="2962402" y="389979"/>
                  </a:lnTo>
                  <a:lnTo>
                    <a:pt x="2987296" y="389692"/>
                  </a:lnTo>
                  <a:lnTo>
                    <a:pt x="3012190" y="389356"/>
                  </a:lnTo>
                  <a:lnTo>
                    <a:pt x="3037084" y="388962"/>
                  </a:lnTo>
                  <a:lnTo>
                    <a:pt x="3061978" y="388502"/>
                  </a:lnTo>
                  <a:lnTo>
                    <a:pt x="3086872" y="387964"/>
                  </a:lnTo>
                  <a:lnTo>
                    <a:pt x="3111767" y="387335"/>
                  </a:lnTo>
                  <a:lnTo>
                    <a:pt x="3136661" y="386601"/>
                  </a:lnTo>
                  <a:lnTo>
                    <a:pt x="3161555" y="385745"/>
                  </a:lnTo>
                  <a:lnTo>
                    <a:pt x="3186449" y="384749"/>
                  </a:lnTo>
                  <a:lnTo>
                    <a:pt x="3211343" y="383592"/>
                  </a:lnTo>
                  <a:lnTo>
                    <a:pt x="3236237" y="382250"/>
                  </a:lnTo>
                  <a:lnTo>
                    <a:pt x="3261131" y="380696"/>
                  </a:lnTo>
                  <a:lnTo>
                    <a:pt x="3286025" y="378903"/>
                  </a:lnTo>
                  <a:lnTo>
                    <a:pt x="3310920" y="376840"/>
                  </a:lnTo>
                  <a:lnTo>
                    <a:pt x="3335814" y="374472"/>
                  </a:lnTo>
                  <a:lnTo>
                    <a:pt x="3360708" y="371768"/>
                  </a:lnTo>
                  <a:lnTo>
                    <a:pt x="3385602" y="368692"/>
                  </a:lnTo>
                  <a:lnTo>
                    <a:pt x="3410496" y="365211"/>
                  </a:lnTo>
                  <a:lnTo>
                    <a:pt x="3435390" y="361295"/>
                  </a:lnTo>
                  <a:lnTo>
                    <a:pt x="3460284" y="356917"/>
                  </a:lnTo>
                  <a:lnTo>
                    <a:pt x="3485179" y="352058"/>
                  </a:lnTo>
                  <a:lnTo>
                    <a:pt x="3510073" y="346709"/>
                  </a:lnTo>
                  <a:lnTo>
                    <a:pt x="3534967" y="340871"/>
                  </a:lnTo>
                  <a:lnTo>
                    <a:pt x="3559861" y="334562"/>
                  </a:lnTo>
                  <a:lnTo>
                    <a:pt x="3584755" y="327813"/>
                  </a:lnTo>
                  <a:lnTo>
                    <a:pt x="3609649" y="320674"/>
                  </a:lnTo>
                  <a:lnTo>
                    <a:pt x="3634543" y="313210"/>
                  </a:lnTo>
                  <a:lnTo>
                    <a:pt x="3659438" y="305503"/>
                  </a:lnTo>
                  <a:lnTo>
                    <a:pt x="3684332" y="297644"/>
                  </a:lnTo>
                  <a:lnTo>
                    <a:pt x="3709226" y="289734"/>
                  </a:lnTo>
                  <a:lnTo>
                    <a:pt x="3734120" y="281875"/>
                  </a:lnTo>
                  <a:lnTo>
                    <a:pt x="3759014" y="274168"/>
                  </a:lnTo>
                  <a:lnTo>
                    <a:pt x="3783908" y="266705"/>
                  </a:lnTo>
                  <a:lnTo>
                    <a:pt x="3808802" y="259565"/>
                  </a:lnTo>
                  <a:lnTo>
                    <a:pt x="3833696" y="252817"/>
                  </a:lnTo>
                  <a:lnTo>
                    <a:pt x="3858591" y="246507"/>
                  </a:lnTo>
                  <a:lnTo>
                    <a:pt x="3883485" y="240669"/>
                  </a:lnTo>
                  <a:lnTo>
                    <a:pt x="3908379" y="235320"/>
                  </a:lnTo>
                  <a:lnTo>
                    <a:pt x="3933273" y="230461"/>
                  </a:lnTo>
                  <a:lnTo>
                    <a:pt x="3958167" y="226083"/>
                  </a:lnTo>
                  <a:lnTo>
                    <a:pt x="3983061" y="222167"/>
                  </a:lnTo>
                  <a:lnTo>
                    <a:pt x="4007955" y="218686"/>
                  </a:lnTo>
                  <a:lnTo>
                    <a:pt x="4032850" y="215610"/>
                  </a:lnTo>
                  <a:lnTo>
                    <a:pt x="4057744" y="212906"/>
                  </a:lnTo>
                  <a:lnTo>
                    <a:pt x="4082638" y="210539"/>
                  </a:lnTo>
                  <a:lnTo>
                    <a:pt x="4107532" y="208475"/>
                  </a:lnTo>
                  <a:lnTo>
                    <a:pt x="4132426" y="206682"/>
                  </a:lnTo>
                  <a:lnTo>
                    <a:pt x="4157320" y="205128"/>
                  </a:lnTo>
                  <a:lnTo>
                    <a:pt x="4182214" y="203786"/>
                  </a:lnTo>
                  <a:lnTo>
                    <a:pt x="4207109" y="202629"/>
                  </a:lnTo>
                  <a:lnTo>
                    <a:pt x="4232003" y="201633"/>
                  </a:lnTo>
                  <a:lnTo>
                    <a:pt x="4256897" y="200777"/>
                  </a:lnTo>
                  <a:lnTo>
                    <a:pt x="4281791" y="200043"/>
                  </a:lnTo>
                  <a:lnTo>
                    <a:pt x="4306685" y="199415"/>
                  </a:lnTo>
                  <a:lnTo>
                    <a:pt x="4331579" y="198876"/>
                  </a:lnTo>
                  <a:lnTo>
                    <a:pt x="4356473" y="198416"/>
                  </a:lnTo>
                  <a:lnTo>
                    <a:pt x="4381367" y="198022"/>
                  </a:lnTo>
                  <a:lnTo>
                    <a:pt x="4406262" y="197687"/>
                  </a:lnTo>
                  <a:lnTo>
                    <a:pt x="4431156" y="197400"/>
                  </a:lnTo>
                  <a:lnTo>
                    <a:pt x="4456050" y="197155"/>
                  </a:lnTo>
                  <a:lnTo>
                    <a:pt x="4480944" y="196947"/>
                  </a:lnTo>
                  <a:lnTo>
                    <a:pt x="4505838" y="196769"/>
                  </a:lnTo>
                  <a:lnTo>
                    <a:pt x="4530732" y="196617"/>
                  </a:lnTo>
                  <a:lnTo>
                    <a:pt x="4555626" y="196488"/>
                  </a:lnTo>
                  <a:lnTo>
                    <a:pt x="4580521" y="196378"/>
                  </a:lnTo>
                  <a:lnTo>
                    <a:pt x="4605415" y="196284"/>
                  </a:lnTo>
                  <a:lnTo>
                    <a:pt x="4630309" y="196205"/>
                  </a:lnTo>
                  <a:lnTo>
                    <a:pt x="4655203" y="196137"/>
                  </a:lnTo>
                  <a:lnTo>
                    <a:pt x="4680097" y="196079"/>
                  </a:lnTo>
                  <a:lnTo>
                    <a:pt x="4704991" y="196030"/>
                  </a:lnTo>
                  <a:lnTo>
                    <a:pt x="4729885" y="195988"/>
                  </a:lnTo>
                  <a:lnTo>
                    <a:pt x="4754780" y="195952"/>
                  </a:lnTo>
                  <a:lnTo>
                    <a:pt x="4779674" y="195922"/>
                  </a:lnTo>
                  <a:lnTo>
                    <a:pt x="4804568" y="195896"/>
                  </a:lnTo>
                  <a:lnTo>
                    <a:pt x="4829462" y="195874"/>
                  </a:lnTo>
                  <a:lnTo>
                    <a:pt x="4854356" y="195855"/>
                  </a:lnTo>
                  <a:lnTo>
                    <a:pt x="4879250" y="195840"/>
                  </a:lnTo>
                  <a:lnTo>
                    <a:pt x="4904144" y="195826"/>
                  </a:lnTo>
                  <a:lnTo>
                    <a:pt x="4929038" y="195815"/>
                  </a:lnTo>
                </a:path>
              </a:pathLst>
            </a:custGeom>
            <a:ln w="40651" cap="flat">
              <a:solidFill>
                <a:srgbClr val="BE9C00">
                  <a:alpha val="100000"/>
                </a:srgbClr>
              </a:solidFill>
              <a:prstDash val="solid"/>
              <a:round/>
            </a:ln>
          </p:spPr>
          <p:txBody>
            <a:bodyPr/>
            <a:lstStyle/>
            <a:p/>
          </p:txBody>
        </p:sp>
        <p:sp>
          <p:nvSpPr>
            <p:cNvPr id="35" name="pl35"/>
            <p:cNvSpPr/>
            <p:nvPr/>
          </p:nvSpPr>
          <p:spPr>
            <a:xfrm>
              <a:off x="2420208" y="2276299"/>
              <a:ext cx="4929038" cy="195815"/>
            </a:xfrm>
            <a:custGeom>
              <a:avLst/>
              <a:pathLst>
                <a:path w="4929038" h="195815">
                  <a:moveTo>
                    <a:pt x="0" y="0"/>
                  </a:moveTo>
                  <a:lnTo>
                    <a:pt x="24894" y="11"/>
                  </a:lnTo>
                  <a:lnTo>
                    <a:pt x="49788" y="25"/>
                  </a:lnTo>
                  <a:lnTo>
                    <a:pt x="74682" y="40"/>
                  </a:lnTo>
                  <a:lnTo>
                    <a:pt x="99576" y="59"/>
                  </a:lnTo>
                  <a:lnTo>
                    <a:pt x="124470" y="81"/>
                  </a:lnTo>
                  <a:lnTo>
                    <a:pt x="149364" y="107"/>
                  </a:lnTo>
                  <a:lnTo>
                    <a:pt x="174258" y="137"/>
                  </a:lnTo>
                  <a:lnTo>
                    <a:pt x="199153" y="173"/>
                  </a:lnTo>
                  <a:lnTo>
                    <a:pt x="224047" y="215"/>
                  </a:lnTo>
                  <a:lnTo>
                    <a:pt x="248941" y="264"/>
                  </a:lnTo>
                  <a:lnTo>
                    <a:pt x="273835" y="322"/>
                  </a:lnTo>
                  <a:lnTo>
                    <a:pt x="298729" y="390"/>
                  </a:lnTo>
                  <a:lnTo>
                    <a:pt x="323623" y="469"/>
                  </a:lnTo>
                  <a:lnTo>
                    <a:pt x="348517" y="563"/>
                  </a:lnTo>
                  <a:lnTo>
                    <a:pt x="373412" y="673"/>
                  </a:lnTo>
                  <a:lnTo>
                    <a:pt x="398306" y="802"/>
                  </a:lnTo>
                  <a:lnTo>
                    <a:pt x="423200" y="954"/>
                  </a:lnTo>
                  <a:lnTo>
                    <a:pt x="448094" y="1132"/>
                  </a:lnTo>
                  <a:lnTo>
                    <a:pt x="472988" y="1340"/>
                  </a:lnTo>
                  <a:lnTo>
                    <a:pt x="497882" y="1585"/>
                  </a:lnTo>
                  <a:lnTo>
                    <a:pt x="522776" y="1872"/>
                  </a:lnTo>
                  <a:lnTo>
                    <a:pt x="547670" y="2207"/>
                  </a:lnTo>
                  <a:lnTo>
                    <a:pt x="572565" y="2601"/>
                  </a:lnTo>
                  <a:lnTo>
                    <a:pt x="597459" y="3061"/>
                  </a:lnTo>
                  <a:lnTo>
                    <a:pt x="622353" y="3600"/>
                  </a:lnTo>
                  <a:lnTo>
                    <a:pt x="647247" y="4228"/>
                  </a:lnTo>
                  <a:lnTo>
                    <a:pt x="672141" y="4962"/>
                  </a:lnTo>
                  <a:lnTo>
                    <a:pt x="697035" y="5818"/>
                  </a:lnTo>
                  <a:lnTo>
                    <a:pt x="721929" y="6814"/>
                  </a:lnTo>
                  <a:lnTo>
                    <a:pt x="746824" y="7971"/>
                  </a:lnTo>
                  <a:lnTo>
                    <a:pt x="771718" y="9313"/>
                  </a:lnTo>
                  <a:lnTo>
                    <a:pt x="796612" y="10867"/>
                  </a:lnTo>
                  <a:lnTo>
                    <a:pt x="821506" y="12660"/>
                  </a:lnTo>
                  <a:lnTo>
                    <a:pt x="846400" y="14724"/>
                  </a:lnTo>
                  <a:lnTo>
                    <a:pt x="871294" y="17091"/>
                  </a:lnTo>
                  <a:lnTo>
                    <a:pt x="896188" y="19795"/>
                  </a:lnTo>
                  <a:lnTo>
                    <a:pt x="921083" y="22871"/>
                  </a:lnTo>
                  <a:lnTo>
                    <a:pt x="945977" y="26352"/>
                  </a:lnTo>
                  <a:lnTo>
                    <a:pt x="970871" y="30268"/>
                  </a:lnTo>
                  <a:lnTo>
                    <a:pt x="995765" y="34646"/>
                  </a:lnTo>
                  <a:lnTo>
                    <a:pt x="1020659" y="39505"/>
                  </a:lnTo>
                  <a:lnTo>
                    <a:pt x="1045553" y="44854"/>
                  </a:lnTo>
                  <a:lnTo>
                    <a:pt x="1070447" y="50692"/>
                  </a:lnTo>
                  <a:lnTo>
                    <a:pt x="1095341" y="57002"/>
                  </a:lnTo>
                  <a:lnTo>
                    <a:pt x="1120236" y="63750"/>
                  </a:lnTo>
                  <a:lnTo>
                    <a:pt x="1145130" y="70890"/>
                  </a:lnTo>
                  <a:lnTo>
                    <a:pt x="1170024" y="78353"/>
                  </a:lnTo>
                  <a:lnTo>
                    <a:pt x="1194918" y="86060"/>
                  </a:lnTo>
                  <a:lnTo>
                    <a:pt x="1219812" y="93919"/>
                  </a:lnTo>
                  <a:lnTo>
                    <a:pt x="1244706" y="101829"/>
                  </a:lnTo>
                  <a:lnTo>
                    <a:pt x="1269600" y="109688"/>
                  </a:lnTo>
                  <a:lnTo>
                    <a:pt x="1294495" y="117395"/>
                  </a:lnTo>
                  <a:lnTo>
                    <a:pt x="1319389" y="124859"/>
                  </a:lnTo>
                  <a:lnTo>
                    <a:pt x="1344283" y="131998"/>
                  </a:lnTo>
                  <a:lnTo>
                    <a:pt x="1369177" y="138747"/>
                  </a:lnTo>
                  <a:lnTo>
                    <a:pt x="1394071" y="145056"/>
                  </a:lnTo>
                  <a:lnTo>
                    <a:pt x="1418965" y="150894"/>
                  </a:lnTo>
                  <a:lnTo>
                    <a:pt x="1443859" y="156243"/>
                  </a:lnTo>
                  <a:lnTo>
                    <a:pt x="1468754" y="161102"/>
                  </a:lnTo>
                  <a:lnTo>
                    <a:pt x="1493648" y="165480"/>
                  </a:lnTo>
                  <a:lnTo>
                    <a:pt x="1518542" y="169396"/>
                  </a:lnTo>
                  <a:lnTo>
                    <a:pt x="1543436" y="172877"/>
                  </a:lnTo>
                  <a:lnTo>
                    <a:pt x="1568330" y="175953"/>
                  </a:lnTo>
                  <a:lnTo>
                    <a:pt x="1593224" y="178657"/>
                  </a:lnTo>
                  <a:lnTo>
                    <a:pt x="1618118" y="181025"/>
                  </a:lnTo>
                  <a:lnTo>
                    <a:pt x="1643012" y="183088"/>
                  </a:lnTo>
                  <a:lnTo>
                    <a:pt x="1667907" y="184881"/>
                  </a:lnTo>
                  <a:lnTo>
                    <a:pt x="1692801" y="186435"/>
                  </a:lnTo>
                  <a:lnTo>
                    <a:pt x="1717695" y="187777"/>
                  </a:lnTo>
                  <a:lnTo>
                    <a:pt x="1742589" y="188934"/>
                  </a:lnTo>
                  <a:lnTo>
                    <a:pt x="1767483" y="189930"/>
                  </a:lnTo>
                  <a:lnTo>
                    <a:pt x="1792377" y="190786"/>
                  </a:lnTo>
                  <a:lnTo>
                    <a:pt x="1817271" y="191520"/>
                  </a:lnTo>
                  <a:lnTo>
                    <a:pt x="1842166" y="192149"/>
                  </a:lnTo>
                  <a:lnTo>
                    <a:pt x="1867060" y="192687"/>
                  </a:lnTo>
                  <a:lnTo>
                    <a:pt x="1891954" y="193147"/>
                  </a:lnTo>
                  <a:lnTo>
                    <a:pt x="1916848" y="193541"/>
                  </a:lnTo>
                  <a:lnTo>
                    <a:pt x="1941742" y="193877"/>
                  </a:lnTo>
                  <a:lnTo>
                    <a:pt x="1966636" y="194164"/>
                  </a:lnTo>
                  <a:lnTo>
                    <a:pt x="1991530" y="194408"/>
                  </a:lnTo>
                  <a:lnTo>
                    <a:pt x="2016425" y="194617"/>
                  </a:lnTo>
                  <a:lnTo>
                    <a:pt x="2041319" y="194795"/>
                  </a:lnTo>
                  <a:lnTo>
                    <a:pt x="2066213" y="194946"/>
                  </a:lnTo>
                  <a:lnTo>
                    <a:pt x="2091107" y="195075"/>
                  </a:lnTo>
                  <a:lnTo>
                    <a:pt x="2116001" y="195185"/>
                  </a:lnTo>
                  <a:lnTo>
                    <a:pt x="2140895" y="195279"/>
                  </a:lnTo>
                  <a:lnTo>
                    <a:pt x="2165789" y="195359"/>
                  </a:lnTo>
                  <a:lnTo>
                    <a:pt x="2190683" y="195426"/>
                  </a:lnTo>
                  <a:lnTo>
                    <a:pt x="2215578" y="195484"/>
                  </a:lnTo>
                  <a:lnTo>
                    <a:pt x="2240472" y="195533"/>
                  </a:lnTo>
                  <a:lnTo>
                    <a:pt x="2265366" y="195575"/>
                  </a:lnTo>
                  <a:lnTo>
                    <a:pt x="2290260" y="195611"/>
                  </a:lnTo>
                  <a:lnTo>
                    <a:pt x="2315154" y="195641"/>
                  </a:lnTo>
                  <a:lnTo>
                    <a:pt x="2340048" y="195667"/>
                  </a:lnTo>
                  <a:lnTo>
                    <a:pt x="2364942" y="195689"/>
                  </a:lnTo>
                  <a:lnTo>
                    <a:pt x="2389837" y="195708"/>
                  </a:lnTo>
                  <a:lnTo>
                    <a:pt x="2414731" y="195724"/>
                  </a:lnTo>
                  <a:lnTo>
                    <a:pt x="2439625" y="195737"/>
                  </a:lnTo>
                  <a:lnTo>
                    <a:pt x="2464519" y="195749"/>
                  </a:lnTo>
                  <a:lnTo>
                    <a:pt x="2464519" y="195815"/>
                  </a:lnTo>
                  <a:lnTo>
                    <a:pt x="2489413" y="195815"/>
                  </a:lnTo>
                  <a:lnTo>
                    <a:pt x="2514307" y="195815"/>
                  </a:lnTo>
                  <a:lnTo>
                    <a:pt x="2539201" y="195815"/>
                  </a:lnTo>
                  <a:lnTo>
                    <a:pt x="2564096" y="195815"/>
                  </a:lnTo>
                  <a:lnTo>
                    <a:pt x="2588990" y="195815"/>
                  </a:lnTo>
                  <a:lnTo>
                    <a:pt x="2613884" y="195815"/>
                  </a:lnTo>
                  <a:lnTo>
                    <a:pt x="2638778" y="195815"/>
                  </a:lnTo>
                  <a:lnTo>
                    <a:pt x="2663672" y="195815"/>
                  </a:lnTo>
                  <a:lnTo>
                    <a:pt x="2688566" y="195815"/>
                  </a:lnTo>
                  <a:lnTo>
                    <a:pt x="2713460" y="195815"/>
                  </a:lnTo>
                  <a:lnTo>
                    <a:pt x="2738354" y="195815"/>
                  </a:lnTo>
                  <a:lnTo>
                    <a:pt x="2763249" y="195815"/>
                  </a:lnTo>
                  <a:lnTo>
                    <a:pt x="2788143" y="195815"/>
                  </a:lnTo>
                  <a:lnTo>
                    <a:pt x="2813037" y="195815"/>
                  </a:lnTo>
                  <a:lnTo>
                    <a:pt x="2837931" y="195815"/>
                  </a:lnTo>
                  <a:lnTo>
                    <a:pt x="2862825" y="195815"/>
                  </a:lnTo>
                  <a:lnTo>
                    <a:pt x="2887719" y="195815"/>
                  </a:lnTo>
                  <a:lnTo>
                    <a:pt x="2912613" y="195815"/>
                  </a:lnTo>
                  <a:lnTo>
                    <a:pt x="2937508" y="195815"/>
                  </a:lnTo>
                  <a:lnTo>
                    <a:pt x="2962402" y="195815"/>
                  </a:lnTo>
                  <a:lnTo>
                    <a:pt x="2987296" y="195815"/>
                  </a:lnTo>
                  <a:lnTo>
                    <a:pt x="3012190" y="195815"/>
                  </a:lnTo>
                  <a:lnTo>
                    <a:pt x="3037084" y="195815"/>
                  </a:lnTo>
                  <a:lnTo>
                    <a:pt x="3061978" y="195815"/>
                  </a:lnTo>
                  <a:lnTo>
                    <a:pt x="3086872" y="195815"/>
                  </a:lnTo>
                  <a:lnTo>
                    <a:pt x="3111767" y="195815"/>
                  </a:lnTo>
                  <a:lnTo>
                    <a:pt x="3136661" y="195815"/>
                  </a:lnTo>
                  <a:lnTo>
                    <a:pt x="3161555" y="195815"/>
                  </a:lnTo>
                  <a:lnTo>
                    <a:pt x="3186449" y="195815"/>
                  </a:lnTo>
                  <a:lnTo>
                    <a:pt x="3211343" y="195815"/>
                  </a:lnTo>
                  <a:lnTo>
                    <a:pt x="3236237" y="195815"/>
                  </a:lnTo>
                  <a:lnTo>
                    <a:pt x="3261131" y="195815"/>
                  </a:lnTo>
                  <a:lnTo>
                    <a:pt x="3286025" y="195815"/>
                  </a:lnTo>
                  <a:lnTo>
                    <a:pt x="3310920" y="195815"/>
                  </a:lnTo>
                  <a:lnTo>
                    <a:pt x="3335814" y="195815"/>
                  </a:lnTo>
                  <a:lnTo>
                    <a:pt x="3360708" y="195815"/>
                  </a:lnTo>
                  <a:lnTo>
                    <a:pt x="3385602" y="195815"/>
                  </a:lnTo>
                  <a:lnTo>
                    <a:pt x="3410496" y="195815"/>
                  </a:lnTo>
                  <a:lnTo>
                    <a:pt x="3435390" y="195815"/>
                  </a:lnTo>
                  <a:lnTo>
                    <a:pt x="3460284" y="195815"/>
                  </a:lnTo>
                  <a:lnTo>
                    <a:pt x="3485179" y="195815"/>
                  </a:lnTo>
                  <a:lnTo>
                    <a:pt x="3510073" y="195815"/>
                  </a:lnTo>
                  <a:lnTo>
                    <a:pt x="3534967" y="195815"/>
                  </a:lnTo>
                  <a:lnTo>
                    <a:pt x="3559861" y="195815"/>
                  </a:lnTo>
                  <a:lnTo>
                    <a:pt x="3584755" y="195815"/>
                  </a:lnTo>
                  <a:lnTo>
                    <a:pt x="3609649" y="195815"/>
                  </a:lnTo>
                  <a:lnTo>
                    <a:pt x="3634543" y="195815"/>
                  </a:lnTo>
                  <a:lnTo>
                    <a:pt x="3659438" y="195815"/>
                  </a:lnTo>
                  <a:lnTo>
                    <a:pt x="3684332" y="195815"/>
                  </a:lnTo>
                  <a:lnTo>
                    <a:pt x="3709226" y="195815"/>
                  </a:lnTo>
                  <a:lnTo>
                    <a:pt x="3734120" y="195815"/>
                  </a:lnTo>
                  <a:lnTo>
                    <a:pt x="3759014" y="195815"/>
                  </a:lnTo>
                  <a:lnTo>
                    <a:pt x="3783908" y="195815"/>
                  </a:lnTo>
                  <a:lnTo>
                    <a:pt x="3808802" y="195815"/>
                  </a:lnTo>
                  <a:lnTo>
                    <a:pt x="3833696" y="195815"/>
                  </a:lnTo>
                  <a:lnTo>
                    <a:pt x="3858591" y="195815"/>
                  </a:lnTo>
                  <a:lnTo>
                    <a:pt x="3883485" y="195815"/>
                  </a:lnTo>
                  <a:lnTo>
                    <a:pt x="3908379" y="195815"/>
                  </a:lnTo>
                  <a:lnTo>
                    <a:pt x="3933273" y="195815"/>
                  </a:lnTo>
                  <a:lnTo>
                    <a:pt x="3958167" y="195815"/>
                  </a:lnTo>
                  <a:lnTo>
                    <a:pt x="3983061" y="195815"/>
                  </a:lnTo>
                  <a:lnTo>
                    <a:pt x="4007955" y="195815"/>
                  </a:lnTo>
                  <a:lnTo>
                    <a:pt x="4032850" y="195815"/>
                  </a:lnTo>
                  <a:lnTo>
                    <a:pt x="4057744" y="195815"/>
                  </a:lnTo>
                  <a:lnTo>
                    <a:pt x="4082638" y="195815"/>
                  </a:lnTo>
                  <a:lnTo>
                    <a:pt x="4107532" y="195815"/>
                  </a:lnTo>
                  <a:lnTo>
                    <a:pt x="4132426" y="195815"/>
                  </a:lnTo>
                  <a:lnTo>
                    <a:pt x="4157320" y="195815"/>
                  </a:lnTo>
                  <a:lnTo>
                    <a:pt x="4182214" y="195815"/>
                  </a:lnTo>
                  <a:lnTo>
                    <a:pt x="4207109" y="195815"/>
                  </a:lnTo>
                  <a:lnTo>
                    <a:pt x="4232003" y="195815"/>
                  </a:lnTo>
                  <a:lnTo>
                    <a:pt x="4256897" y="195815"/>
                  </a:lnTo>
                  <a:lnTo>
                    <a:pt x="4281791" y="195815"/>
                  </a:lnTo>
                  <a:lnTo>
                    <a:pt x="4306685" y="195815"/>
                  </a:lnTo>
                  <a:lnTo>
                    <a:pt x="4331579" y="195815"/>
                  </a:lnTo>
                  <a:lnTo>
                    <a:pt x="4356473" y="195815"/>
                  </a:lnTo>
                  <a:lnTo>
                    <a:pt x="4381367" y="195815"/>
                  </a:lnTo>
                  <a:lnTo>
                    <a:pt x="4406262" y="195815"/>
                  </a:lnTo>
                  <a:lnTo>
                    <a:pt x="4431156" y="195815"/>
                  </a:lnTo>
                  <a:lnTo>
                    <a:pt x="4456050" y="195815"/>
                  </a:lnTo>
                  <a:lnTo>
                    <a:pt x="4480944" y="195815"/>
                  </a:lnTo>
                  <a:lnTo>
                    <a:pt x="4505838" y="195815"/>
                  </a:lnTo>
                  <a:lnTo>
                    <a:pt x="4530732" y="195815"/>
                  </a:lnTo>
                  <a:lnTo>
                    <a:pt x="4555626" y="195815"/>
                  </a:lnTo>
                  <a:lnTo>
                    <a:pt x="4580521" y="195815"/>
                  </a:lnTo>
                  <a:lnTo>
                    <a:pt x="4605415" y="195815"/>
                  </a:lnTo>
                  <a:lnTo>
                    <a:pt x="4630309" y="195815"/>
                  </a:lnTo>
                  <a:lnTo>
                    <a:pt x="4655203" y="195815"/>
                  </a:lnTo>
                  <a:lnTo>
                    <a:pt x="4680097" y="195815"/>
                  </a:lnTo>
                  <a:lnTo>
                    <a:pt x="4704991" y="195815"/>
                  </a:lnTo>
                  <a:lnTo>
                    <a:pt x="4729885" y="195815"/>
                  </a:lnTo>
                  <a:lnTo>
                    <a:pt x="4754780" y="195815"/>
                  </a:lnTo>
                  <a:lnTo>
                    <a:pt x="4779674" y="195815"/>
                  </a:lnTo>
                  <a:lnTo>
                    <a:pt x="4804568" y="195815"/>
                  </a:lnTo>
                  <a:lnTo>
                    <a:pt x="4829462" y="195815"/>
                  </a:lnTo>
                  <a:lnTo>
                    <a:pt x="4854356" y="195815"/>
                  </a:lnTo>
                  <a:lnTo>
                    <a:pt x="4879250" y="195815"/>
                  </a:lnTo>
                  <a:lnTo>
                    <a:pt x="4904144" y="195815"/>
                  </a:lnTo>
                  <a:lnTo>
                    <a:pt x="4929038" y="195815"/>
                  </a:lnTo>
                </a:path>
              </a:pathLst>
            </a:custGeom>
            <a:ln w="40651" cap="flat">
              <a:solidFill>
                <a:srgbClr val="A8A400">
                  <a:alpha val="100000"/>
                </a:srgbClr>
              </a:solidFill>
              <a:prstDash val="solid"/>
              <a:round/>
            </a:ln>
          </p:spPr>
          <p:txBody>
            <a:bodyPr/>
            <a:lstStyle/>
            <a:p/>
          </p:txBody>
        </p:sp>
        <p:sp>
          <p:nvSpPr>
            <p:cNvPr id="36" name="pl36"/>
            <p:cNvSpPr/>
            <p:nvPr/>
          </p:nvSpPr>
          <p:spPr>
            <a:xfrm>
              <a:off x="2420208" y="1100949"/>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8CAB00">
                  <a:alpha val="100000"/>
                </a:srgbClr>
              </a:solidFill>
              <a:prstDash val="solid"/>
              <a:round/>
            </a:ln>
          </p:spPr>
          <p:txBody>
            <a:bodyPr/>
            <a:lstStyle/>
            <a:p/>
          </p:txBody>
        </p:sp>
        <p:sp>
          <p:nvSpPr>
            <p:cNvPr id="37" name="pl37"/>
            <p:cNvSpPr/>
            <p:nvPr/>
          </p:nvSpPr>
          <p:spPr>
            <a:xfrm>
              <a:off x="2420208" y="5606271"/>
              <a:ext cx="4929038" cy="195815"/>
            </a:xfrm>
            <a:custGeom>
              <a:avLst/>
              <a:pathLst>
                <a:path w="4929038" h="195815">
                  <a:moveTo>
                    <a:pt x="0" y="195815"/>
                  </a:moveTo>
                  <a:lnTo>
                    <a:pt x="24894" y="195815"/>
                  </a:lnTo>
                  <a:lnTo>
                    <a:pt x="49788" y="195815"/>
                  </a:lnTo>
                  <a:lnTo>
                    <a:pt x="74682" y="195815"/>
                  </a:lnTo>
                  <a:lnTo>
                    <a:pt x="99576" y="195815"/>
                  </a:lnTo>
                  <a:lnTo>
                    <a:pt x="124470" y="195815"/>
                  </a:lnTo>
                  <a:lnTo>
                    <a:pt x="149364" y="195815"/>
                  </a:lnTo>
                  <a:lnTo>
                    <a:pt x="174258" y="195815"/>
                  </a:lnTo>
                  <a:lnTo>
                    <a:pt x="199153" y="195815"/>
                  </a:lnTo>
                  <a:lnTo>
                    <a:pt x="224047" y="195815"/>
                  </a:lnTo>
                  <a:lnTo>
                    <a:pt x="248941" y="195815"/>
                  </a:lnTo>
                  <a:lnTo>
                    <a:pt x="273835" y="195815"/>
                  </a:lnTo>
                  <a:lnTo>
                    <a:pt x="298729" y="195815"/>
                  </a:lnTo>
                  <a:lnTo>
                    <a:pt x="323623" y="195815"/>
                  </a:lnTo>
                  <a:lnTo>
                    <a:pt x="348517" y="195815"/>
                  </a:lnTo>
                  <a:lnTo>
                    <a:pt x="373412" y="195815"/>
                  </a:lnTo>
                  <a:lnTo>
                    <a:pt x="398306" y="195815"/>
                  </a:lnTo>
                  <a:lnTo>
                    <a:pt x="423200" y="195815"/>
                  </a:lnTo>
                  <a:lnTo>
                    <a:pt x="448094" y="195815"/>
                  </a:lnTo>
                  <a:lnTo>
                    <a:pt x="472988" y="195815"/>
                  </a:lnTo>
                  <a:lnTo>
                    <a:pt x="497882" y="195815"/>
                  </a:lnTo>
                  <a:lnTo>
                    <a:pt x="522776" y="195815"/>
                  </a:lnTo>
                  <a:lnTo>
                    <a:pt x="547670" y="195815"/>
                  </a:lnTo>
                  <a:lnTo>
                    <a:pt x="572565" y="195815"/>
                  </a:lnTo>
                  <a:lnTo>
                    <a:pt x="597459" y="195815"/>
                  </a:lnTo>
                  <a:lnTo>
                    <a:pt x="622353" y="195815"/>
                  </a:lnTo>
                  <a:lnTo>
                    <a:pt x="647247" y="195815"/>
                  </a:lnTo>
                  <a:lnTo>
                    <a:pt x="672141" y="195815"/>
                  </a:lnTo>
                  <a:lnTo>
                    <a:pt x="697035" y="195815"/>
                  </a:lnTo>
                  <a:lnTo>
                    <a:pt x="721929" y="195815"/>
                  </a:lnTo>
                  <a:lnTo>
                    <a:pt x="746824" y="195815"/>
                  </a:lnTo>
                  <a:lnTo>
                    <a:pt x="771718" y="195815"/>
                  </a:lnTo>
                  <a:lnTo>
                    <a:pt x="796612" y="195815"/>
                  </a:lnTo>
                  <a:lnTo>
                    <a:pt x="821506" y="195815"/>
                  </a:lnTo>
                  <a:lnTo>
                    <a:pt x="846400" y="195815"/>
                  </a:lnTo>
                  <a:lnTo>
                    <a:pt x="871294" y="195815"/>
                  </a:lnTo>
                  <a:lnTo>
                    <a:pt x="896188" y="195815"/>
                  </a:lnTo>
                  <a:lnTo>
                    <a:pt x="921083" y="195815"/>
                  </a:lnTo>
                  <a:lnTo>
                    <a:pt x="945977" y="195815"/>
                  </a:lnTo>
                  <a:lnTo>
                    <a:pt x="970871" y="195815"/>
                  </a:lnTo>
                  <a:lnTo>
                    <a:pt x="995765" y="195815"/>
                  </a:lnTo>
                  <a:lnTo>
                    <a:pt x="1020659" y="195815"/>
                  </a:lnTo>
                  <a:lnTo>
                    <a:pt x="1045553" y="195815"/>
                  </a:lnTo>
                  <a:lnTo>
                    <a:pt x="1070447" y="195815"/>
                  </a:lnTo>
                  <a:lnTo>
                    <a:pt x="1095341" y="195815"/>
                  </a:lnTo>
                  <a:lnTo>
                    <a:pt x="1120236" y="195815"/>
                  </a:lnTo>
                  <a:lnTo>
                    <a:pt x="1145130" y="195815"/>
                  </a:lnTo>
                  <a:lnTo>
                    <a:pt x="1170024" y="195815"/>
                  </a:lnTo>
                  <a:lnTo>
                    <a:pt x="1194918" y="195815"/>
                  </a:lnTo>
                  <a:lnTo>
                    <a:pt x="1219812" y="195815"/>
                  </a:lnTo>
                  <a:lnTo>
                    <a:pt x="1244706" y="195815"/>
                  </a:lnTo>
                  <a:lnTo>
                    <a:pt x="1269600" y="195815"/>
                  </a:lnTo>
                  <a:lnTo>
                    <a:pt x="1294495" y="195815"/>
                  </a:lnTo>
                  <a:lnTo>
                    <a:pt x="1319389" y="195815"/>
                  </a:lnTo>
                  <a:lnTo>
                    <a:pt x="1344283" y="195815"/>
                  </a:lnTo>
                  <a:lnTo>
                    <a:pt x="1369177" y="195815"/>
                  </a:lnTo>
                  <a:lnTo>
                    <a:pt x="1394071" y="195815"/>
                  </a:lnTo>
                  <a:lnTo>
                    <a:pt x="1418965" y="195815"/>
                  </a:lnTo>
                  <a:lnTo>
                    <a:pt x="1443859" y="195815"/>
                  </a:lnTo>
                  <a:lnTo>
                    <a:pt x="1468754" y="195815"/>
                  </a:lnTo>
                  <a:lnTo>
                    <a:pt x="1493648" y="195815"/>
                  </a:lnTo>
                  <a:lnTo>
                    <a:pt x="1518542" y="195815"/>
                  </a:lnTo>
                  <a:lnTo>
                    <a:pt x="1543436" y="195815"/>
                  </a:lnTo>
                  <a:lnTo>
                    <a:pt x="1568330" y="195815"/>
                  </a:lnTo>
                  <a:lnTo>
                    <a:pt x="1593224" y="195815"/>
                  </a:lnTo>
                  <a:lnTo>
                    <a:pt x="1618118" y="195815"/>
                  </a:lnTo>
                  <a:lnTo>
                    <a:pt x="1643012" y="195815"/>
                  </a:lnTo>
                  <a:lnTo>
                    <a:pt x="1667907" y="195815"/>
                  </a:lnTo>
                  <a:lnTo>
                    <a:pt x="1692801" y="195815"/>
                  </a:lnTo>
                  <a:lnTo>
                    <a:pt x="1717695" y="195815"/>
                  </a:lnTo>
                  <a:lnTo>
                    <a:pt x="1742589" y="195815"/>
                  </a:lnTo>
                  <a:lnTo>
                    <a:pt x="1767483" y="195815"/>
                  </a:lnTo>
                  <a:lnTo>
                    <a:pt x="1792377" y="195815"/>
                  </a:lnTo>
                  <a:lnTo>
                    <a:pt x="1817271" y="195815"/>
                  </a:lnTo>
                  <a:lnTo>
                    <a:pt x="1842166" y="195815"/>
                  </a:lnTo>
                  <a:lnTo>
                    <a:pt x="1867060" y="195815"/>
                  </a:lnTo>
                  <a:lnTo>
                    <a:pt x="1891954" y="195815"/>
                  </a:lnTo>
                  <a:lnTo>
                    <a:pt x="1916848" y="195815"/>
                  </a:lnTo>
                  <a:lnTo>
                    <a:pt x="1941742" y="195815"/>
                  </a:lnTo>
                  <a:lnTo>
                    <a:pt x="1966636" y="195815"/>
                  </a:lnTo>
                  <a:lnTo>
                    <a:pt x="1991530" y="195815"/>
                  </a:lnTo>
                  <a:lnTo>
                    <a:pt x="2016425" y="195815"/>
                  </a:lnTo>
                  <a:lnTo>
                    <a:pt x="2041319" y="195815"/>
                  </a:lnTo>
                  <a:lnTo>
                    <a:pt x="2066213" y="195815"/>
                  </a:lnTo>
                  <a:lnTo>
                    <a:pt x="2091107" y="195815"/>
                  </a:lnTo>
                  <a:lnTo>
                    <a:pt x="2116001" y="195815"/>
                  </a:lnTo>
                  <a:lnTo>
                    <a:pt x="2140895" y="195815"/>
                  </a:lnTo>
                  <a:lnTo>
                    <a:pt x="2165789" y="195815"/>
                  </a:lnTo>
                  <a:lnTo>
                    <a:pt x="2190683" y="195815"/>
                  </a:lnTo>
                  <a:lnTo>
                    <a:pt x="2215578" y="195815"/>
                  </a:lnTo>
                  <a:lnTo>
                    <a:pt x="2240472" y="195815"/>
                  </a:lnTo>
                  <a:lnTo>
                    <a:pt x="2265366" y="195815"/>
                  </a:lnTo>
                  <a:lnTo>
                    <a:pt x="2290260" y="195815"/>
                  </a:lnTo>
                  <a:lnTo>
                    <a:pt x="2315154" y="195815"/>
                  </a:lnTo>
                  <a:lnTo>
                    <a:pt x="2340048" y="195815"/>
                  </a:lnTo>
                  <a:lnTo>
                    <a:pt x="2364942" y="195815"/>
                  </a:lnTo>
                  <a:lnTo>
                    <a:pt x="2389837" y="195815"/>
                  </a:lnTo>
                  <a:lnTo>
                    <a:pt x="2414731" y="195815"/>
                  </a:lnTo>
                  <a:lnTo>
                    <a:pt x="2439625" y="195815"/>
                  </a:lnTo>
                  <a:lnTo>
                    <a:pt x="2464519" y="195815"/>
                  </a:lnTo>
                  <a:lnTo>
                    <a:pt x="2464519" y="195749"/>
                  </a:lnTo>
                  <a:lnTo>
                    <a:pt x="2489413" y="195737"/>
                  </a:lnTo>
                  <a:lnTo>
                    <a:pt x="2514307" y="195724"/>
                  </a:lnTo>
                  <a:lnTo>
                    <a:pt x="2539201" y="195708"/>
                  </a:lnTo>
                  <a:lnTo>
                    <a:pt x="2564096" y="195689"/>
                  </a:lnTo>
                  <a:lnTo>
                    <a:pt x="2588990" y="195667"/>
                  </a:lnTo>
                  <a:lnTo>
                    <a:pt x="2613884" y="195641"/>
                  </a:lnTo>
                  <a:lnTo>
                    <a:pt x="2638778" y="195611"/>
                  </a:lnTo>
                  <a:lnTo>
                    <a:pt x="2663672" y="195575"/>
                  </a:lnTo>
                  <a:lnTo>
                    <a:pt x="2688566" y="195533"/>
                  </a:lnTo>
                  <a:lnTo>
                    <a:pt x="2713460" y="195484"/>
                  </a:lnTo>
                  <a:lnTo>
                    <a:pt x="2738354" y="195426"/>
                  </a:lnTo>
                  <a:lnTo>
                    <a:pt x="2763249" y="195359"/>
                  </a:lnTo>
                  <a:lnTo>
                    <a:pt x="2788143" y="195279"/>
                  </a:lnTo>
                  <a:lnTo>
                    <a:pt x="2813037" y="195185"/>
                  </a:lnTo>
                  <a:lnTo>
                    <a:pt x="2837931" y="195075"/>
                  </a:lnTo>
                  <a:lnTo>
                    <a:pt x="2862825" y="194946"/>
                  </a:lnTo>
                  <a:lnTo>
                    <a:pt x="2887719" y="194795"/>
                  </a:lnTo>
                  <a:lnTo>
                    <a:pt x="2912613" y="194617"/>
                  </a:lnTo>
                  <a:lnTo>
                    <a:pt x="2937508" y="194408"/>
                  </a:lnTo>
                  <a:lnTo>
                    <a:pt x="2962402" y="194164"/>
                  </a:lnTo>
                  <a:lnTo>
                    <a:pt x="2987296" y="193877"/>
                  </a:lnTo>
                  <a:lnTo>
                    <a:pt x="3012190" y="193541"/>
                  </a:lnTo>
                  <a:lnTo>
                    <a:pt x="3037084" y="193147"/>
                  </a:lnTo>
                  <a:lnTo>
                    <a:pt x="3061978" y="192687"/>
                  </a:lnTo>
                  <a:lnTo>
                    <a:pt x="3086872" y="192149"/>
                  </a:lnTo>
                  <a:lnTo>
                    <a:pt x="3111767" y="191520"/>
                  </a:lnTo>
                  <a:lnTo>
                    <a:pt x="3136661" y="190786"/>
                  </a:lnTo>
                  <a:lnTo>
                    <a:pt x="3161555" y="189930"/>
                  </a:lnTo>
                  <a:lnTo>
                    <a:pt x="3186449" y="188934"/>
                  </a:lnTo>
                  <a:lnTo>
                    <a:pt x="3211343" y="187777"/>
                  </a:lnTo>
                  <a:lnTo>
                    <a:pt x="3236237" y="186435"/>
                  </a:lnTo>
                  <a:lnTo>
                    <a:pt x="3261131" y="184881"/>
                  </a:lnTo>
                  <a:lnTo>
                    <a:pt x="3286025" y="183088"/>
                  </a:lnTo>
                  <a:lnTo>
                    <a:pt x="3310920" y="181025"/>
                  </a:lnTo>
                  <a:lnTo>
                    <a:pt x="3335814" y="178657"/>
                  </a:lnTo>
                  <a:lnTo>
                    <a:pt x="3360708" y="175953"/>
                  </a:lnTo>
                  <a:lnTo>
                    <a:pt x="3385602" y="172877"/>
                  </a:lnTo>
                  <a:lnTo>
                    <a:pt x="3410496" y="169396"/>
                  </a:lnTo>
                  <a:lnTo>
                    <a:pt x="3435390" y="165480"/>
                  </a:lnTo>
                  <a:lnTo>
                    <a:pt x="3460284" y="161102"/>
                  </a:lnTo>
                  <a:lnTo>
                    <a:pt x="3485179" y="156243"/>
                  </a:lnTo>
                  <a:lnTo>
                    <a:pt x="3510073" y="150894"/>
                  </a:lnTo>
                  <a:lnTo>
                    <a:pt x="3534967" y="145056"/>
                  </a:lnTo>
                  <a:lnTo>
                    <a:pt x="3559861" y="138747"/>
                  </a:lnTo>
                  <a:lnTo>
                    <a:pt x="3584755" y="131998"/>
                  </a:lnTo>
                  <a:lnTo>
                    <a:pt x="3609649" y="124859"/>
                  </a:lnTo>
                  <a:lnTo>
                    <a:pt x="3634543" y="117395"/>
                  </a:lnTo>
                  <a:lnTo>
                    <a:pt x="3659438" y="109688"/>
                  </a:lnTo>
                  <a:lnTo>
                    <a:pt x="3684332" y="101829"/>
                  </a:lnTo>
                  <a:lnTo>
                    <a:pt x="3709226" y="93919"/>
                  </a:lnTo>
                  <a:lnTo>
                    <a:pt x="3734120" y="86060"/>
                  </a:lnTo>
                  <a:lnTo>
                    <a:pt x="3759014" y="78353"/>
                  </a:lnTo>
                  <a:lnTo>
                    <a:pt x="3783908" y="70890"/>
                  </a:lnTo>
                  <a:lnTo>
                    <a:pt x="3808802" y="63750"/>
                  </a:lnTo>
                  <a:lnTo>
                    <a:pt x="3833696" y="57002"/>
                  </a:lnTo>
                  <a:lnTo>
                    <a:pt x="3858591" y="50692"/>
                  </a:lnTo>
                  <a:lnTo>
                    <a:pt x="3883485" y="44854"/>
                  </a:lnTo>
                  <a:lnTo>
                    <a:pt x="3908379" y="39505"/>
                  </a:lnTo>
                  <a:lnTo>
                    <a:pt x="3933273" y="34646"/>
                  </a:lnTo>
                  <a:lnTo>
                    <a:pt x="3958167" y="30268"/>
                  </a:lnTo>
                  <a:lnTo>
                    <a:pt x="3983061" y="26352"/>
                  </a:lnTo>
                  <a:lnTo>
                    <a:pt x="4007955" y="22871"/>
                  </a:lnTo>
                  <a:lnTo>
                    <a:pt x="4032850" y="19795"/>
                  </a:lnTo>
                  <a:lnTo>
                    <a:pt x="4057744" y="17091"/>
                  </a:lnTo>
                  <a:lnTo>
                    <a:pt x="4082638" y="14724"/>
                  </a:lnTo>
                  <a:lnTo>
                    <a:pt x="4107532" y="12660"/>
                  </a:lnTo>
                  <a:lnTo>
                    <a:pt x="4132426" y="10867"/>
                  </a:lnTo>
                  <a:lnTo>
                    <a:pt x="4157320" y="9313"/>
                  </a:lnTo>
                  <a:lnTo>
                    <a:pt x="4182214" y="7971"/>
                  </a:lnTo>
                  <a:lnTo>
                    <a:pt x="4207109" y="6814"/>
                  </a:lnTo>
                  <a:lnTo>
                    <a:pt x="4232003" y="5818"/>
                  </a:lnTo>
                  <a:lnTo>
                    <a:pt x="4256897" y="4962"/>
                  </a:lnTo>
                  <a:lnTo>
                    <a:pt x="4281791" y="4228"/>
                  </a:lnTo>
                  <a:lnTo>
                    <a:pt x="4306685" y="3600"/>
                  </a:lnTo>
                  <a:lnTo>
                    <a:pt x="4331579" y="3061"/>
                  </a:lnTo>
                  <a:lnTo>
                    <a:pt x="4356473" y="2601"/>
                  </a:lnTo>
                  <a:lnTo>
                    <a:pt x="4381367" y="2207"/>
                  </a:lnTo>
                  <a:lnTo>
                    <a:pt x="4406262" y="1872"/>
                  </a:lnTo>
                  <a:lnTo>
                    <a:pt x="4431156" y="1585"/>
                  </a:lnTo>
                  <a:lnTo>
                    <a:pt x="4456050" y="1340"/>
                  </a:lnTo>
                  <a:lnTo>
                    <a:pt x="4480944" y="1132"/>
                  </a:lnTo>
                  <a:lnTo>
                    <a:pt x="4505838" y="954"/>
                  </a:lnTo>
                  <a:lnTo>
                    <a:pt x="4530732" y="802"/>
                  </a:lnTo>
                  <a:lnTo>
                    <a:pt x="4555626" y="673"/>
                  </a:lnTo>
                  <a:lnTo>
                    <a:pt x="4580521" y="563"/>
                  </a:lnTo>
                  <a:lnTo>
                    <a:pt x="4605415" y="469"/>
                  </a:lnTo>
                  <a:lnTo>
                    <a:pt x="4630309" y="390"/>
                  </a:lnTo>
                  <a:lnTo>
                    <a:pt x="4655203" y="322"/>
                  </a:lnTo>
                  <a:lnTo>
                    <a:pt x="4680097" y="264"/>
                  </a:lnTo>
                  <a:lnTo>
                    <a:pt x="4704991" y="215"/>
                  </a:lnTo>
                  <a:lnTo>
                    <a:pt x="4729885" y="173"/>
                  </a:lnTo>
                  <a:lnTo>
                    <a:pt x="4754780" y="137"/>
                  </a:lnTo>
                  <a:lnTo>
                    <a:pt x="4779674" y="107"/>
                  </a:lnTo>
                  <a:lnTo>
                    <a:pt x="4804568" y="81"/>
                  </a:lnTo>
                  <a:lnTo>
                    <a:pt x="4829462" y="59"/>
                  </a:lnTo>
                  <a:lnTo>
                    <a:pt x="4854356" y="40"/>
                  </a:lnTo>
                  <a:lnTo>
                    <a:pt x="4879250" y="25"/>
                  </a:lnTo>
                  <a:lnTo>
                    <a:pt x="4904144" y="11"/>
                  </a:lnTo>
                  <a:lnTo>
                    <a:pt x="4929038" y="0"/>
                  </a:lnTo>
                </a:path>
              </a:pathLst>
            </a:custGeom>
            <a:ln w="40651" cap="flat">
              <a:solidFill>
                <a:srgbClr val="68B100">
                  <a:alpha val="100000"/>
                </a:srgbClr>
              </a:solidFill>
              <a:prstDash val="solid"/>
              <a:round/>
            </a:ln>
          </p:spPr>
          <p:txBody>
            <a:bodyPr/>
            <a:lstStyle/>
            <a:p/>
          </p:txBody>
        </p:sp>
        <p:sp>
          <p:nvSpPr>
            <p:cNvPr id="38" name="pl38"/>
            <p:cNvSpPr/>
            <p:nvPr/>
          </p:nvSpPr>
          <p:spPr>
            <a:xfrm>
              <a:off x="2420208" y="905068"/>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24B700">
                  <a:alpha val="100000"/>
                </a:srgbClr>
              </a:solidFill>
              <a:prstDash val="solid"/>
              <a:round/>
            </a:ln>
          </p:spPr>
          <p:txBody>
            <a:bodyPr/>
            <a:lstStyle/>
            <a:p/>
          </p:txBody>
        </p:sp>
        <p:sp>
          <p:nvSpPr>
            <p:cNvPr id="39" name="pl39"/>
            <p:cNvSpPr/>
            <p:nvPr/>
          </p:nvSpPr>
          <p:spPr>
            <a:xfrm>
              <a:off x="2420208" y="4822748"/>
              <a:ext cx="4929038" cy="587445"/>
            </a:xfrm>
            <a:custGeom>
              <a:avLst/>
              <a:pathLst>
                <a:path w="4929038" h="587445">
                  <a:moveTo>
                    <a:pt x="0" y="587445"/>
                  </a:moveTo>
                  <a:lnTo>
                    <a:pt x="24894" y="587421"/>
                  </a:lnTo>
                  <a:lnTo>
                    <a:pt x="49788" y="587394"/>
                  </a:lnTo>
                  <a:lnTo>
                    <a:pt x="74682" y="587363"/>
                  </a:lnTo>
                  <a:lnTo>
                    <a:pt x="99576" y="587325"/>
                  </a:lnTo>
                  <a:lnTo>
                    <a:pt x="124470" y="587281"/>
                  </a:lnTo>
                  <a:lnTo>
                    <a:pt x="149364" y="587230"/>
                  </a:lnTo>
                  <a:lnTo>
                    <a:pt x="174258" y="587169"/>
                  </a:lnTo>
                  <a:lnTo>
                    <a:pt x="199153" y="587098"/>
                  </a:lnTo>
                  <a:lnTo>
                    <a:pt x="224047" y="587014"/>
                  </a:lnTo>
                  <a:lnTo>
                    <a:pt x="248941" y="586915"/>
                  </a:lnTo>
                  <a:lnTo>
                    <a:pt x="273835" y="586800"/>
                  </a:lnTo>
                  <a:lnTo>
                    <a:pt x="298729" y="586664"/>
                  </a:lnTo>
                  <a:lnTo>
                    <a:pt x="323623" y="586505"/>
                  </a:lnTo>
                  <a:lnTo>
                    <a:pt x="348517" y="586317"/>
                  </a:lnTo>
                  <a:lnTo>
                    <a:pt x="373412" y="586097"/>
                  </a:lnTo>
                  <a:lnTo>
                    <a:pt x="398306" y="585839"/>
                  </a:lnTo>
                  <a:lnTo>
                    <a:pt x="423200" y="585536"/>
                  </a:lnTo>
                  <a:lnTo>
                    <a:pt x="448094" y="585180"/>
                  </a:lnTo>
                  <a:lnTo>
                    <a:pt x="472988" y="584763"/>
                  </a:lnTo>
                  <a:lnTo>
                    <a:pt x="497882" y="584274"/>
                  </a:lnTo>
                  <a:lnTo>
                    <a:pt x="522776" y="583700"/>
                  </a:lnTo>
                  <a:lnTo>
                    <a:pt x="547670" y="583029"/>
                  </a:lnTo>
                  <a:lnTo>
                    <a:pt x="572565" y="582242"/>
                  </a:lnTo>
                  <a:lnTo>
                    <a:pt x="597459" y="581321"/>
                  </a:lnTo>
                  <a:lnTo>
                    <a:pt x="622353" y="580244"/>
                  </a:lnTo>
                  <a:lnTo>
                    <a:pt x="647247" y="578987"/>
                  </a:lnTo>
                  <a:lnTo>
                    <a:pt x="672141" y="577519"/>
                  </a:lnTo>
                  <a:lnTo>
                    <a:pt x="697035" y="575808"/>
                  </a:lnTo>
                  <a:lnTo>
                    <a:pt x="721929" y="573816"/>
                  </a:lnTo>
                  <a:lnTo>
                    <a:pt x="746824" y="571501"/>
                  </a:lnTo>
                  <a:lnTo>
                    <a:pt x="771718" y="568817"/>
                  </a:lnTo>
                  <a:lnTo>
                    <a:pt x="796612" y="565710"/>
                  </a:lnTo>
                  <a:lnTo>
                    <a:pt x="821506" y="562123"/>
                  </a:lnTo>
                  <a:lnTo>
                    <a:pt x="846400" y="557996"/>
                  </a:lnTo>
                  <a:lnTo>
                    <a:pt x="871294" y="553262"/>
                  </a:lnTo>
                  <a:lnTo>
                    <a:pt x="896188" y="547853"/>
                  </a:lnTo>
                  <a:lnTo>
                    <a:pt x="921083" y="541701"/>
                  </a:lnTo>
                  <a:lnTo>
                    <a:pt x="945977" y="534740"/>
                  </a:lnTo>
                  <a:lnTo>
                    <a:pt x="970871" y="526907"/>
                  </a:lnTo>
                  <a:lnTo>
                    <a:pt x="995765" y="518151"/>
                  </a:lnTo>
                  <a:lnTo>
                    <a:pt x="1020659" y="508434"/>
                  </a:lnTo>
                  <a:lnTo>
                    <a:pt x="1045553" y="497735"/>
                  </a:lnTo>
                  <a:lnTo>
                    <a:pt x="1070447" y="486059"/>
                  </a:lnTo>
                  <a:lnTo>
                    <a:pt x="1095341" y="473440"/>
                  </a:lnTo>
                  <a:lnTo>
                    <a:pt x="1120236" y="459943"/>
                  </a:lnTo>
                  <a:lnTo>
                    <a:pt x="1145130" y="445664"/>
                  </a:lnTo>
                  <a:lnTo>
                    <a:pt x="1170024" y="430737"/>
                  </a:lnTo>
                  <a:lnTo>
                    <a:pt x="1194918" y="415323"/>
                  </a:lnTo>
                  <a:lnTo>
                    <a:pt x="1219812" y="399605"/>
                  </a:lnTo>
                  <a:lnTo>
                    <a:pt x="1244706" y="383785"/>
                  </a:lnTo>
                  <a:lnTo>
                    <a:pt x="1269600" y="368068"/>
                  </a:lnTo>
                  <a:lnTo>
                    <a:pt x="1294495" y="352653"/>
                  </a:lnTo>
                  <a:lnTo>
                    <a:pt x="1319389" y="337726"/>
                  </a:lnTo>
                  <a:lnTo>
                    <a:pt x="1344283" y="323448"/>
                  </a:lnTo>
                  <a:lnTo>
                    <a:pt x="1369177" y="309950"/>
                  </a:lnTo>
                  <a:lnTo>
                    <a:pt x="1394071" y="297331"/>
                  </a:lnTo>
                  <a:lnTo>
                    <a:pt x="1418965" y="285656"/>
                  </a:lnTo>
                  <a:lnTo>
                    <a:pt x="1443859" y="274957"/>
                  </a:lnTo>
                  <a:lnTo>
                    <a:pt x="1468754" y="265239"/>
                  </a:lnTo>
                  <a:lnTo>
                    <a:pt x="1493648" y="256483"/>
                  </a:lnTo>
                  <a:lnTo>
                    <a:pt x="1518542" y="248651"/>
                  </a:lnTo>
                  <a:lnTo>
                    <a:pt x="1543436" y="241689"/>
                  </a:lnTo>
                  <a:lnTo>
                    <a:pt x="1568330" y="235537"/>
                  </a:lnTo>
                  <a:lnTo>
                    <a:pt x="1593224" y="230129"/>
                  </a:lnTo>
                  <a:lnTo>
                    <a:pt x="1618118" y="225394"/>
                  </a:lnTo>
                  <a:lnTo>
                    <a:pt x="1643012" y="221267"/>
                  </a:lnTo>
                  <a:lnTo>
                    <a:pt x="1667907" y="217681"/>
                  </a:lnTo>
                  <a:lnTo>
                    <a:pt x="1692801" y="214574"/>
                  </a:lnTo>
                  <a:lnTo>
                    <a:pt x="1717695" y="211889"/>
                  </a:lnTo>
                  <a:lnTo>
                    <a:pt x="1742589" y="209575"/>
                  </a:lnTo>
                  <a:lnTo>
                    <a:pt x="1767483" y="207583"/>
                  </a:lnTo>
                  <a:lnTo>
                    <a:pt x="1792377" y="205872"/>
                  </a:lnTo>
                  <a:lnTo>
                    <a:pt x="1817271" y="204404"/>
                  </a:lnTo>
                  <a:lnTo>
                    <a:pt x="1842166" y="203146"/>
                  </a:lnTo>
                  <a:lnTo>
                    <a:pt x="1867060" y="202069"/>
                  </a:lnTo>
                  <a:lnTo>
                    <a:pt x="1891954" y="201149"/>
                  </a:lnTo>
                  <a:lnTo>
                    <a:pt x="1916848" y="200362"/>
                  </a:lnTo>
                  <a:lnTo>
                    <a:pt x="1941742" y="199690"/>
                  </a:lnTo>
                  <a:lnTo>
                    <a:pt x="1966636" y="199116"/>
                  </a:lnTo>
                  <a:lnTo>
                    <a:pt x="1991530" y="198627"/>
                  </a:lnTo>
                  <a:lnTo>
                    <a:pt x="2016425" y="198210"/>
                  </a:lnTo>
                  <a:lnTo>
                    <a:pt x="2041319" y="197854"/>
                  </a:lnTo>
                  <a:lnTo>
                    <a:pt x="2066213" y="197551"/>
                  </a:lnTo>
                  <a:lnTo>
                    <a:pt x="2091107" y="197293"/>
                  </a:lnTo>
                  <a:lnTo>
                    <a:pt x="2116001" y="197073"/>
                  </a:lnTo>
                  <a:lnTo>
                    <a:pt x="2140895" y="196886"/>
                  </a:lnTo>
                  <a:lnTo>
                    <a:pt x="2165789" y="196726"/>
                  </a:lnTo>
                  <a:lnTo>
                    <a:pt x="2190683" y="196591"/>
                  </a:lnTo>
                  <a:lnTo>
                    <a:pt x="2215578" y="196475"/>
                  </a:lnTo>
                  <a:lnTo>
                    <a:pt x="2240472" y="196377"/>
                  </a:lnTo>
                  <a:lnTo>
                    <a:pt x="2265366" y="196293"/>
                  </a:lnTo>
                  <a:lnTo>
                    <a:pt x="2290260" y="196221"/>
                  </a:lnTo>
                  <a:lnTo>
                    <a:pt x="2315154" y="196161"/>
                  </a:lnTo>
                  <a:lnTo>
                    <a:pt x="2340048" y="196109"/>
                  </a:lnTo>
                  <a:lnTo>
                    <a:pt x="2364942" y="196065"/>
                  </a:lnTo>
                  <a:lnTo>
                    <a:pt x="2389837" y="196028"/>
                  </a:lnTo>
                  <a:lnTo>
                    <a:pt x="2414731" y="195996"/>
                  </a:lnTo>
                  <a:lnTo>
                    <a:pt x="2439625" y="195969"/>
                  </a:lnTo>
                  <a:lnTo>
                    <a:pt x="2464519" y="195946"/>
                  </a:lnTo>
                  <a:lnTo>
                    <a:pt x="2464519" y="195749"/>
                  </a:lnTo>
                  <a:lnTo>
                    <a:pt x="2489413" y="195737"/>
                  </a:lnTo>
                  <a:lnTo>
                    <a:pt x="2514307" y="195724"/>
                  </a:lnTo>
                  <a:lnTo>
                    <a:pt x="2539201" y="195708"/>
                  </a:lnTo>
                  <a:lnTo>
                    <a:pt x="2564096" y="195689"/>
                  </a:lnTo>
                  <a:lnTo>
                    <a:pt x="2588990" y="195667"/>
                  </a:lnTo>
                  <a:lnTo>
                    <a:pt x="2613884" y="195641"/>
                  </a:lnTo>
                  <a:lnTo>
                    <a:pt x="2638778" y="195611"/>
                  </a:lnTo>
                  <a:lnTo>
                    <a:pt x="2663672" y="195575"/>
                  </a:lnTo>
                  <a:lnTo>
                    <a:pt x="2688566" y="195533"/>
                  </a:lnTo>
                  <a:lnTo>
                    <a:pt x="2713460" y="195484"/>
                  </a:lnTo>
                  <a:lnTo>
                    <a:pt x="2738354" y="195426"/>
                  </a:lnTo>
                  <a:lnTo>
                    <a:pt x="2763249" y="195359"/>
                  </a:lnTo>
                  <a:lnTo>
                    <a:pt x="2788143" y="195279"/>
                  </a:lnTo>
                  <a:lnTo>
                    <a:pt x="2813037" y="195185"/>
                  </a:lnTo>
                  <a:lnTo>
                    <a:pt x="2837931" y="195075"/>
                  </a:lnTo>
                  <a:lnTo>
                    <a:pt x="2862825" y="194946"/>
                  </a:lnTo>
                  <a:lnTo>
                    <a:pt x="2887719" y="194795"/>
                  </a:lnTo>
                  <a:lnTo>
                    <a:pt x="2912613" y="194617"/>
                  </a:lnTo>
                  <a:lnTo>
                    <a:pt x="2937508" y="194408"/>
                  </a:lnTo>
                  <a:lnTo>
                    <a:pt x="2962402" y="194164"/>
                  </a:lnTo>
                  <a:lnTo>
                    <a:pt x="2987296" y="193877"/>
                  </a:lnTo>
                  <a:lnTo>
                    <a:pt x="3012190" y="193541"/>
                  </a:lnTo>
                  <a:lnTo>
                    <a:pt x="3037084" y="193147"/>
                  </a:lnTo>
                  <a:lnTo>
                    <a:pt x="3061978" y="192687"/>
                  </a:lnTo>
                  <a:lnTo>
                    <a:pt x="3086872" y="192149"/>
                  </a:lnTo>
                  <a:lnTo>
                    <a:pt x="3111767" y="191520"/>
                  </a:lnTo>
                  <a:lnTo>
                    <a:pt x="3136661" y="190786"/>
                  </a:lnTo>
                  <a:lnTo>
                    <a:pt x="3161555" y="189930"/>
                  </a:lnTo>
                  <a:lnTo>
                    <a:pt x="3186449" y="188934"/>
                  </a:lnTo>
                  <a:lnTo>
                    <a:pt x="3211343" y="187777"/>
                  </a:lnTo>
                  <a:lnTo>
                    <a:pt x="3236237" y="186435"/>
                  </a:lnTo>
                  <a:lnTo>
                    <a:pt x="3261131" y="184881"/>
                  </a:lnTo>
                  <a:lnTo>
                    <a:pt x="3286025" y="183088"/>
                  </a:lnTo>
                  <a:lnTo>
                    <a:pt x="3310920" y="181025"/>
                  </a:lnTo>
                  <a:lnTo>
                    <a:pt x="3335814" y="178657"/>
                  </a:lnTo>
                  <a:lnTo>
                    <a:pt x="3360708" y="175953"/>
                  </a:lnTo>
                  <a:lnTo>
                    <a:pt x="3385602" y="172877"/>
                  </a:lnTo>
                  <a:lnTo>
                    <a:pt x="3410496" y="169396"/>
                  </a:lnTo>
                  <a:lnTo>
                    <a:pt x="3435390" y="165480"/>
                  </a:lnTo>
                  <a:lnTo>
                    <a:pt x="3460284" y="161102"/>
                  </a:lnTo>
                  <a:lnTo>
                    <a:pt x="3485179" y="156243"/>
                  </a:lnTo>
                  <a:lnTo>
                    <a:pt x="3510073" y="150894"/>
                  </a:lnTo>
                  <a:lnTo>
                    <a:pt x="3534967" y="145056"/>
                  </a:lnTo>
                  <a:lnTo>
                    <a:pt x="3559861" y="138747"/>
                  </a:lnTo>
                  <a:lnTo>
                    <a:pt x="3584755" y="131998"/>
                  </a:lnTo>
                  <a:lnTo>
                    <a:pt x="3609649" y="124859"/>
                  </a:lnTo>
                  <a:lnTo>
                    <a:pt x="3634543" y="117395"/>
                  </a:lnTo>
                  <a:lnTo>
                    <a:pt x="3659438" y="109688"/>
                  </a:lnTo>
                  <a:lnTo>
                    <a:pt x="3684332" y="101829"/>
                  </a:lnTo>
                  <a:lnTo>
                    <a:pt x="3709226" y="93919"/>
                  </a:lnTo>
                  <a:lnTo>
                    <a:pt x="3734120" y="86060"/>
                  </a:lnTo>
                  <a:lnTo>
                    <a:pt x="3759014" y="78353"/>
                  </a:lnTo>
                  <a:lnTo>
                    <a:pt x="3783908" y="70890"/>
                  </a:lnTo>
                  <a:lnTo>
                    <a:pt x="3808802" y="63750"/>
                  </a:lnTo>
                  <a:lnTo>
                    <a:pt x="3833696" y="57002"/>
                  </a:lnTo>
                  <a:lnTo>
                    <a:pt x="3858591" y="50692"/>
                  </a:lnTo>
                  <a:lnTo>
                    <a:pt x="3883485" y="44854"/>
                  </a:lnTo>
                  <a:lnTo>
                    <a:pt x="3908379" y="39505"/>
                  </a:lnTo>
                  <a:lnTo>
                    <a:pt x="3933273" y="34646"/>
                  </a:lnTo>
                  <a:lnTo>
                    <a:pt x="3958167" y="30268"/>
                  </a:lnTo>
                  <a:lnTo>
                    <a:pt x="3983061" y="26352"/>
                  </a:lnTo>
                  <a:lnTo>
                    <a:pt x="4007955" y="22871"/>
                  </a:lnTo>
                  <a:lnTo>
                    <a:pt x="4032850" y="19795"/>
                  </a:lnTo>
                  <a:lnTo>
                    <a:pt x="4057744" y="17091"/>
                  </a:lnTo>
                  <a:lnTo>
                    <a:pt x="4082638" y="14724"/>
                  </a:lnTo>
                  <a:lnTo>
                    <a:pt x="4107532" y="12660"/>
                  </a:lnTo>
                  <a:lnTo>
                    <a:pt x="4132426" y="10867"/>
                  </a:lnTo>
                  <a:lnTo>
                    <a:pt x="4157320" y="9313"/>
                  </a:lnTo>
                  <a:lnTo>
                    <a:pt x="4182214" y="7971"/>
                  </a:lnTo>
                  <a:lnTo>
                    <a:pt x="4207109" y="6814"/>
                  </a:lnTo>
                  <a:lnTo>
                    <a:pt x="4232003" y="5818"/>
                  </a:lnTo>
                  <a:lnTo>
                    <a:pt x="4256897" y="4962"/>
                  </a:lnTo>
                  <a:lnTo>
                    <a:pt x="4281791" y="4228"/>
                  </a:lnTo>
                  <a:lnTo>
                    <a:pt x="4306685" y="3600"/>
                  </a:lnTo>
                  <a:lnTo>
                    <a:pt x="4331579" y="3061"/>
                  </a:lnTo>
                  <a:lnTo>
                    <a:pt x="4356473" y="2601"/>
                  </a:lnTo>
                  <a:lnTo>
                    <a:pt x="4381367" y="2207"/>
                  </a:lnTo>
                  <a:lnTo>
                    <a:pt x="4406262" y="1872"/>
                  </a:lnTo>
                  <a:lnTo>
                    <a:pt x="4431156" y="1585"/>
                  </a:lnTo>
                  <a:lnTo>
                    <a:pt x="4456050" y="1340"/>
                  </a:lnTo>
                  <a:lnTo>
                    <a:pt x="4480944" y="1132"/>
                  </a:lnTo>
                  <a:lnTo>
                    <a:pt x="4505838" y="954"/>
                  </a:lnTo>
                  <a:lnTo>
                    <a:pt x="4530732" y="802"/>
                  </a:lnTo>
                  <a:lnTo>
                    <a:pt x="4555626" y="673"/>
                  </a:lnTo>
                  <a:lnTo>
                    <a:pt x="4580521" y="563"/>
                  </a:lnTo>
                  <a:lnTo>
                    <a:pt x="4605415" y="469"/>
                  </a:lnTo>
                  <a:lnTo>
                    <a:pt x="4630309" y="390"/>
                  </a:lnTo>
                  <a:lnTo>
                    <a:pt x="4655203" y="322"/>
                  </a:lnTo>
                  <a:lnTo>
                    <a:pt x="4680097" y="264"/>
                  </a:lnTo>
                  <a:lnTo>
                    <a:pt x="4704991" y="215"/>
                  </a:lnTo>
                  <a:lnTo>
                    <a:pt x="4729885" y="173"/>
                  </a:lnTo>
                  <a:lnTo>
                    <a:pt x="4754780" y="137"/>
                  </a:lnTo>
                  <a:lnTo>
                    <a:pt x="4779674" y="107"/>
                  </a:lnTo>
                  <a:lnTo>
                    <a:pt x="4804568" y="81"/>
                  </a:lnTo>
                  <a:lnTo>
                    <a:pt x="4829462" y="59"/>
                  </a:lnTo>
                  <a:lnTo>
                    <a:pt x="4854356" y="40"/>
                  </a:lnTo>
                  <a:lnTo>
                    <a:pt x="4879250" y="25"/>
                  </a:lnTo>
                  <a:lnTo>
                    <a:pt x="4904144" y="11"/>
                  </a:lnTo>
                  <a:lnTo>
                    <a:pt x="4929038" y="0"/>
                  </a:lnTo>
                </a:path>
              </a:pathLst>
            </a:custGeom>
            <a:ln w="40651" cap="flat">
              <a:solidFill>
                <a:srgbClr val="00BB49">
                  <a:alpha val="100000"/>
                </a:srgbClr>
              </a:solidFill>
              <a:prstDash val="solid"/>
              <a:round/>
            </a:ln>
          </p:spPr>
          <p:txBody>
            <a:bodyPr/>
            <a:lstStyle/>
            <a:p/>
          </p:txBody>
        </p:sp>
        <p:sp>
          <p:nvSpPr>
            <p:cNvPr id="40" name="pl40"/>
            <p:cNvSpPr/>
            <p:nvPr/>
          </p:nvSpPr>
          <p:spPr>
            <a:xfrm>
              <a:off x="2420208" y="5018628"/>
              <a:ext cx="4929038" cy="587445"/>
            </a:xfrm>
            <a:custGeom>
              <a:avLst/>
              <a:pathLst>
                <a:path w="4929038" h="587445">
                  <a:moveTo>
                    <a:pt x="0" y="587445"/>
                  </a:moveTo>
                  <a:lnTo>
                    <a:pt x="24894" y="587421"/>
                  </a:lnTo>
                  <a:lnTo>
                    <a:pt x="49788" y="587394"/>
                  </a:lnTo>
                  <a:lnTo>
                    <a:pt x="74682" y="587363"/>
                  </a:lnTo>
                  <a:lnTo>
                    <a:pt x="99576" y="587325"/>
                  </a:lnTo>
                  <a:lnTo>
                    <a:pt x="124470" y="587281"/>
                  </a:lnTo>
                  <a:lnTo>
                    <a:pt x="149364" y="587230"/>
                  </a:lnTo>
                  <a:lnTo>
                    <a:pt x="174258" y="587169"/>
                  </a:lnTo>
                  <a:lnTo>
                    <a:pt x="199153" y="587098"/>
                  </a:lnTo>
                  <a:lnTo>
                    <a:pt x="224047" y="587014"/>
                  </a:lnTo>
                  <a:lnTo>
                    <a:pt x="248941" y="586915"/>
                  </a:lnTo>
                  <a:lnTo>
                    <a:pt x="273835" y="586800"/>
                  </a:lnTo>
                  <a:lnTo>
                    <a:pt x="298729" y="586664"/>
                  </a:lnTo>
                  <a:lnTo>
                    <a:pt x="323623" y="586505"/>
                  </a:lnTo>
                  <a:lnTo>
                    <a:pt x="348517" y="586317"/>
                  </a:lnTo>
                  <a:lnTo>
                    <a:pt x="373412" y="586097"/>
                  </a:lnTo>
                  <a:lnTo>
                    <a:pt x="398306" y="585839"/>
                  </a:lnTo>
                  <a:lnTo>
                    <a:pt x="423200" y="585536"/>
                  </a:lnTo>
                  <a:lnTo>
                    <a:pt x="448094" y="585180"/>
                  </a:lnTo>
                  <a:lnTo>
                    <a:pt x="472988" y="584763"/>
                  </a:lnTo>
                  <a:lnTo>
                    <a:pt x="497882" y="584274"/>
                  </a:lnTo>
                  <a:lnTo>
                    <a:pt x="522776" y="583700"/>
                  </a:lnTo>
                  <a:lnTo>
                    <a:pt x="547670" y="583029"/>
                  </a:lnTo>
                  <a:lnTo>
                    <a:pt x="572565" y="582242"/>
                  </a:lnTo>
                  <a:lnTo>
                    <a:pt x="597459" y="581321"/>
                  </a:lnTo>
                  <a:lnTo>
                    <a:pt x="622353" y="580244"/>
                  </a:lnTo>
                  <a:lnTo>
                    <a:pt x="647247" y="578987"/>
                  </a:lnTo>
                  <a:lnTo>
                    <a:pt x="672141" y="577519"/>
                  </a:lnTo>
                  <a:lnTo>
                    <a:pt x="697035" y="575808"/>
                  </a:lnTo>
                  <a:lnTo>
                    <a:pt x="721929" y="573816"/>
                  </a:lnTo>
                  <a:lnTo>
                    <a:pt x="746824" y="571501"/>
                  </a:lnTo>
                  <a:lnTo>
                    <a:pt x="771718" y="568817"/>
                  </a:lnTo>
                  <a:lnTo>
                    <a:pt x="796612" y="565710"/>
                  </a:lnTo>
                  <a:lnTo>
                    <a:pt x="821506" y="562123"/>
                  </a:lnTo>
                  <a:lnTo>
                    <a:pt x="846400" y="557996"/>
                  </a:lnTo>
                  <a:lnTo>
                    <a:pt x="871294" y="553262"/>
                  </a:lnTo>
                  <a:lnTo>
                    <a:pt x="896188" y="547853"/>
                  </a:lnTo>
                  <a:lnTo>
                    <a:pt x="921083" y="541701"/>
                  </a:lnTo>
                  <a:lnTo>
                    <a:pt x="945977" y="534740"/>
                  </a:lnTo>
                  <a:lnTo>
                    <a:pt x="970871" y="526907"/>
                  </a:lnTo>
                  <a:lnTo>
                    <a:pt x="995765" y="518151"/>
                  </a:lnTo>
                  <a:lnTo>
                    <a:pt x="1020659" y="508434"/>
                  </a:lnTo>
                  <a:lnTo>
                    <a:pt x="1045553" y="497735"/>
                  </a:lnTo>
                  <a:lnTo>
                    <a:pt x="1070447" y="486059"/>
                  </a:lnTo>
                  <a:lnTo>
                    <a:pt x="1095341" y="473440"/>
                  </a:lnTo>
                  <a:lnTo>
                    <a:pt x="1120236" y="459943"/>
                  </a:lnTo>
                  <a:lnTo>
                    <a:pt x="1145130" y="445664"/>
                  </a:lnTo>
                  <a:lnTo>
                    <a:pt x="1170024" y="430737"/>
                  </a:lnTo>
                  <a:lnTo>
                    <a:pt x="1194918" y="415323"/>
                  </a:lnTo>
                  <a:lnTo>
                    <a:pt x="1219812" y="399605"/>
                  </a:lnTo>
                  <a:lnTo>
                    <a:pt x="1244706" y="383785"/>
                  </a:lnTo>
                  <a:lnTo>
                    <a:pt x="1269600" y="368068"/>
                  </a:lnTo>
                  <a:lnTo>
                    <a:pt x="1294495" y="352653"/>
                  </a:lnTo>
                  <a:lnTo>
                    <a:pt x="1319389" y="337726"/>
                  </a:lnTo>
                  <a:lnTo>
                    <a:pt x="1344283" y="323448"/>
                  </a:lnTo>
                  <a:lnTo>
                    <a:pt x="1369177" y="309950"/>
                  </a:lnTo>
                  <a:lnTo>
                    <a:pt x="1394071" y="297331"/>
                  </a:lnTo>
                  <a:lnTo>
                    <a:pt x="1418965" y="285656"/>
                  </a:lnTo>
                  <a:lnTo>
                    <a:pt x="1443859" y="274957"/>
                  </a:lnTo>
                  <a:lnTo>
                    <a:pt x="1468754" y="265239"/>
                  </a:lnTo>
                  <a:lnTo>
                    <a:pt x="1493648" y="256483"/>
                  </a:lnTo>
                  <a:lnTo>
                    <a:pt x="1518542" y="248651"/>
                  </a:lnTo>
                  <a:lnTo>
                    <a:pt x="1543436" y="241689"/>
                  </a:lnTo>
                  <a:lnTo>
                    <a:pt x="1568330" y="235537"/>
                  </a:lnTo>
                  <a:lnTo>
                    <a:pt x="1593224" y="230129"/>
                  </a:lnTo>
                  <a:lnTo>
                    <a:pt x="1618118" y="225394"/>
                  </a:lnTo>
                  <a:lnTo>
                    <a:pt x="1643012" y="221267"/>
                  </a:lnTo>
                  <a:lnTo>
                    <a:pt x="1667907" y="217681"/>
                  </a:lnTo>
                  <a:lnTo>
                    <a:pt x="1692801" y="214574"/>
                  </a:lnTo>
                  <a:lnTo>
                    <a:pt x="1717695" y="211889"/>
                  </a:lnTo>
                  <a:lnTo>
                    <a:pt x="1742589" y="209575"/>
                  </a:lnTo>
                  <a:lnTo>
                    <a:pt x="1767483" y="207583"/>
                  </a:lnTo>
                  <a:lnTo>
                    <a:pt x="1792377" y="205872"/>
                  </a:lnTo>
                  <a:lnTo>
                    <a:pt x="1817271" y="204404"/>
                  </a:lnTo>
                  <a:lnTo>
                    <a:pt x="1842166" y="203146"/>
                  </a:lnTo>
                  <a:lnTo>
                    <a:pt x="1867060" y="202069"/>
                  </a:lnTo>
                  <a:lnTo>
                    <a:pt x="1891954" y="201149"/>
                  </a:lnTo>
                  <a:lnTo>
                    <a:pt x="1916848" y="200362"/>
                  </a:lnTo>
                  <a:lnTo>
                    <a:pt x="1941742" y="199690"/>
                  </a:lnTo>
                  <a:lnTo>
                    <a:pt x="1966636" y="199116"/>
                  </a:lnTo>
                  <a:lnTo>
                    <a:pt x="1991530" y="198627"/>
                  </a:lnTo>
                  <a:lnTo>
                    <a:pt x="2016425" y="198210"/>
                  </a:lnTo>
                  <a:lnTo>
                    <a:pt x="2041319" y="197854"/>
                  </a:lnTo>
                  <a:lnTo>
                    <a:pt x="2066213" y="197551"/>
                  </a:lnTo>
                  <a:lnTo>
                    <a:pt x="2091107" y="197293"/>
                  </a:lnTo>
                  <a:lnTo>
                    <a:pt x="2116001" y="197073"/>
                  </a:lnTo>
                  <a:lnTo>
                    <a:pt x="2140895" y="196886"/>
                  </a:lnTo>
                  <a:lnTo>
                    <a:pt x="2165789" y="196726"/>
                  </a:lnTo>
                  <a:lnTo>
                    <a:pt x="2190683" y="196591"/>
                  </a:lnTo>
                  <a:lnTo>
                    <a:pt x="2215578" y="196475"/>
                  </a:lnTo>
                  <a:lnTo>
                    <a:pt x="2240472" y="196377"/>
                  </a:lnTo>
                  <a:lnTo>
                    <a:pt x="2265366" y="196293"/>
                  </a:lnTo>
                  <a:lnTo>
                    <a:pt x="2290260" y="196221"/>
                  </a:lnTo>
                  <a:lnTo>
                    <a:pt x="2315154" y="196161"/>
                  </a:lnTo>
                  <a:lnTo>
                    <a:pt x="2340048" y="196109"/>
                  </a:lnTo>
                  <a:lnTo>
                    <a:pt x="2364942" y="196065"/>
                  </a:lnTo>
                  <a:lnTo>
                    <a:pt x="2389837" y="196028"/>
                  </a:lnTo>
                  <a:lnTo>
                    <a:pt x="2414731" y="195996"/>
                  </a:lnTo>
                  <a:lnTo>
                    <a:pt x="2439625" y="195969"/>
                  </a:lnTo>
                  <a:lnTo>
                    <a:pt x="2464519" y="195946"/>
                  </a:lnTo>
                  <a:lnTo>
                    <a:pt x="2464519" y="195749"/>
                  </a:lnTo>
                  <a:lnTo>
                    <a:pt x="2489413" y="195737"/>
                  </a:lnTo>
                  <a:lnTo>
                    <a:pt x="2514307" y="195724"/>
                  </a:lnTo>
                  <a:lnTo>
                    <a:pt x="2539201" y="195708"/>
                  </a:lnTo>
                  <a:lnTo>
                    <a:pt x="2564096" y="195689"/>
                  </a:lnTo>
                  <a:lnTo>
                    <a:pt x="2588990" y="195667"/>
                  </a:lnTo>
                  <a:lnTo>
                    <a:pt x="2613884" y="195641"/>
                  </a:lnTo>
                  <a:lnTo>
                    <a:pt x="2638778" y="195611"/>
                  </a:lnTo>
                  <a:lnTo>
                    <a:pt x="2663672" y="195575"/>
                  </a:lnTo>
                  <a:lnTo>
                    <a:pt x="2688566" y="195533"/>
                  </a:lnTo>
                  <a:lnTo>
                    <a:pt x="2713460" y="195484"/>
                  </a:lnTo>
                  <a:lnTo>
                    <a:pt x="2738354" y="195426"/>
                  </a:lnTo>
                  <a:lnTo>
                    <a:pt x="2763249" y="195359"/>
                  </a:lnTo>
                  <a:lnTo>
                    <a:pt x="2788143" y="195279"/>
                  </a:lnTo>
                  <a:lnTo>
                    <a:pt x="2813037" y="195185"/>
                  </a:lnTo>
                  <a:lnTo>
                    <a:pt x="2837931" y="195075"/>
                  </a:lnTo>
                  <a:lnTo>
                    <a:pt x="2862825" y="194946"/>
                  </a:lnTo>
                  <a:lnTo>
                    <a:pt x="2887719" y="194795"/>
                  </a:lnTo>
                  <a:lnTo>
                    <a:pt x="2912613" y="194617"/>
                  </a:lnTo>
                  <a:lnTo>
                    <a:pt x="2937508" y="194408"/>
                  </a:lnTo>
                  <a:lnTo>
                    <a:pt x="2962402" y="194164"/>
                  </a:lnTo>
                  <a:lnTo>
                    <a:pt x="2987296" y="193877"/>
                  </a:lnTo>
                  <a:lnTo>
                    <a:pt x="3012190" y="193541"/>
                  </a:lnTo>
                  <a:lnTo>
                    <a:pt x="3037084" y="193147"/>
                  </a:lnTo>
                  <a:lnTo>
                    <a:pt x="3061978" y="192687"/>
                  </a:lnTo>
                  <a:lnTo>
                    <a:pt x="3086872" y="192149"/>
                  </a:lnTo>
                  <a:lnTo>
                    <a:pt x="3111767" y="191520"/>
                  </a:lnTo>
                  <a:lnTo>
                    <a:pt x="3136661" y="190786"/>
                  </a:lnTo>
                  <a:lnTo>
                    <a:pt x="3161555" y="189930"/>
                  </a:lnTo>
                  <a:lnTo>
                    <a:pt x="3186449" y="188934"/>
                  </a:lnTo>
                  <a:lnTo>
                    <a:pt x="3211343" y="187777"/>
                  </a:lnTo>
                  <a:lnTo>
                    <a:pt x="3236237" y="186435"/>
                  </a:lnTo>
                  <a:lnTo>
                    <a:pt x="3261131" y="184881"/>
                  </a:lnTo>
                  <a:lnTo>
                    <a:pt x="3286025" y="183088"/>
                  </a:lnTo>
                  <a:lnTo>
                    <a:pt x="3310920" y="181025"/>
                  </a:lnTo>
                  <a:lnTo>
                    <a:pt x="3335814" y="178657"/>
                  </a:lnTo>
                  <a:lnTo>
                    <a:pt x="3360708" y="175953"/>
                  </a:lnTo>
                  <a:lnTo>
                    <a:pt x="3385602" y="172877"/>
                  </a:lnTo>
                  <a:lnTo>
                    <a:pt x="3410496" y="169396"/>
                  </a:lnTo>
                  <a:lnTo>
                    <a:pt x="3435390" y="165480"/>
                  </a:lnTo>
                  <a:lnTo>
                    <a:pt x="3460284" y="161102"/>
                  </a:lnTo>
                  <a:lnTo>
                    <a:pt x="3485179" y="156243"/>
                  </a:lnTo>
                  <a:lnTo>
                    <a:pt x="3510073" y="150894"/>
                  </a:lnTo>
                  <a:lnTo>
                    <a:pt x="3534967" y="145056"/>
                  </a:lnTo>
                  <a:lnTo>
                    <a:pt x="3559861" y="138747"/>
                  </a:lnTo>
                  <a:lnTo>
                    <a:pt x="3584755" y="131998"/>
                  </a:lnTo>
                  <a:lnTo>
                    <a:pt x="3609649" y="124859"/>
                  </a:lnTo>
                  <a:lnTo>
                    <a:pt x="3634543" y="117395"/>
                  </a:lnTo>
                  <a:lnTo>
                    <a:pt x="3659438" y="109688"/>
                  </a:lnTo>
                  <a:lnTo>
                    <a:pt x="3684332" y="101829"/>
                  </a:lnTo>
                  <a:lnTo>
                    <a:pt x="3709226" y="93919"/>
                  </a:lnTo>
                  <a:lnTo>
                    <a:pt x="3734120" y="86060"/>
                  </a:lnTo>
                  <a:lnTo>
                    <a:pt x="3759014" y="78353"/>
                  </a:lnTo>
                  <a:lnTo>
                    <a:pt x="3783908" y="70890"/>
                  </a:lnTo>
                  <a:lnTo>
                    <a:pt x="3808802" y="63750"/>
                  </a:lnTo>
                  <a:lnTo>
                    <a:pt x="3833696" y="57002"/>
                  </a:lnTo>
                  <a:lnTo>
                    <a:pt x="3858591" y="50692"/>
                  </a:lnTo>
                  <a:lnTo>
                    <a:pt x="3883485" y="44854"/>
                  </a:lnTo>
                  <a:lnTo>
                    <a:pt x="3908379" y="39505"/>
                  </a:lnTo>
                  <a:lnTo>
                    <a:pt x="3933273" y="34646"/>
                  </a:lnTo>
                  <a:lnTo>
                    <a:pt x="3958167" y="30268"/>
                  </a:lnTo>
                  <a:lnTo>
                    <a:pt x="3983061" y="26352"/>
                  </a:lnTo>
                  <a:lnTo>
                    <a:pt x="4007955" y="22871"/>
                  </a:lnTo>
                  <a:lnTo>
                    <a:pt x="4032850" y="19795"/>
                  </a:lnTo>
                  <a:lnTo>
                    <a:pt x="4057744" y="17091"/>
                  </a:lnTo>
                  <a:lnTo>
                    <a:pt x="4082638" y="14724"/>
                  </a:lnTo>
                  <a:lnTo>
                    <a:pt x="4107532" y="12660"/>
                  </a:lnTo>
                  <a:lnTo>
                    <a:pt x="4132426" y="10867"/>
                  </a:lnTo>
                  <a:lnTo>
                    <a:pt x="4157320" y="9313"/>
                  </a:lnTo>
                  <a:lnTo>
                    <a:pt x="4182214" y="7971"/>
                  </a:lnTo>
                  <a:lnTo>
                    <a:pt x="4207109" y="6814"/>
                  </a:lnTo>
                  <a:lnTo>
                    <a:pt x="4232003" y="5818"/>
                  </a:lnTo>
                  <a:lnTo>
                    <a:pt x="4256897" y="4962"/>
                  </a:lnTo>
                  <a:lnTo>
                    <a:pt x="4281791" y="4228"/>
                  </a:lnTo>
                  <a:lnTo>
                    <a:pt x="4306685" y="3600"/>
                  </a:lnTo>
                  <a:lnTo>
                    <a:pt x="4331579" y="3061"/>
                  </a:lnTo>
                  <a:lnTo>
                    <a:pt x="4356473" y="2601"/>
                  </a:lnTo>
                  <a:lnTo>
                    <a:pt x="4381367" y="2207"/>
                  </a:lnTo>
                  <a:lnTo>
                    <a:pt x="4406262" y="1872"/>
                  </a:lnTo>
                  <a:lnTo>
                    <a:pt x="4431156" y="1585"/>
                  </a:lnTo>
                  <a:lnTo>
                    <a:pt x="4456050" y="1340"/>
                  </a:lnTo>
                  <a:lnTo>
                    <a:pt x="4480944" y="1132"/>
                  </a:lnTo>
                  <a:lnTo>
                    <a:pt x="4505838" y="954"/>
                  </a:lnTo>
                  <a:lnTo>
                    <a:pt x="4530732" y="802"/>
                  </a:lnTo>
                  <a:lnTo>
                    <a:pt x="4555626" y="673"/>
                  </a:lnTo>
                  <a:lnTo>
                    <a:pt x="4580521" y="563"/>
                  </a:lnTo>
                  <a:lnTo>
                    <a:pt x="4605415" y="469"/>
                  </a:lnTo>
                  <a:lnTo>
                    <a:pt x="4630309" y="390"/>
                  </a:lnTo>
                  <a:lnTo>
                    <a:pt x="4655203" y="322"/>
                  </a:lnTo>
                  <a:lnTo>
                    <a:pt x="4680097" y="264"/>
                  </a:lnTo>
                  <a:lnTo>
                    <a:pt x="4704991" y="215"/>
                  </a:lnTo>
                  <a:lnTo>
                    <a:pt x="4729885" y="173"/>
                  </a:lnTo>
                  <a:lnTo>
                    <a:pt x="4754780" y="137"/>
                  </a:lnTo>
                  <a:lnTo>
                    <a:pt x="4779674" y="107"/>
                  </a:lnTo>
                  <a:lnTo>
                    <a:pt x="4804568" y="81"/>
                  </a:lnTo>
                  <a:lnTo>
                    <a:pt x="4829462" y="59"/>
                  </a:lnTo>
                  <a:lnTo>
                    <a:pt x="4854356" y="40"/>
                  </a:lnTo>
                  <a:lnTo>
                    <a:pt x="4879250" y="25"/>
                  </a:lnTo>
                  <a:lnTo>
                    <a:pt x="4904144" y="11"/>
                  </a:lnTo>
                  <a:lnTo>
                    <a:pt x="4929038" y="0"/>
                  </a:lnTo>
                </a:path>
              </a:pathLst>
            </a:custGeom>
            <a:ln w="40651" cap="flat">
              <a:solidFill>
                <a:srgbClr val="00BE70">
                  <a:alpha val="100000"/>
                </a:srgbClr>
              </a:solidFill>
              <a:prstDash val="solid"/>
              <a:round/>
            </a:ln>
          </p:spPr>
          <p:txBody>
            <a:bodyPr/>
            <a:lstStyle/>
            <a:p/>
          </p:txBody>
        </p:sp>
        <p:sp>
          <p:nvSpPr>
            <p:cNvPr id="41" name="pl41"/>
            <p:cNvSpPr/>
            <p:nvPr/>
          </p:nvSpPr>
          <p:spPr>
            <a:xfrm>
              <a:off x="2420208" y="4627064"/>
              <a:ext cx="4929038" cy="1174890"/>
            </a:xfrm>
            <a:custGeom>
              <a:avLst/>
              <a:pathLst>
                <a:path w="4929038" h="1174890">
                  <a:moveTo>
                    <a:pt x="0" y="0"/>
                  </a:moveTo>
                  <a:lnTo>
                    <a:pt x="24894" y="46"/>
                  </a:lnTo>
                  <a:lnTo>
                    <a:pt x="49788" y="100"/>
                  </a:lnTo>
                  <a:lnTo>
                    <a:pt x="74682" y="163"/>
                  </a:lnTo>
                  <a:lnTo>
                    <a:pt x="99576" y="238"/>
                  </a:lnTo>
                  <a:lnTo>
                    <a:pt x="124470" y="326"/>
                  </a:lnTo>
                  <a:lnTo>
                    <a:pt x="149364" y="429"/>
                  </a:lnTo>
                  <a:lnTo>
                    <a:pt x="174258" y="551"/>
                  </a:lnTo>
                  <a:lnTo>
                    <a:pt x="199153" y="693"/>
                  </a:lnTo>
                  <a:lnTo>
                    <a:pt x="224047" y="861"/>
                  </a:lnTo>
                  <a:lnTo>
                    <a:pt x="248941" y="1058"/>
                  </a:lnTo>
                  <a:lnTo>
                    <a:pt x="273835" y="1289"/>
                  </a:lnTo>
                  <a:lnTo>
                    <a:pt x="298729" y="1560"/>
                  </a:lnTo>
                  <a:lnTo>
                    <a:pt x="323623" y="1879"/>
                  </a:lnTo>
                  <a:lnTo>
                    <a:pt x="348517" y="2254"/>
                  </a:lnTo>
                  <a:lnTo>
                    <a:pt x="373412" y="2694"/>
                  </a:lnTo>
                  <a:lnTo>
                    <a:pt x="398306" y="3210"/>
                  </a:lnTo>
                  <a:lnTo>
                    <a:pt x="423200" y="3817"/>
                  </a:lnTo>
                  <a:lnTo>
                    <a:pt x="448094" y="4528"/>
                  </a:lnTo>
                  <a:lnTo>
                    <a:pt x="472988" y="5362"/>
                  </a:lnTo>
                  <a:lnTo>
                    <a:pt x="497882" y="6341"/>
                  </a:lnTo>
                  <a:lnTo>
                    <a:pt x="522776" y="7488"/>
                  </a:lnTo>
                  <a:lnTo>
                    <a:pt x="547670" y="8831"/>
                  </a:lnTo>
                  <a:lnTo>
                    <a:pt x="572565" y="10405"/>
                  </a:lnTo>
                  <a:lnTo>
                    <a:pt x="597459" y="12246"/>
                  </a:lnTo>
                  <a:lnTo>
                    <a:pt x="622353" y="14400"/>
                  </a:lnTo>
                  <a:lnTo>
                    <a:pt x="647247" y="16915"/>
                  </a:lnTo>
                  <a:lnTo>
                    <a:pt x="672141" y="19851"/>
                  </a:lnTo>
                  <a:lnTo>
                    <a:pt x="697035" y="23273"/>
                  </a:lnTo>
                  <a:lnTo>
                    <a:pt x="721929" y="27257"/>
                  </a:lnTo>
                  <a:lnTo>
                    <a:pt x="746824" y="31886"/>
                  </a:lnTo>
                  <a:lnTo>
                    <a:pt x="771718" y="37255"/>
                  </a:lnTo>
                  <a:lnTo>
                    <a:pt x="796612" y="43469"/>
                  </a:lnTo>
                  <a:lnTo>
                    <a:pt x="821506" y="50642"/>
                  </a:lnTo>
                  <a:lnTo>
                    <a:pt x="846400" y="58897"/>
                  </a:lnTo>
                  <a:lnTo>
                    <a:pt x="871294" y="68365"/>
                  </a:lnTo>
                  <a:lnTo>
                    <a:pt x="896188" y="79182"/>
                  </a:lnTo>
                  <a:lnTo>
                    <a:pt x="921083" y="91486"/>
                  </a:lnTo>
                  <a:lnTo>
                    <a:pt x="945977" y="105409"/>
                  </a:lnTo>
                  <a:lnTo>
                    <a:pt x="970871" y="121074"/>
                  </a:lnTo>
                  <a:lnTo>
                    <a:pt x="995765" y="138586"/>
                  </a:lnTo>
                  <a:lnTo>
                    <a:pt x="1020659" y="158021"/>
                  </a:lnTo>
                  <a:lnTo>
                    <a:pt x="1045553" y="179419"/>
                  </a:lnTo>
                  <a:lnTo>
                    <a:pt x="1070447" y="202770"/>
                  </a:lnTo>
                  <a:lnTo>
                    <a:pt x="1095341" y="228008"/>
                  </a:lnTo>
                  <a:lnTo>
                    <a:pt x="1120236" y="255003"/>
                  </a:lnTo>
                  <a:lnTo>
                    <a:pt x="1145130" y="283560"/>
                  </a:lnTo>
                  <a:lnTo>
                    <a:pt x="1170024" y="313414"/>
                  </a:lnTo>
                  <a:lnTo>
                    <a:pt x="1194918" y="344243"/>
                  </a:lnTo>
                  <a:lnTo>
                    <a:pt x="1219812" y="375678"/>
                  </a:lnTo>
                  <a:lnTo>
                    <a:pt x="1244706" y="407318"/>
                  </a:lnTo>
                  <a:lnTo>
                    <a:pt x="1269600" y="438753"/>
                  </a:lnTo>
                  <a:lnTo>
                    <a:pt x="1294495" y="469582"/>
                  </a:lnTo>
                  <a:lnTo>
                    <a:pt x="1319389" y="499436"/>
                  </a:lnTo>
                  <a:lnTo>
                    <a:pt x="1344283" y="527993"/>
                  </a:lnTo>
                  <a:lnTo>
                    <a:pt x="1369177" y="554989"/>
                  </a:lnTo>
                  <a:lnTo>
                    <a:pt x="1394071" y="580227"/>
                  </a:lnTo>
                  <a:lnTo>
                    <a:pt x="1418965" y="603577"/>
                  </a:lnTo>
                  <a:lnTo>
                    <a:pt x="1443859" y="624975"/>
                  </a:lnTo>
                  <a:lnTo>
                    <a:pt x="1468754" y="644410"/>
                  </a:lnTo>
                  <a:lnTo>
                    <a:pt x="1493648" y="661922"/>
                  </a:lnTo>
                  <a:lnTo>
                    <a:pt x="1518542" y="677587"/>
                  </a:lnTo>
                  <a:lnTo>
                    <a:pt x="1543436" y="691510"/>
                  </a:lnTo>
                  <a:lnTo>
                    <a:pt x="1568330" y="703814"/>
                  </a:lnTo>
                  <a:lnTo>
                    <a:pt x="1593224" y="714631"/>
                  </a:lnTo>
                  <a:lnTo>
                    <a:pt x="1618118" y="724100"/>
                  </a:lnTo>
                  <a:lnTo>
                    <a:pt x="1643012" y="732355"/>
                  </a:lnTo>
                  <a:lnTo>
                    <a:pt x="1667907" y="739527"/>
                  </a:lnTo>
                  <a:lnTo>
                    <a:pt x="1692801" y="745741"/>
                  </a:lnTo>
                  <a:lnTo>
                    <a:pt x="1717695" y="751110"/>
                  </a:lnTo>
                  <a:lnTo>
                    <a:pt x="1742589" y="755739"/>
                  </a:lnTo>
                  <a:lnTo>
                    <a:pt x="1767483" y="759723"/>
                  </a:lnTo>
                  <a:lnTo>
                    <a:pt x="1792377" y="763145"/>
                  </a:lnTo>
                  <a:lnTo>
                    <a:pt x="1817271" y="766081"/>
                  </a:lnTo>
                  <a:lnTo>
                    <a:pt x="1842166" y="768597"/>
                  </a:lnTo>
                  <a:lnTo>
                    <a:pt x="1867060" y="770750"/>
                  </a:lnTo>
                  <a:lnTo>
                    <a:pt x="1891954" y="772591"/>
                  </a:lnTo>
                  <a:lnTo>
                    <a:pt x="1916848" y="774165"/>
                  </a:lnTo>
                  <a:lnTo>
                    <a:pt x="1941742" y="775509"/>
                  </a:lnTo>
                  <a:lnTo>
                    <a:pt x="1966636" y="776656"/>
                  </a:lnTo>
                  <a:lnTo>
                    <a:pt x="1991530" y="777634"/>
                  </a:lnTo>
                  <a:lnTo>
                    <a:pt x="2016425" y="778468"/>
                  </a:lnTo>
                  <a:lnTo>
                    <a:pt x="2041319" y="779180"/>
                  </a:lnTo>
                  <a:lnTo>
                    <a:pt x="2066213" y="779786"/>
                  </a:lnTo>
                  <a:lnTo>
                    <a:pt x="2091107" y="780302"/>
                  </a:lnTo>
                  <a:lnTo>
                    <a:pt x="2116001" y="780742"/>
                  </a:lnTo>
                  <a:lnTo>
                    <a:pt x="2140895" y="781117"/>
                  </a:lnTo>
                  <a:lnTo>
                    <a:pt x="2165789" y="781436"/>
                  </a:lnTo>
                  <a:lnTo>
                    <a:pt x="2190683" y="781707"/>
                  </a:lnTo>
                  <a:lnTo>
                    <a:pt x="2215578" y="781939"/>
                  </a:lnTo>
                  <a:lnTo>
                    <a:pt x="2240472" y="782135"/>
                  </a:lnTo>
                  <a:lnTo>
                    <a:pt x="2265366" y="782303"/>
                  </a:lnTo>
                  <a:lnTo>
                    <a:pt x="2290260" y="782446"/>
                  </a:lnTo>
                  <a:lnTo>
                    <a:pt x="2315154" y="782567"/>
                  </a:lnTo>
                  <a:lnTo>
                    <a:pt x="2340048" y="782670"/>
                  </a:lnTo>
                  <a:lnTo>
                    <a:pt x="2364942" y="782758"/>
                  </a:lnTo>
                  <a:lnTo>
                    <a:pt x="2389837" y="782833"/>
                  </a:lnTo>
                  <a:lnTo>
                    <a:pt x="2414731" y="782897"/>
                  </a:lnTo>
                  <a:lnTo>
                    <a:pt x="2439625" y="782951"/>
                  </a:lnTo>
                  <a:lnTo>
                    <a:pt x="2464519" y="782997"/>
                  </a:lnTo>
                  <a:lnTo>
                    <a:pt x="2464519" y="783391"/>
                  </a:lnTo>
                  <a:lnTo>
                    <a:pt x="2489413" y="783414"/>
                  </a:lnTo>
                  <a:lnTo>
                    <a:pt x="2514307" y="783441"/>
                  </a:lnTo>
                  <a:lnTo>
                    <a:pt x="2539201" y="783473"/>
                  </a:lnTo>
                  <a:lnTo>
                    <a:pt x="2564096" y="783510"/>
                  </a:lnTo>
                  <a:lnTo>
                    <a:pt x="2588990" y="783554"/>
                  </a:lnTo>
                  <a:lnTo>
                    <a:pt x="2613884" y="783606"/>
                  </a:lnTo>
                  <a:lnTo>
                    <a:pt x="2638778" y="783666"/>
                  </a:lnTo>
                  <a:lnTo>
                    <a:pt x="2663672" y="783738"/>
                  </a:lnTo>
                  <a:lnTo>
                    <a:pt x="2688566" y="783822"/>
                  </a:lnTo>
                  <a:lnTo>
                    <a:pt x="2713460" y="783920"/>
                  </a:lnTo>
                  <a:lnTo>
                    <a:pt x="2738354" y="784036"/>
                  </a:lnTo>
                  <a:lnTo>
                    <a:pt x="2763249" y="784171"/>
                  </a:lnTo>
                  <a:lnTo>
                    <a:pt x="2788143" y="784331"/>
                  </a:lnTo>
                  <a:lnTo>
                    <a:pt x="2813037" y="784518"/>
                  </a:lnTo>
                  <a:lnTo>
                    <a:pt x="2837931" y="784738"/>
                  </a:lnTo>
                  <a:lnTo>
                    <a:pt x="2862825" y="784996"/>
                  </a:lnTo>
                  <a:lnTo>
                    <a:pt x="2887719" y="785299"/>
                  </a:lnTo>
                  <a:lnTo>
                    <a:pt x="2912613" y="785655"/>
                  </a:lnTo>
                  <a:lnTo>
                    <a:pt x="2937508" y="786072"/>
                  </a:lnTo>
                  <a:lnTo>
                    <a:pt x="2962402" y="786561"/>
                  </a:lnTo>
                  <a:lnTo>
                    <a:pt x="2987296" y="787135"/>
                  </a:lnTo>
                  <a:lnTo>
                    <a:pt x="3012190" y="787807"/>
                  </a:lnTo>
                  <a:lnTo>
                    <a:pt x="3037084" y="788594"/>
                  </a:lnTo>
                  <a:lnTo>
                    <a:pt x="3061978" y="789514"/>
                  </a:lnTo>
                  <a:lnTo>
                    <a:pt x="3086872" y="790591"/>
                  </a:lnTo>
                  <a:lnTo>
                    <a:pt x="3111767" y="791849"/>
                  </a:lnTo>
                  <a:lnTo>
                    <a:pt x="3136661" y="793317"/>
                  </a:lnTo>
                  <a:lnTo>
                    <a:pt x="3161555" y="795028"/>
                  </a:lnTo>
                  <a:lnTo>
                    <a:pt x="3186449" y="797020"/>
                  </a:lnTo>
                  <a:lnTo>
                    <a:pt x="3211343" y="799334"/>
                  </a:lnTo>
                  <a:lnTo>
                    <a:pt x="3236237" y="802019"/>
                  </a:lnTo>
                  <a:lnTo>
                    <a:pt x="3261131" y="805126"/>
                  </a:lnTo>
                  <a:lnTo>
                    <a:pt x="3286025" y="808712"/>
                  </a:lnTo>
                  <a:lnTo>
                    <a:pt x="3310920" y="812839"/>
                  </a:lnTo>
                  <a:lnTo>
                    <a:pt x="3335814" y="817574"/>
                  </a:lnTo>
                  <a:lnTo>
                    <a:pt x="3360708" y="822982"/>
                  </a:lnTo>
                  <a:lnTo>
                    <a:pt x="3385602" y="829134"/>
                  </a:lnTo>
                  <a:lnTo>
                    <a:pt x="3410496" y="836096"/>
                  </a:lnTo>
                  <a:lnTo>
                    <a:pt x="3435390" y="843928"/>
                  </a:lnTo>
                  <a:lnTo>
                    <a:pt x="3460284" y="852684"/>
                  </a:lnTo>
                  <a:lnTo>
                    <a:pt x="3485179" y="862402"/>
                  </a:lnTo>
                  <a:lnTo>
                    <a:pt x="3510073" y="873101"/>
                  </a:lnTo>
                  <a:lnTo>
                    <a:pt x="3534967" y="884776"/>
                  </a:lnTo>
                  <a:lnTo>
                    <a:pt x="3559861" y="897395"/>
                  </a:lnTo>
                  <a:lnTo>
                    <a:pt x="3584755" y="910893"/>
                  </a:lnTo>
                  <a:lnTo>
                    <a:pt x="3609649" y="925171"/>
                  </a:lnTo>
                  <a:lnTo>
                    <a:pt x="3634543" y="940098"/>
                  </a:lnTo>
                  <a:lnTo>
                    <a:pt x="3659438" y="955513"/>
                  </a:lnTo>
                  <a:lnTo>
                    <a:pt x="3684332" y="971230"/>
                  </a:lnTo>
                  <a:lnTo>
                    <a:pt x="3709226" y="987050"/>
                  </a:lnTo>
                  <a:lnTo>
                    <a:pt x="3734120" y="1002768"/>
                  </a:lnTo>
                  <a:lnTo>
                    <a:pt x="3759014" y="1018182"/>
                  </a:lnTo>
                  <a:lnTo>
                    <a:pt x="3783908" y="1033109"/>
                  </a:lnTo>
                  <a:lnTo>
                    <a:pt x="3808802" y="1047388"/>
                  </a:lnTo>
                  <a:lnTo>
                    <a:pt x="3833696" y="1060885"/>
                  </a:lnTo>
                  <a:lnTo>
                    <a:pt x="3858591" y="1073504"/>
                  </a:lnTo>
                  <a:lnTo>
                    <a:pt x="3883485" y="1085180"/>
                  </a:lnTo>
                  <a:lnTo>
                    <a:pt x="3908379" y="1095879"/>
                  </a:lnTo>
                  <a:lnTo>
                    <a:pt x="3933273" y="1105596"/>
                  </a:lnTo>
                  <a:lnTo>
                    <a:pt x="3958167" y="1114352"/>
                  </a:lnTo>
                  <a:lnTo>
                    <a:pt x="3983061" y="1122185"/>
                  </a:lnTo>
                  <a:lnTo>
                    <a:pt x="4007955" y="1129146"/>
                  </a:lnTo>
                  <a:lnTo>
                    <a:pt x="4032850" y="1135298"/>
                  </a:lnTo>
                  <a:lnTo>
                    <a:pt x="4057744" y="1140707"/>
                  </a:lnTo>
                  <a:lnTo>
                    <a:pt x="4082638" y="1145441"/>
                  </a:lnTo>
                  <a:lnTo>
                    <a:pt x="4107532" y="1149568"/>
                  </a:lnTo>
                  <a:lnTo>
                    <a:pt x="4132426" y="1153155"/>
                  </a:lnTo>
                  <a:lnTo>
                    <a:pt x="4157320" y="1156262"/>
                  </a:lnTo>
                  <a:lnTo>
                    <a:pt x="4182214" y="1158946"/>
                  </a:lnTo>
                  <a:lnTo>
                    <a:pt x="4207109" y="1161261"/>
                  </a:lnTo>
                  <a:lnTo>
                    <a:pt x="4232003" y="1163253"/>
                  </a:lnTo>
                  <a:lnTo>
                    <a:pt x="4256897" y="1164964"/>
                  </a:lnTo>
                  <a:lnTo>
                    <a:pt x="4281791" y="1166432"/>
                  </a:lnTo>
                  <a:lnTo>
                    <a:pt x="4306685" y="1167689"/>
                  </a:lnTo>
                  <a:lnTo>
                    <a:pt x="4331579" y="1168766"/>
                  </a:lnTo>
                  <a:lnTo>
                    <a:pt x="4356473" y="1169687"/>
                  </a:lnTo>
                  <a:lnTo>
                    <a:pt x="4381367" y="1170474"/>
                  </a:lnTo>
                  <a:lnTo>
                    <a:pt x="4406262" y="1171145"/>
                  </a:lnTo>
                  <a:lnTo>
                    <a:pt x="4431156" y="1171719"/>
                  </a:lnTo>
                  <a:lnTo>
                    <a:pt x="4456050" y="1172208"/>
                  </a:lnTo>
                  <a:lnTo>
                    <a:pt x="4480944" y="1172625"/>
                  </a:lnTo>
                  <a:lnTo>
                    <a:pt x="4505838" y="1172981"/>
                  </a:lnTo>
                  <a:lnTo>
                    <a:pt x="4530732" y="1173284"/>
                  </a:lnTo>
                  <a:lnTo>
                    <a:pt x="4555626" y="1173542"/>
                  </a:lnTo>
                  <a:lnTo>
                    <a:pt x="4580521" y="1173762"/>
                  </a:lnTo>
                  <a:lnTo>
                    <a:pt x="4605415" y="1173950"/>
                  </a:lnTo>
                  <a:lnTo>
                    <a:pt x="4630309" y="1174109"/>
                  </a:lnTo>
                  <a:lnTo>
                    <a:pt x="4655203" y="1174245"/>
                  </a:lnTo>
                  <a:lnTo>
                    <a:pt x="4680097" y="1174360"/>
                  </a:lnTo>
                  <a:lnTo>
                    <a:pt x="4704991" y="1174459"/>
                  </a:lnTo>
                  <a:lnTo>
                    <a:pt x="4729885" y="1174543"/>
                  </a:lnTo>
                  <a:lnTo>
                    <a:pt x="4754780" y="1174614"/>
                  </a:lnTo>
                  <a:lnTo>
                    <a:pt x="4779674" y="1174675"/>
                  </a:lnTo>
                  <a:lnTo>
                    <a:pt x="4804568" y="1174726"/>
                  </a:lnTo>
                  <a:lnTo>
                    <a:pt x="4829462" y="1174770"/>
                  </a:lnTo>
                  <a:lnTo>
                    <a:pt x="4854356" y="1174808"/>
                  </a:lnTo>
                  <a:lnTo>
                    <a:pt x="4879250" y="1174839"/>
                  </a:lnTo>
                  <a:lnTo>
                    <a:pt x="4904144" y="1174866"/>
                  </a:lnTo>
                  <a:lnTo>
                    <a:pt x="4929038" y="1174890"/>
                  </a:lnTo>
                </a:path>
              </a:pathLst>
            </a:custGeom>
            <a:ln w="40651" cap="flat">
              <a:solidFill>
                <a:srgbClr val="00C090">
                  <a:alpha val="100000"/>
                </a:srgbClr>
              </a:solidFill>
              <a:prstDash val="solid"/>
              <a:round/>
            </a:ln>
          </p:spPr>
          <p:txBody>
            <a:bodyPr/>
            <a:lstStyle/>
            <a:p/>
          </p:txBody>
        </p:sp>
        <p:sp>
          <p:nvSpPr>
            <p:cNvPr id="42" name="pl42"/>
            <p:cNvSpPr/>
            <p:nvPr/>
          </p:nvSpPr>
          <p:spPr>
            <a:xfrm>
              <a:off x="2420208" y="1884537"/>
              <a:ext cx="4929038" cy="195815"/>
            </a:xfrm>
            <a:custGeom>
              <a:avLst/>
              <a:pathLst>
                <a:path w="4929038" h="195815">
                  <a:moveTo>
                    <a:pt x="0" y="0"/>
                  </a:moveTo>
                  <a:lnTo>
                    <a:pt x="24894" y="11"/>
                  </a:lnTo>
                  <a:lnTo>
                    <a:pt x="49788" y="25"/>
                  </a:lnTo>
                  <a:lnTo>
                    <a:pt x="74682" y="40"/>
                  </a:lnTo>
                  <a:lnTo>
                    <a:pt x="99576" y="59"/>
                  </a:lnTo>
                  <a:lnTo>
                    <a:pt x="124470" y="81"/>
                  </a:lnTo>
                  <a:lnTo>
                    <a:pt x="149364" y="107"/>
                  </a:lnTo>
                  <a:lnTo>
                    <a:pt x="174258" y="137"/>
                  </a:lnTo>
                  <a:lnTo>
                    <a:pt x="199153" y="173"/>
                  </a:lnTo>
                  <a:lnTo>
                    <a:pt x="224047" y="215"/>
                  </a:lnTo>
                  <a:lnTo>
                    <a:pt x="248941" y="264"/>
                  </a:lnTo>
                  <a:lnTo>
                    <a:pt x="273835" y="322"/>
                  </a:lnTo>
                  <a:lnTo>
                    <a:pt x="298729" y="390"/>
                  </a:lnTo>
                  <a:lnTo>
                    <a:pt x="323623" y="469"/>
                  </a:lnTo>
                  <a:lnTo>
                    <a:pt x="348517" y="563"/>
                  </a:lnTo>
                  <a:lnTo>
                    <a:pt x="373412" y="673"/>
                  </a:lnTo>
                  <a:lnTo>
                    <a:pt x="398306" y="802"/>
                  </a:lnTo>
                  <a:lnTo>
                    <a:pt x="423200" y="954"/>
                  </a:lnTo>
                  <a:lnTo>
                    <a:pt x="448094" y="1132"/>
                  </a:lnTo>
                  <a:lnTo>
                    <a:pt x="472988" y="1340"/>
                  </a:lnTo>
                  <a:lnTo>
                    <a:pt x="497882" y="1585"/>
                  </a:lnTo>
                  <a:lnTo>
                    <a:pt x="522776" y="1872"/>
                  </a:lnTo>
                  <a:lnTo>
                    <a:pt x="547670" y="2207"/>
                  </a:lnTo>
                  <a:lnTo>
                    <a:pt x="572565" y="2601"/>
                  </a:lnTo>
                  <a:lnTo>
                    <a:pt x="597459" y="3061"/>
                  </a:lnTo>
                  <a:lnTo>
                    <a:pt x="622353" y="3600"/>
                  </a:lnTo>
                  <a:lnTo>
                    <a:pt x="647247" y="4228"/>
                  </a:lnTo>
                  <a:lnTo>
                    <a:pt x="672141" y="4962"/>
                  </a:lnTo>
                  <a:lnTo>
                    <a:pt x="697035" y="5818"/>
                  </a:lnTo>
                  <a:lnTo>
                    <a:pt x="721929" y="6814"/>
                  </a:lnTo>
                  <a:lnTo>
                    <a:pt x="746824" y="7971"/>
                  </a:lnTo>
                  <a:lnTo>
                    <a:pt x="771718" y="9313"/>
                  </a:lnTo>
                  <a:lnTo>
                    <a:pt x="796612" y="10867"/>
                  </a:lnTo>
                  <a:lnTo>
                    <a:pt x="821506" y="12660"/>
                  </a:lnTo>
                  <a:lnTo>
                    <a:pt x="846400" y="14724"/>
                  </a:lnTo>
                  <a:lnTo>
                    <a:pt x="871294" y="17091"/>
                  </a:lnTo>
                  <a:lnTo>
                    <a:pt x="896188" y="19795"/>
                  </a:lnTo>
                  <a:lnTo>
                    <a:pt x="921083" y="22871"/>
                  </a:lnTo>
                  <a:lnTo>
                    <a:pt x="945977" y="26352"/>
                  </a:lnTo>
                  <a:lnTo>
                    <a:pt x="970871" y="30268"/>
                  </a:lnTo>
                  <a:lnTo>
                    <a:pt x="995765" y="34646"/>
                  </a:lnTo>
                  <a:lnTo>
                    <a:pt x="1020659" y="39505"/>
                  </a:lnTo>
                  <a:lnTo>
                    <a:pt x="1045553" y="44854"/>
                  </a:lnTo>
                  <a:lnTo>
                    <a:pt x="1070447" y="50692"/>
                  </a:lnTo>
                  <a:lnTo>
                    <a:pt x="1095341" y="57002"/>
                  </a:lnTo>
                  <a:lnTo>
                    <a:pt x="1120236" y="63750"/>
                  </a:lnTo>
                  <a:lnTo>
                    <a:pt x="1145130" y="70890"/>
                  </a:lnTo>
                  <a:lnTo>
                    <a:pt x="1170024" y="78353"/>
                  </a:lnTo>
                  <a:lnTo>
                    <a:pt x="1194918" y="86060"/>
                  </a:lnTo>
                  <a:lnTo>
                    <a:pt x="1219812" y="93919"/>
                  </a:lnTo>
                  <a:lnTo>
                    <a:pt x="1244706" y="101829"/>
                  </a:lnTo>
                  <a:lnTo>
                    <a:pt x="1269600" y="109688"/>
                  </a:lnTo>
                  <a:lnTo>
                    <a:pt x="1294495" y="117395"/>
                  </a:lnTo>
                  <a:lnTo>
                    <a:pt x="1319389" y="124859"/>
                  </a:lnTo>
                  <a:lnTo>
                    <a:pt x="1344283" y="131998"/>
                  </a:lnTo>
                  <a:lnTo>
                    <a:pt x="1369177" y="138747"/>
                  </a:lnTo>
                  <a:lnTo>
                    <a:pt x="1394071" y="145056"/>
                  </a:lnTo>
                  <a:lnTo>
                    <a:pt x="1418965" y="150894"/>
                  </a:lnTo>
                  <a:lnTo>
                    <a:pt x="1443859" y="156243"/>
                  </a:lnTo>
                  <a:lnTo>
                    <a:pt x="1468754" y="161102"/>
                  </a:lnTo>
                  <a:lnTo>
                    <a:pt x="1493648" y="165480"/>
                  </a:lnTo>
                  <a:lnTo>
                    <a:pt x="1518542" y="169396"/>
                  </a:lnTo>
                  <a:lnTo>
                    <a:pt x="1543436" y="172877"/>
                  </a:lnTo>
                  <a:lnTo>
                    <a:pt x="1568330" y="175953"/>
                  </a:lnTo>
                  <a:lnTo>
                    <a:pt x="1593224" y="178657"/>
                  </a:lnTo>
                  <a:lnTo>
                    <a:pt x="1618118" y="181025"/>
                  </a:lnTo>
                  <a:lnTo>
                    <a:pt x="1643012" y="183088"/>
                  </a:lnTo>
                  <a:lnTo>
                    <a:pt x="1667907" y="184881"/>
                  </a:lnTo>
                  <a:lnTo>
                    <a:pt x="1692801" y="186435"/>
                  </a:lnTo>
                  <a:lnTo>
                    <a:pt x="1717695" y="187777"/>
                  </a:lnTo>
                  <a:lnTo>
                    <a:pt x="1742589" y="188934"/>
                  </a:lnTo>
                  <a:lnTo>
                    <a:pt x="1767483" y="189930"/>
                  </a:lnTo>
                  <a:lnTo>
                    <a:pt x="1792377" y="190786"/>
                  </a:lnTo>
                  <a:lnTo>
                    <a:pt x="1817271" y="191520"/>
                  </a:lnTo>
                  <a:lnTo>
                    <a:pt x="1842166" y="192149"/>
                  </a:lnTo>
                  <a:lnTo>
                    <a:pt x="1867060" y="192687"/>
                  </a:lnTo>
                  <a:lnTo>
                    <a:pt x="1891954" y="193147"/>
                  </a:lnTo>
                  <a:lnTo>
                    <a:pt x="1916848" y="193541"/>
                  </a:lnTo>
                  <a:lnTo>
                    <a:pt x="1941742" y="193877"/>
                  </a:lnTo>
                  <a:lnTo>
                    <a:pt x="1966636" y="194164"/>
                  </a:lnTo>
                  <a:lnTo>
                    <a:pt x="1991530" y="194408"/>
                  </a:lnTo>
                  <a:lnTo>
                    <a:pt x="2016425" y="194617"/>
                  </a:lnTo>
                  <a:lnTo>
                    <a:pt x="2041319" y="194795"/>
                  </a:lnTo>
                  <a:lnTo>
                    <a:pt x="2066213" y="194946"/>
                  </a:lnTo>
                  <a:lnTo>
                    <a:pt x="2091107" y="195075"/>
                  </a:lnTo>
                  <a:lnTo>
                    <a:pt x="2116001" y="195185"/>
                  </a:lnTo>
                  <a:lnTo>
                    <a:pt x="2140895" y="195279"/>
                  </a:lnTo>
                  <a:lnTo>
                    <a:pt x="2165789" y="195359"/>
                  </a:lnTo>
                  <a:lnTo>
                    <a:pt x="2190683" y="195426"/>
                  </a:lnTo>
                  <a:lnTo>
                    <a:pt x="2215578" y="195484"/>
                  </a:lnTo>
                  <a:lnTo>
                    <a:pt x="2240472" y="195533"/>
                  </a:lnTo>
                  <a:lnTo>
                    <a:pt x="2265366" y="195575"/>
                  </a:lnTo>
                  <a:lnTo>
                    <a:pt x="2290260" y="195611"/>
                  </a:lnTo>
                  <a:lnTo>
                    <a:pt x="2315154" y="195641"/>
                  </a:lnTo>
                  <a:lnTo>
                    <a:pt x="2340048" y="195667"/>
                  </a:lnTo>
                  <a:lnTo>
                    <a:pt x="2364942" y="195689"/>
                  </a:lnTo>
                  <a:lnTo>
                    <a:pt x="2389837" y="195708"/>
                  </a:lnTo>
                  <a:lnTo>
                    <a:pt x="2414731" y="195724"/>
                  </a:lnTo>
                  <a:lnTo>
                    <a:pt x="2439625" y="195737"/>
                  </a:lnTo>
                  <a:lnTo>
                    <a:pt x="2464519" y="195749"/>
                  </a:lnTo>
                  <a:lnTo>
                    <a:pt x="2464519" y="195815"/>
                  </a:lnTo>
                  <a:lnTo>
                    <a:pt x="2489413" y="195815"/>
                  </a:lnTo>
                  <a:lnTo>
                    <a:pt x="2514307" y="195815"/>
                  </a:lnTo>
                  <a:lnTo>
                    <a:pt x="2539201" y="195815"/>
                  </a:lnTo>
                  <a:lnTo>
                    <a:pt x="2564096" y="195815"/>
                  </a:lnTo>
                  <a:lnTo>
                    <a:pt x="2588990" y="195815"/>
                  </a:lnTo>
                  <a:lnTo>
                    <a:pt x="2613884" y="195815"/>
                  </a:lnTo>
                  <a:lnTo>
                    <a:pt x="2638778" y="195815"/>
                  </a:lnTo>
                  <a:lnTo>
                    <a:pt x="2663672" y="195815"/>
                  </a:lnTo>
                  <a:lnTo>
                    <a:pt x="2688566" y="195815"/>
                  </a:lnTo>
                  <a:lnTo>
                    <a:pt x="2713460" y="195815"/>
                  </a:lnTo>
                  <a:lnTo>
                    <a:pt x="2738354" y="195815"/>
                  </a:lnTo>
                  <a:lnTo>
                    <a:pt x="2763249" y="195815"/>
                  </a:lnTo>
                  <a:lnTo>
                    <a:pt x="2788143" y="195815"/>
                  </a:lnTo>
                  <a:lnTo>
                    <a:pt x="2813037" y="195815"/>
                  </a:lnTo>
                  <a:lnTo>
                    <a:pt x="2837931" y="195815"/>
                  </a:lnTo>
                  <a:lnTo>
                    <a:pt x="2862825" y="195815"/>
                  </a:lnTo>
                  <a:lnTo>
                    <a:pt x="2887719" y="195815"/>
                  </a:lnTo>
                  <a:lnTo>
                    <a:pt x="2912613" y="195815"/>
                  </a:lnTo>
                  <a:lnTo>
                    <a:pt x="2937508" y="195815"/>
                  </a:lnTo>
                  <a:lnTo>
                    <a:pt x="2962402" y="195815"/>
                  </a:lnTo>
                  <a:lnTo>
                    <a:pt x="2987296" y="195815"/>
                  </a:lnTo>
                  <a:lnTo>
                    <a:pt x="3012190" y="195815"/>
                  </a:lnTo>
                  <a:lnTo>
                    <a:pt x="3037084" y="195815"/>
                  </a:lnTo>
                  <a:lnTo>
                    <a:pt x="3061978" y="195815"/>
                  </a:lnTo>
                  <a:lnTo>
                    <a:pt x="3086872" y="195815"/>
                  </a:lnTo>
                  <a:lnTo>
                    <a:pt x="3111767" y="195815"/>
                  </a:lnTo>
                  <a:lnTo>
                    <a:pt x="3136661" y="195815"/>
                  </a:lnTo>
                  <a:lnTo>
                    <a:pt x="3161555" y="195815"/>
                  </a:lnTo>
                  <a:lnTo>
                    <a:pt x="3186449" y="195815"/>
                  </a:lnTo>
                  <a:lnTo>
                    <a:pt x="3211343" y="195815"/>
                  </a:lnTo>
                  <a:lnTo>
                    <a:pt x="3236237" y="195815"/>
                  </a:lnTo>
                  <a:lnTo>
                    <a:pt x="3261131" y="195815"/>
                  </a:lnTo>
                  <a:lnTo>
                    <a:pt x="3286025" y="195815"/>
                  </a:lnTo>
                  <a:lnTo>
                    <a:pt x="3310920" y="195815"/>
                  </a:lnTo>
                  <a:lnTo>
                    <a:pt x="3335814" y="195815"/>
                  </a:lnTo>
                  <a:lnTo>
                    <a:pt x="3360708" y="195815"/>
                  </a:lnTo>
                  <a:lnTo>
                    <a:pt x="3385602" y="195815"/>
                  </a:lnTo>
                  <a:lnTo>
                    <a:pt x="3410496" y="195815"/>
                  </a:lnTo>
                  <a:lnTo>
                    <a:pt x="3435390" y="195815"/>
                  </a:lnTo>
                  <a:lnTo>
                    <a:pt x="3460284" y="195815"/>
                  </a:lnTo>
                  <a:lnTo>
                    <a:pt x="3485179" y="195815"/>
                  </a:lnTo>
                  <a:lnTo>
                    <a:pt x="3510073" y="195815"/>
                  </a:lnTo>
                  <a:lnTo>
                    <a:pt x="3534967" y="195815"/>
                  </a:lnTo>
                  <a:lnTo>
                    <a:pt x="3559861" y="195815"/>
                  </a:lnTo>
                  <a:lnTo>
                    <a:pt x="3584755" y="195815"/>
                  </a:lnTo>
                  <a:lnTo>
                    <a:pt x="3609649" y="195815"/>
                  </a:lnTo>
                  <a:lnTo>
                    <a:pt x="3634543" y="195815"/>
                  </a:lnTo>
                  <a:lnTo>
                    <a:pt x="3659438" y="195815"/>
                  </a:lnTo>
                  <a:lnTo>
                    <a:pt x="3684332" y="195815"/>
                  </a:lnTo>
                  <a:lnTo>
                    <a:pt x="3709226" y="195815"/>
                  </a:lnTo>
                  <a:lnTo>
                    <a:pt x="3734120" y="195815"/>
                  </a:lnTo>
                  <a:lnTo>
                    <a:pt x="3759014" y="195815"/>
                  </a:lnTo>
                  <a:lnTo>
                    <a:pt x="3783908" y="195815"/>
                  </a:lnTo>
                  <a:lnTo>
                    <a:pt x="3808802" y="195815"/>
                  </a:lnTo>
                  <a:lnTo>
                    <a:pt x="3833696" y="195815"/>
                  </a:lnTo>
                  <a:lnTo>
                    <a:pt x="3858591" y="195815"/>
                  </a:lnTo>
                  <a:lnTo>
                    <a:pt x="3883485" y="195815"/>
                  </a:lnTo>
                  <a:lnTo>
                    <a:pt x="3908379" y="195815"/>
                  </a:lnTo>
                  <a:lnTo>
                    <a:pt x="3933273" y="195815"/>
                  </a:lnTo>
                  <a:lnTo>
                    <a:pt x="3958167" y="195815"/>
                  </a:lnTo>
                  <a:lnTo>
                    <a:pt x="3983061" y="195815"/>
                  </a:lnTo>
                  <a:lnTo>
                    <a:pt x="4007955" y="195815"/>
                  </a:lnTo>
                  <a:lnTo>
                    <a:pt x="4032850" y="195815"/>
                  </a:lnTo>
                  <a:lnTo>
                    <a:pt x="4057744" y="195815"/>
                  </a:lnTo>
                  <a:lnTo>
                    <a:pt x="4082638" y="195815"/>
                  </a:lnTo>
                  <a:lnTo>
                    <a:pt x="4107532" y="195815"/>
                  </a:lnTo>
                  <a:lnTo>
                    <a:pt x="4132426" y="195815"/>
                  </a:lnTo>
                  <a:lnTo>
                    <a:pt x="4157320" y="195815"/>
                  </a:lnTo>
                  <a:lnTo>
                    <a:pt x="4182214" y="195815"/>
                  </a:lnTo>
                  <a:lnTo>
                    <a:pt x="4207109" y="195815"/>
                  </a:lnTo>
                  <a:lnTo>
                    <a:pt x="4232003" y="195815"/>
                  </a:lnTo>
                  <a:lnTo>
                    <a:pt x="4256897" y="195815"/>
                  </a:lnTo>
                  <a:lnTo>
                    <a:pt x="4281791" y="195815"/>
                  </a:lnTo>
                  <a:lnTo>
                    <a:pt x="4306685" y="195815"/>
                  </a:lnTo>
                  <a:lnTo>
                    <a:pt x="4331579" y="195815"/>
                  </a:lnTo>
                  <a:lnTo>
                    <a:pt x="4356473" y="195815"/>
                  </a:lnTo>
                  <a:lnTo>
                    <a:pt x="4381367" y="195815"/>
                  </a:lnTo>
                  <a:lnTo>
                    <a:pt x="4406262" y="195815"/>
                  </a:lnTo>
                  <a:lnTo>
                    <a:pt x="4431156" y="195815"/>
                  </a:lnTo>
                  <a:lnTo>
                    <a:pt x="4456050" y="195815"/>
                  </a:lnTo>
                  <a:lnTo>
                    <a:pt x="4480944" y="195815"/>
                  </a:lnTo>
                  <a:lnTo>
                    <a:pt x="4505838" y="195815"/>
                  </a:lnTo>
                  <a:lnTo>
                    <a:pt x="4530732" y="195815"/>
                  </a:lnTo>
                  <a:lnTo>
                    <a:pt x="4555626" y="195815"/>
                  </a:lnTo>
                  <a:lnTo>
                    <a:pt x="4580521" y="195815"/>
                  </a:lnTo>
                  <a:lnTo>
                    <a:pt x="4605415" y="195815"/>
                  </a:lnTo>
                  <a:lnTo>
                    <a:pt x="4630309" y="195815"/>
                  </a:lnTo>
                  <a:lnTo>
                    <a:pt x="4655203" y="195815"/>
                  </a:lnTo>
                  <a:lnTo>
                    <a:pt x="4680097" y="195815"/>
                  </a:lnTo>
                  <a:lnTo>
                    <a:pt x="4704991" y="195815"/>
                  </a:lnTo>
                  <a:lnTo>
                    <a:pt x="4729885" y="195815"/>
                  </a:lnTo>
                  <a:lnTo>
                    <a:pt x="4754780" y="195815"/>
                  </a:lnTo>
                  <a:lnTo>
                    <a:pt x="4779674" y="195815"/>
                  </a:lnTo>
                  <a:lnTo>
                    <a:pt x="4804568" y="195815"/>
                  </a:lnTo>
                  <a:lnTo>
                    <a:pt x="4829462" y="195815"/>
                  </a:lnTo>
                  <a:lnTo>
                    <a:pt x="4854356" y="195815"/>
                  </a:lnTo>
                  <a:lnTo>
                    <a:pt x="4879250" y="195815"/>
                  </a:lnTo>
                  <a:lnTo>
                    <a:pt x="4904144" y="195815"/>
                  </a:lnTo>
                  <a:lnTo>
                    <a:pt x="4929038" y="195815"/>
                  </a:lnTo>
                </a:path>
              </a:pathLst>
            </a:custGeom>
            <a:ln w="40651" cap="flat">
              <a:solidFill>
                <a:srgbClr val="00C1AB">
                  <a:alpha val="100000"/>
                </a:srgbClr>
              </a:solidFill>
              <a:prstDash val="solid"/>
              <a:round/>
            </a:ln>
          </p:spPr>
          <p:txBody>
            <a:bodyPr/>
            <a:lstStyle/>
            <a:p/>
          </p:txBody>
        </p:sp>
        <p:sp>
          <p:nvSpPr>
            <p:cNvPr id="43" name="pl43"/>
            <p:cNvSpPr/>
            <p:nvPr/>
          </p:nvSpPr>
          <p:spPr>
            <a:xfrm>
              <a:off x="2420208" y="3843410"/>
              <a:ext cx="4929038" cy="587313"/>
            </a:xfrm>
            <a:custGeom>
              <a:avLst/>
              <a:pathLst>
                <a:path w="4929038" h="587313">
                  <a:moveTo>
                    <a:pt x="0" y="587313"/>
                  </a:moveTo>
                  <a:lnTo>
                    <a:pt x="24894" y="587279"/>
                  </a:lnTo>
                  <a:lnTo>
                    <a:pt x="49788" y="587238"/>
                  </a:lnTo>
                  <a:lnTo>
                    <a:pt x="74682" y="587190"/>
                  </a:lnTo>
                  <a:lnTo>
                    <a:pt x="99576" y="587134"/>
                  </a:lnTo>
                  <a:lnTo>
                    <a:pt x="124470" y="587068"/>
                  </a:lnTo>
                  <a:lnTo>
                    <a:pt x="149364" y="586991"/>
                  </a:lnTo>
                  <a:lnTo>
                    <a:pt x="174258" y="586900"/>
                  </a:lnTo>
                  <a:lnTo>
                    <a:pt x="199153" y="586793"/>
                  </a:lnTo>
                  <a:lnTo>
                    <a:pt x="224047" y="586667"/>
                  </a:lnTo>
                  <a:lnTo>
                    <a:pt x="248941" y="586520"/>
                  </a:lnTo>
                  <a:lnTo>
                    <a:pt x="273835" y="586346"/>
                  </a:lnTo>
                  <a:lnTo>
                    <a:pt x="298729" y="586142"/>
                  </a:lnTo>
                  <a:lnTo>
                    <a:pt x="323623" y="585903"/>
                  </a:lnTo>
                  <a:lnTo>
                    <a:pt x="348517" y="585622"/>
                  </a:lnTo>
                  <a:lnTo>
                    <a:pt x="373412" y="585292"/>
                  </a:lnTo>
                  <a:lnTo>
                    <a:pt x="398306" y="584905"/>
                  </a:lnTo>
                  <a:lnTo>
                    <a:pt x="423200" y="584450"/>
                  </a:lnTo>
                  <a:lnTo>
                    <a:pt x="448094" y="583917"/>
                  </a:lnTo>
                  <a:lnTo>
                    <a:pt x="472988" y="583291"/>
                  </a:lnTo>
                  <a:lnTo>
                    <a:pt x="497882" y="582557"/>
                  </a:lnTo>
                  <a:lnTo>
                    <a:pt x="522776" y="581697"/>
                  </a:lnTo>
                  <a:lnTo>
                    <a:pt x="547670" y="580689"/>
                  </a:lnTo>
                  <a:lnTo>
                    <a:pt x="572565" y="579509"/>
                  </a:lnTo>
                  <a:lnTo>
                    <a:pt x="597459" y="578128"/>
                  </a:lnTo>
                  <a:lnTo>
                    <a:pt x="622353" y="576513"/>
                  </a:lnTo>
                  <a:lnTo>
                    <a:pt x="647247" y="574626"/>
                  </a:lnTo>
                  <a:lnTo>
                    <a:pt x="672141" y="572424"/>
                  </a:lnTo>
                  <a:lnTo>
                    <a:pt x="697035" y="569858"/>
                  </a:lnTo>
                  <a:lnTo>
                    <a:pt x="721929" y="566870"/>
                  </a:lnTo>
                  <a:lnTo>
                    <a:pt x="746824" y="563398"/>
                  </a:lnTo>
                  <a:lnTo>
                    <a:pt x="771718" y="559371"/>
                  </a:lnTo>
                  <a:lnTo>
                    <a:pt x="796612" y="554711"/>
                  </a:lnTo>
                  <a:lnTo>
                    <a:pt x="821506" y="549332"/>
                  </a:lnTo>
                  <a:lnTo>
                    <a:pt x="846400" y="543140"/>
                  </a:lnTo>
                  <a:lnTo>
                    <a:pt x="871294" y="536039"/>
                  </a:lnTo>
                  <a:lnTo>
                    <a:pt x="896188" y="527926"/>
                  </a:lnTo>
                  <a:lnTo>
                    <a:pt x="921083" y="518698"/>
                  </a:lnTo>
                  <a:lnTo>
                    <a:pt x="945977" y="508256"/>
                  </a:lnTo>
                  <a:lnTo>
                    <a:pt x="970871" y="496507"/>
                  </a:lnTo>
                  <a:lnTo>
                    <a:pt x="995765" y="483373"/>
                  </a:lnTo>
                  <a:lnTo>
                    <a:pt x="1020659" y="468797"/>
                  </a:lnTo>
                  <a:lnTo>
                    <a:pt x="1045553" y="452749"/>
                  </a:lnTo>
                  <a:lnTo>
                    <a:pt x="1070447" y="435236"/>
                  </a:lnTo>
                  <a:lnTo>
                    <a:pt x="1095341" y="416307"/>
                  </a:lnTo>
                  <a:lnTo>
                    <a:pt x="1120236" y="396060"/>
                  </a:lnTo>
                  <a:lnTo>
                    <a:pt x="1145130" y="374643"/>
                  </a:lnTo>
                  <a:lnTo>
                    <a:pt x="1170024" y="352252"/>
                  </a:lnTo>
                  <a:lnTo>
                    <a:pt x="1194918" y="329130"/>
                  </a:lnTo>
                  <a:lnTo>
                    <a:pt x="1219812" y="305554"/>
                  </a:lnTo>
                  <a:lnTo>
                    <a:pt x="1244706" y="281824"/>
                  </a:lnTo>
                  <a:lnTo>
                    <a:pt x="1269600" y="258248"/>
                  </a:lnTo>
                  <a:lnTo>
                    <a:pt x="1294495" y="235126"/>
                  </a:lnTo>
                  <a:lnTo>
                    <a:pt x="1319389" y="212735"/>
                  </a:lnTo>
                  <a:lnTo>
                    <a:pt x="1344283" y="191318"/>
                  </a:lnTo>
                  <a:lnTo>
                    <a:pt x="1369177" y="171071"/>
                  </a:lnTo>
                  <a:lnTo>
                    <a:pt x="1394071" y="152143"/>
                  </a:lnTo>
                  <a:lnTo>
                    <a:pt x="1418965" y="134630"/>
                  </a:lnTo>
                  <a:lnTo>
                    <a:pt x="1443859" y="118582"/>
                  </a:lnTo>
                  <a:lnTo>
                    <a:pt x="1468754" y="104005"/>
                  </a:lnTo>
                  <a:lnTo>
                    <a:pt x="1493648" y="90871"/>
                  </a:lnTo>
                  <a:lnTo>
                    <a:pt x="1518542" y="79122"/>
                  </a:lnTo>
                  <a:lnTo>
                    <a:pt x="1543436" y="68680"/>
                  </a:lnTo>
                  <a:lnTo>
                    <a:pt x="1568330" y="59452"/>
                  </a:lnTo>
                  <a:lnTo>
                    <a:pt x="1593224" y="51339"/>
                  </a:lnTo>
                  <a:lnTo>
                    <a:pt x="1618118" y="44238"/>
                  </a:lnTo>
                  <a:lnTo>
                    <a:pt x="1643012" y="38047"/>
                  </a:lnTo>
                  <a:lnTo>
                    <a:pt x="1667907" y="32667"/>
                  </a:lnTo>
                  <a:lnTo>
                    <a:pt x="1692801" y="28007"/>
                  </a:lnTo>
                  <a:lnTo>
                    <a:pt x="1717695" y="23980"/>
                  </a:lnTo>
                  <a:lnTo>
                    <a:pt x="1742589" y="20508"/>
                  </a:lnTo>
                  <a:lnTo>
                    <a:pt x="1767483" y="17521"/>
                  </a:lnTo>
                  <a:lnTo>
                    <a:pt x="1792377" y="14954"/>
                  </a:lnTo>
                  <a:lnTo>
                    <a:pt x="1817271" y="12752"/>
                  </a:lnTo>
                  <a:lnTo>
                    <a:pt x="1842166" y="10865"/>
                  </a:lnTo>
                  <a:lnTo>
                    <a:pt x="1867060" y="9250"/>
                  </a:lnTo>
                  <a:lnTo>
                    <a:pt x="1891954" y="7869"/>
                  </a:lnTo>
                  <a:lnTo>
                    <a:pt x="1916848" y="6689"/>
                  </a:lnTo>
                  <a:lnTo>
                    <a:pt x="1941742" y="5681"/>
                  </a:lnTo>
                  <a:lnTo>
                    <a:pt x="1966636" y="4821"/>
                  </a:lnTo>
                  <a:lnTo>
                    <a:pt x="1991530" y="4087"/>
                  </a:lnTo>
                  <a:lnTo>
                    <a:pt x="2016425" y="3461"/>
                  </a:lnTo>
                  <a:lnTo>
                    <a:pt x="2041319" y="2928"/>
                  </a:lnTo>
                  <a:lnTo>
                    <a:pt x="2066213" y="2473"/>
                  </a:lnTo>
                  <a:lnTo>
                    <a:pt x="2091107" y="2086"/>
                  </a:lnTo>
                  <a:lnTo>
                    <a:pt x="2116001" y="1756"/>
                  </a:lnTo>
                  <a:lnTo>
                    <a:pt x="2140895" y="1475"/>
                  </a:lnTo>
                  <a:lnTo>
                    <a:pt x="2165789" y="1236"/>
                  </a:lnTo>
                  <a:lnTo>
                    <a:pt x="2190683" y="1032"/>
                  </a:lnTo>
                  <a:lnTo>
                    <a:pt x="2215578" y="859"/>
                  </a:lnTo>
                  <a:lnTo>
                    <a:pt x="2240472" y="711"/>
                  </a:lnTo>
                  <a:lnTo>
                    <a:pt x="2265366" y="585"/>
                  </a:lnTo>
                  <a:lnTo>
                    <a:pt x="2290260" y="479"/>
                  </a:lnTo>
                  <a:lnTo>
                    <a:pt x="2315154" y="388"/>
                  </a:lnTo>
                  <a:lnTo>
                    <a:pt x="2340048" y="310"/>
                  </a:lnTo>
                  <a:lnTo>
                    <a:pt x="2364942" y="244"/>
                  </a:lnTo>
                  <a:lnTo>
                    <a:pt x="2389837" y="188"/>
                  </a:lnTo>
                  <a:lnTo>
                    <a:pt x="2414731" y="140"/>
                  </a:lnTo>
                  <a:lnTo>
                    <a:pt x="2439625" y="100"/>
                  </a:lnTo>
                  <a:lnTo>
                    <a:pt x="2464519" y="65"/>
                  </a:lnTo>
                  <a:lnTo>
                    <a:pt x="2464519" y="0"/>
                  </a:lnTo>
                  <a:lnTo>
                    <a:pt x="2489413" y="23"/>
                  </a:lnTo>
                  <a:lnTo>
                    <a:pt x="2514307" y="50"/>
                  </a:lnTo>
                  <a:lnTo>
                    <a:pt x="2539201" y="81"/>
                  </a:lnTo>
                  <a:lnTo>
                    <a:pt x="2564096" y="119"/>
                  </a:lnTo>
                  <a:lnTo>
                    <a:pt x="2588990" y="163"/>
                  </a:lnTo>
                  <a:lnTo>
                    <a:pt x="2613884" y="214"/>
                  </a:lnTo>
                  <a:lnTo>
                    <a:pt x="2638778" y="275"/>
                  </a:lnTo>
                  <a:lnTo>
                    <a:pt x="2663672" y="346"/>
                  </a:lnTo>
                  <a:lnTo>
                    <a:pt x="2688566" y="430"/>
                  </a:lnTo>
                  <a:lnTo>
                    <a:pt x="2713460" y="529"/>
                  </a:lnTo>
                  <a:lnTo>
                    <a:pt x="2738354" y="644"/>
                  </a:lnTo>
                  <a:lnTo>
                    <a:pt x="2763249" y="780"/>
                  </a:lnTo>
                  <a:lnTo>
                    <a:pt x="2788143" y="939"/>
                  </a:lnTo>
                  <a:lnTo>
                    <a:pt x="2813037" y="1127"/>
                  </a:lnTo>
                  <a:lnTo>
                    <a:pt x="2837931" y="1347"/>
                  </a:lnTo>
                  <a:lnTo>
                    <a:pt x="2862825" y="1605"/>
                  </a:lnTo>
                  <a:lnTo>
                    <a:pt x="2887719" y="1908"/>
                  </a:lnTo>
                  <a:lnTo>
                    <a:pt x="2912613" y="2264"/>
                  </a:lnTo>
                  <a:lnTo>
                    <a:pt x="2937508" y="2681"/>
                  </a:lnTo>
                  <a:lnTo>
                    <a:pt x="2962402" y="3170"/>
                  </a:lnTo>
                  <a:lnTo>
                    <a:pt x="2987296" y="3744"/>
                  </a:lnTo>
                  <a:lnTo>
                    <a:pt x="3012190" y="4415"/>
                  </a:lnTo>
                  <a:lnTo>
                    <a:pt x="3037084" y="5202"/>
                  </a:lnTo>
                  <a:lnTo>
                    <a:pt x="3061978" y="6123"/>
                  </a:lnTo>
                  <a:lnTo>
                    <a:pt x="3086872" y="7200"/>
                  </a:lnTo>
                  <a:lnTo>
                    <a:pt x="3111767" y="8457"/>
                  </a:lnTo>
                  <a:lnTo>
                    <a:pt x="3136661" y="9925"/>
                  </a:lnTo>
                  <a:lnTo>
                    <a:pt x="3161555" y="11636"/>
                  </a:lnTo>
                  <a:lnTo>
                    <a:pt x="3186449" y="13628"/>
                  </a:lnTo>
                  <a:lnTo>
                    <a:pt x="3211343" y="15943"/>
                  </a:lnTo>
                  <a:lnTo>
                    <a:pt x="3236237" y="18627"/>
                  </a:lnTo>
                  <a:lnTo>
                    <a:pt x="3261131" y="21734"/>
                  </a:lnTo>
                  <a:lnTo>
                    <a:pt x="3286025" y="25321"/>
                  </a:lnTo>
                  <a:lnTo>
                    <a:pt x="3310920" y="29448"/>
                  </a:lnTo>
                  <a:lnTo>
                    <a:pt x="3335814" y="34182"/>
                  </a:lnTo>
                  <a:lnTo>
                    <a:pt x="3360708" y="39591"/>
                  </a:lnTo>
                  <a:lnTo>
                    <a:pt x="3385602" y="45743"/>
                  </a:lnTo>
                  <a:lnTo>
                    <a:pt x="3410496" y="52704"/>
                  </a:lnTo>
                  <a:lnTo>
                    <a:pt x="3435390" y="60537"/>
                  </a:lnTo>
                  <a:lnTo>
                    <a:pt x="3460284" y="69293"/>
                  </a:lnTo>
                  <a:lnTo>
                    <a:pt x="3485179" y="79010"/>
                  </a:lnTo>
                  <a:lnTo>
                    <a:pt x="3510073" y="89709"/>
                  </a:lnTo>
                  <a:lnTo>
                    <a:pt x="3534967" y="101385"/>
                  </a:lnTo>
                  <a:lnTo>
                    <a:pt x="3559861" y="114004"/>
                  </a:lnTo>
                  <a:lnTo>
                    <a:pt x="3584755" y="127501"/>
                  </a:lnTo>
                  <a:lnTo>
                    <a:pt x="3609649" y="141780"/>
                  </a:lnTo>
                  <a:lnTo>
                    <a:pt x="3634543" y="156707"/>
                  </a:lnTo>
                  <a:lnTo>
                    <a:pt x="3659438" y="172121"/>
                  </a:lnTo>
                  <a:lnTo>
                    <a:pt x="3684332" y="187839"/>
                  </a:lnTo>
                  <a:lnTo>
                    <a:pt x="3709226" y="203659"/>
                  </a:lnTo>
                  <a:lnTo>
                    <a:pt x="3734120" y="219376"/>
                  </a:lnTo>
                  <a:lnTo>
                    <a:pt x="3759014" y="234791"/>
                  </a:lnTo>
                  <a:lnTo>
                    <a:pt x="3783908" y="249718"/>
                  </a:lnTo>
                  <a:lnTo>
                    <a:pt x="3808802" y="263996"/>
                  </a:lnTo>
                  <a:lnTo>
                    <a:pt x="3833696" y="277494"/>
                  </a:lnTo>
                  <a:lnTo>
                    <a:pt x="3858591" y="290113"/>
                  </a:lnTo>
                  <a:lnTo>
                    <a:pt x="3883485" y="301788"/>
                  </a:lnTo>
                  <a:lnTo>
                    <a:pt x="3908379" y="312487"/>
                  </a:lnTo>
                  <a:lnTo>
                    <a:pt x="3933273" y="322205"/>
                  </a:lnTo>
                  <a:lnTo>
                    <a:pt x="3958167" y="330961"/>
                  </a:lnTo>
                  <a:lnTo>
                    <a:pt x="3983061" y="338793"/>
                  </a:lnTo>
                  <a:lnTo>
                    <a:pt x="4007955" y="345755"/>
                  </a:lnTo>
                  <a:lnTo>
                    <a:pt x="4032850" y="351907"/>
                  </a:lnTo>
                  <a:lnTo>
                    <a:pt x="4057744" y="357315"/>
                  </a:lnTo>
                  <a:lnTo>
                    <a:pt x="4082638" y="362050"/>
                  </a:lnTo>
                  <a:lnTo>
                    <a:pt x="4107532" y="366177"/>
                  </a:lnTo>
                  <a:lnTo>
                    <a:pt x="4132426" y="369763"/>
                  </a:lnTo>
                  <a:lnTo>
                    <a:pt x="4157320" y="372870"/>
                  </a:lnTo>
                  <a:lnTo>
                    <a:pt x="4182214" y="375555"/>
                  </a:lnTo>
                  <a:lnTo>
                    <a:pt x="4207109" y="377869"/>
                  </a:lnTo>
                  <a:lnTo>
                    <a:pt x="4232003" y="379861"/>
                  </a:lnTo>
                  <a:lnTo>
                    <a:pt x="4256897" y="381572"/>
                  </a:lnTo>
                  <a:lnTo>
                    <a:pt x="4281791" y="383040"/>
                  </a:lnTo>
                  <a:lnTo>
                    <a:pt x="4306685" y="384298"/>
                  </a:lnTo>
                  <a:lnTo>
                    <a:pt x="4331579" y="385375"/>
                  </a:lnTo>
                  <a:lnTo>
                    <a:pt x="4356473" y="386295"/>
                  </a:lnTo>
                  <a:lnTo>
                    <a:pt x="4381367" y="387082"/>
                  </a:lnTo>
                  <a:lnTo>
                    <a:pt x="4406262" y="387754"/>
                  </a:lnTo>
                  <a:lnTo>
                    <a:pt x="4431156" y="388328"/>
                  </a:lnTo>
                  <a:lnTo>
                    <a:pt x="4456050" y="388817"/>
                  </a:lnTo>
                  <a:lnTo>
                    <a:pt x="4480944" y="389234"/>
                  </a:lnTo>
                  <a:lnTo>
                    <a:pt x="4505838" y="389590"/>
                  </a:lnTo>
                  <a:lnTo>
                    <a:pt x="4530732" y="389893"/>
                  </a:lnTo>
                  <a:lnTo>
                    <a:pt x="4555626" y="390151"/>
                  </a:lnTo>
                  <a:lnTo>
                    <a:pt x="4580521" y="390371"/>
                  </a:lnTo>
                  <a:lnTo>
                    <a:pt x="4605415" y="390558"/>
                  </a:lnTo>
                  <a:lnTo>
                    <a:pt x="4630309" y="390718"/>
                  </a:lnTo>
                  <a:lnTo>
                    <a:pt x="4655203" y="390853"/>
                  </a:lnTo>
                  <a:lnTo>
                    <a:pt x="4680097" y="390969"/>
                  </a:lnTo>
                  <a:lnTo>
                    <a:pt x="4704991" y="391067"/>
                  </a:lnTo>
                  <a:lnTo>
                    <a:pt x="4729885" y="391151"/>
                  </a:lnTo>
                  <a:lnTo>
                    <a:pt x="4754780" y="391223"/>
                  </a:lnTo>
                  <a:lnTo>
                    <a:pt x="4779674" y="391283"/>
                  </a:lnTo>
                  <a:lnTo>
                    <a:pt x="4804568" y="391335"/>
                  </a:lnTo>
                  <a:lnTo>
                    <a:pt x="4829462" y="391379"/>
                  </a:lnTo>
                  <a:lnTo>
                    <a:pt x="4854356" y="391416"/>
                  </a:lnTo>
                  <a:lnTo>
                    <a:pt x="4879250" y="391448"/>
                  </a:lnTo>
                  <a:lnTo>
                    <a:pt x="4904144" y="391475"/>
                  </a:lnTo>
                  <a:lnTo>
                    <a:pt x="4929038" y="391498"/>
                  </a:lnTo>
                </a:path>
              </a:pathLst>
            </a:custGeom>
            <a:ln w="40651" cap="flat">
              <a:solidFill>
                <a:srgbClr val="00BFC4">
                  <a:alpha val="100000"/>
                </a:srgbClr>
              </a:solidFill>
              <a:prstDash val="solid"/>
              <a:round/>
            </a:ln>
          </p:spPr>
          <p:txBody>
            <a:bodyPr/>
            <a:lstStyle/>
            <a:p/>
          </p:txBody>
        </p:sp>
        <p:sp>
          <p:nvSpPr>
            <p:cNvPr id="44" name="pl44"/>
            <p:cNvSpPr/>
            <p:nvPr/>
          </p:nvSpPr>
          <p:spPr>
            <a:xfrm>
              <a:off x="2420208" y="2276364"/>
              <a:ext cx="4929038" cy="391564"/>
            </a:xfrm>
            <a:custGeom>
              <a:avLst/>
              <a:pathLst>
                <a:path w="4929038" h="391564">
                  <a:moveTo>
                    <a:pt x="0" y="195815"/>
                  </a:moveTo>
                  <a:lnTo>
                    <a:pt x="24894" y="195826"/>
                  </a:lnTo>
                  <a:lnTo>
                    <a:pt x="49788" y="195840"/>
                  </a:lnTo>
                  <a:lnTo>
                    <a:pt x="74682" y="195855"/>
                  </a:lnTo>
                  <a:lnTo>
                    <a:pt x="99576" y="195874"/>
                  </a:lnTo>
                  <a:lnTo>
                    <a:pt x="124470" y="195896"/>
                  </a:lnTo>
                  <a:lnTo>
                    <a:pt x="149364" y="195922"/>
                  </a:lnTo>
                  <a:lnTo>
                    <a:pt x="174258" y="195952"/>
                  </a:lnTo>
                  <a:lnTo>
                    <a:pt x="199153" y="195988"/>
                  </a:lnTo>
                  <a:lnTo>
                    <a:pt x="224047" y="196030"/>
                  </a:lnTo>
                  <a:lnTo>
                    <a:pt x="248941" y="196079"/>
                  </a:lnTo>
                  <a:lnTo>
                    <a:pt x="273835" y="196137"/>
                  </a:lnTo>
                  <a:lnTo>
                    <a:pt x="298729" y="196205"/>
                  </a:lnTo>
                  <a:lnTo>
                    <a:pt x="323623" y="196284"/>
                  </a:lnTo>
                  <a:lnTo>
                    <a:pt x="348517" y="196378"/>
                  </a:lnTo>
                  <a:lnTo>
                    <a:pt x="373412" y="196488"/>
                  </a:lnTo>
                  <a:lnTo>
                    <a:pt x="398306" y="196617"/>
                  </a:lnTo>
                  <a:lnTo>
                    <a:pt x="423200" y="196769"/>
                  </a:lnTo>
                  <a:lnTo>
                    <a:pt x="448094" y="196947"/>
                  </a:lnTo>
                  <a:lnTo>
                    <a:pt x="472988" y="197155"/>
                  </a:lnTo>
                  <a:lnTo>
                    <a:pt x="497882" y="197400"/>
                  </a:lnTo>
                  <a:lnTo>
                    <a:pt x="522776" y="197687"/>
                  </a:lnTo>
                  <a:lnTo>
                    <a:pt x="547670" y="198022"/>
                  </a:lnTo>
                  <a:lnTo>
                    <a:pt x="572565" y="198416"/>
                  </a:lnTo>
                  <a:lnTo>
                    <a:pt x="597459" y="198876"/>
                  </a:lnTo>
                  <a:lnTo>
                    <a:pt x="622353" y="199415"/>
                  </a:lnTo>
                  <a:lnTo>
                    <a:pt x="647247" y="200043"/>
                  </a:lnTo>
                  <a:lnTo>
                    <a:pt x="672141" y="200777"/>
                  </a:lnTo>
                  <a:lnTo>
                    <a:pt x="697035" y="201633"/>
                  </a:lnTo>
                  <a:lnTo>
                    <a:pt x="721929" y="202629"/>
                  </a:lnTo>
                  <a:lnTo>
                    <a:pt x="746824" y="203786"/>
                  </a:lnTo>
                  <a:lnTo>
                    <a:pt x="771718" y="205128"/>
                  </a:lnTo>
                  <a:lnTo>
                    <a:pt x="796612" y="206682"/>
                  </a:lnTo>
                  <a:lnTo>
                    <a:pt x="821506" y="208475"/>
                  </a:lnTo>
                  <a:lnTo>
                    <a:pt x="846400" y="210539"/>
                  </a:lnTo>
                  <a:lnTo>
                    <a:pt x="871294" y="212906"/>
                  </a:lnTo>
                  <a:lnTo>
                    <a:pt x="896188" y="215610"/>
                  </a:lnTo>
                  <a:lnTo>
                    <a:pt x="921083" y="218686"/>
                  </a:lnTo>
                  <a:lnTo>
                    <a:pt x="945977" y="222167"/>
                  </a:lnTo>
                  <a:lnTo>
                    <a:pt x="970871" y="226083"/>
                  </a:lnTo>
                  <a:lnTo>
                    <a:pt x="995765" y="230461"/>
                  </a:lnTo>
                  <a:lnTo>
                    <a:pt x="1020659" y="235320"/>
                  </a:lnTo>
                  <a:lnTo>
                    <a:pt x="1045553" y="240669"/>
                  </a:lnTo>
                  <a:lnTo>
                    <a:pt x="1070447" y="246507"/>
                  </a:lnTo>
                  <a:lnTo>
                    <a:pt x="1095341" y="252817"/>
                  </a:lnTo>
                  <a:lnTo>
                    <a:pt x="1120236" y="259565"/>
                  </a:lnTo>
                  <a:lnTo>
                    <a:pt x="1145130" y="266705"/>
                  </a:lnTo>
                  <a:lnTo>
                    <a:pt x="1170024" y="274168"/>
                  </a:lnTo>
                  <a:lnTo>
                    <a:pt x="1194918" y="281875"/>
                  </a:lnTo>
                  <a:lnTo>
                    <a:pt x="1219812" y="289734"/>
                  </a:lnTo>
                  <a:lnTo>
                    <a:pt x="1244706" y="297644"/>
                  </a:lnTo>
                  <a:lnTo>
                    <a:pt x="1269600" y="305503"/>
                  </a:lnTo>
                  <a:lnTo>
                    <a:pt x="1294495" y="313210"/>
                  </a:lnTo>
                  <a:lnTo>
                    <a:pt x="1319389" y="320674"/>
                  </a:lnTo>
                  <a:lnTo>
                    <a:pt x="1344283" y="327813"/>
                  </a:lnTo>
                  <a:lnTo>
                    <a:pt x="1369177" y="334562"/>
                  </a:lnTo>
                  <a:lnTo>
                    <a:pt x="1394071" y="340871"/>
                  </a:lnTo>
                  <a:lnTo>
                    <a:pt x="1418965" y="346709"/>
                  </a:lnTo>
                  <a:lnTo>
                    <a:pt x="1443859" y="352058"/>
                  </a:lnTo>
                  <a:lnTo>
                    <a:pt x="1468754" y="356917"/>
                  </a:lnTo>
                  <a:lnTo>
                    <a:pt x="1493648" y="361295"/>
                  </a:lnTo>
                  <a:lnTo>
                    <a:pt x="1518542" y="365211"/>
                  </a:lnTo>
                  <a:lnTo>
                    <a:pt x="1543436" y="368692"/>
                  </a:lnTo>
                  <a:lnTo>
                    <a:pt x="1568330" y="371768"/>
                  </a:lnTo>
                  <a:lnTo>
                    <a:pt x="1593224" y="374472"/>
                  </a:lnTo>
                  <a:lnTo>
                    <a:pt x="1618118" y="376840"/>
                  </a:lnTo>
                  <a:lnTo>
                    <a:pt x="1643012" y="378903"/>
                  </a:lnTo>
                  <a:lnTo>
                    <a:pt x="1667907" y="380696"/>
                  </a:lnTo>
                  <a:lnTo>
                    <a:pt x="1692801" y="382250"/>
                  </a:lnTo>
                  <a:lnTo>
                    <a:pt x="1717695" y="383592"/>
                  </a:lnTo>
                  <a:lnTo>
                    <a:pt x="1742589" y="384749"/>
                  </a:lnTo>
                  <a:lnTo>
                    <a:pt x="1767483" y="385745"/>
                  </a:lnTo>
                  <a:lnTo>
                    <a:pt x="1792377" y="386601"/>
                  </a:lnTo>
                  <a:lnTo>
                    <a:pt x="1817271" y="387335"/>
                  </a:lnTo>
                  <a:lnTo>
                    <a:pt x="1842166" y="387964"/>
                  </a:lnTo>
                  <a:lnTo>
                    <a:pt x="1867060" y="388502"/>
                  </a:lnTo>
                  <a:lnTo>
                    <a:pt x="1891954" y="388962"/>
                  </a:lnTo>
                  <a:lnTo>
                    <a:pt x="1916848" y="389356"/>
                  </a:lnTo>
                  <a:lnTo>
                    <a:pt x="1941742" y="389692"/>
                  </a:lnTo>
                  <a:lnTo>
                    <a:pt x="1966636" y="389979"/>
                  </a:lnTo>
                  <a:lnTo>
                    <a:pt x="1991530" y="390223"/>
                  </a:lnTo>
                  <a:lnTo>
                    <a:pt x="2016425" y="390432"/>
                  </a:lnTo>
                  <a:lnTo>
                    <a:pt x="2041319" y="390610"/>
                  </a:lnTo>
                  <a:lnTo>
                    <a:pt x="2066213" y="390761"/>
                  </a:lnTo>
                  <a:lnTo>
                    <a:pt x="2091107" y="390890"/>
                  </a:lnTo>
                  <a:lnTo>
                    <a:pt x="2116001" y="391000"/>
                  </a:lnTo>
                  <a:lnTo>
                    <a:pt x="2140895" y="391094"/>
                  </a:lnTo>
                  <a:lnTo>
                    <a:pt x="2165789" y="391174"/>
                  </a:lnTo>
                  <a:lnTo>
                    <a:pt x="2190683" y="391241"/>
                  </a:lnTo>
                  <a:lnTo>
                    <a:pt x="2215578" y="391299"/>
                  </a:lnTo>
                  <a:lnTo>
                    <a:pt x="2240472" y="391348"/>
                  </a:lnTo>
                  <a:lnTo>
                    <a:pt x="2265366" y="391390"/>
                  </a:lnTo>
                  <a:lnTo>
                    <a:pt x="2290260" y="391426"/>
                  </a:lnTo>
                  <a:lnTo>
                    <a:pt x="2315154" y="391456"/>
                  </a:lnTo>
                  <a:lnTo>
                    <a:pt x="2340048" y="391482"/>
                  </a:lnTo>
                  <a:lnTo>
                    <a:pt x="2364942" y="391504"/>
                  </a:lnTo>
                  <a:lnTo>
                    <a:pt x="2389837" y="391523"/>
                  </a:lnTo>
                  <a:lnTo>
                    <a:pt x="2414731" y="391539"/>
                  </a:lnTo>
                  <a:lnTo>
                    <a:pt x="2439625" y="391552"/>
                  </a:lnTo>
                  <a:lnTo>
                    <a:pt x="2464519" y="391564"/>
                  </a:lnTo>
                  <a:lnTo>
                    <a:pt x="2464519" y="391498"/>
                  </a:lnTo>
                  <a:lnTo>
                    <a:pt x="2489413" y="391475"/>
                  </a:lnTo>
                  <a:lnTo>
                    <a:pt x="2514307" y="391448"/>
                  </a:lnTo>
                  <a:lnTo>
                    <a:pt x="2539201" y="391416"/>
                  </a:lnTo>
                  <a:lnTo>
                    <a:pt x="2564096" y="391379"/>
                  </a:lnTo>
                  <a:lnTo>
                    <a:pt x="2588990" y="391335"/>
                  </a:lnTo>
                  <a:lnTo>
                    <a:pt x="2613884" y="391283"/>
                  </a:lnTo>
                  <a:lnTo>
                    <a:pt x="2638778" y="391223"/>
                  </a:lnTo>
                  <a:lnTo>
                    <a:pt x="2663672" y="391151"/>
                  </a:lnTo>
                  <a:lnTo>
                    <a:pt x="2688566" y="391067"/>
                  </a:lnTo>
                  <a:lnTo>
                    <a:pt x="2713460" y="390969"/>
                  </a:lnTo>
                  <a:lnTo>
                    <a:pt x="2738354" y="390853"/>
                  </a:lnTo>
                  <a:lnTo>
                    <a:pt x="2763249" y="390718"/>
                  </a:lnTo>
                  <a:lnTo>
                    <a:pt x="2788143" y="390558"/>
                  </a:lnTo>
                  <a:lnTo>
                    <a:pt x="2813037" y="390371"/>
                  </a:lnTo>
                  <a:lnTo>
                    <a:pt x="2837931" y="390151"/>
                  </a:lnTo>
                  <a:lnTo>
                    <a:pt x="2862825" y="389893"/>
                  </a:lnTo>
                  <a:lnTo>
                    <a:pt x="2887719" y="389590"/>
                  </a:lnTo>
                  <a:lnTo>
                    <a:pt x="2912613" y="389234"/>
                  </a:lnTo>
                  <a:lnTo>
                    <a:pt x="2937508" y="388817"/>
                  </a:lnTo>
                  <a:lnTo>
                    <a:pt x="2962402" y="388328"/>
                  </a:lnTo>
                  <a:lnTo>
                    <a:pt x="2987296" y="387754"/>
                  </a:lnTo>
                  <a:lnTo>
                    <a:pt x="3012190" y="387082"/>
                  </a:lnTo>
                  <a:lnTo>
                    <a:pt x="3037084" y="386295"/>
                  </a:lnTo>
                  <a:lnTo>
                    <a:pt x="3061978" y="385375"/>
                  </a:lnTo>
                  <a:lnTo>
                    <a:pt x="3086872" y="384298"/>
                  </a:lnTo>
                  <a:lnTo>
                    <a:pt x="3111767" y="383040"/>
                  </a:lnTo>
                  <a:lnTo>
                    <a:pt x="3136661" y="381572"/>
                  </a:lnTo>
                  <a:lnTo>
                    <a:pt x="3161555" y="379861"/>
                  </a:lnTo>
                  <a:lnTo>
                    <a:pt x="3186449" y="377869"/>
                  </a:lnTo>
                  <a:lnTo>
                    <a:pt x="3211343" y="375555"/>
                  </a:lnTo>
                  <a:lnTo>
                    <a:pt x="3236237" y="372870"/>
                  </a:lnTo>
                  <a:lnTo>
                    <a:pt x="3261131" y="369763"/>
                  </a:lnTo>
                  <a:lnTo>
                    <a:pt x="3286025" y="366177"/>
                  </a:lnTo>
                  <a:lnTo>
                    <a:pt x="3310920" y="362050"/>
                  </a:lnTo>
                  <a:lnTo>
                    <a:pt x="3335814" y="357315"/>
                  </a:lnTo>
                  <a:lnTo>
                    <a:pt x="3360708" y="351907"/>
                  </a:lnTo>
                  <a:lnTo>
                    <a:pt x="3385602" y="345755"/>
                  </a:lnTo>
                  <a:lnTo>
                    <a:pt x="3410496" y="338793"/>
                  </a:lnTo>
                  <a:lnTo>
                    <a:pt x="3435390" y="330961"/>
                  </a:lnTo>
                  <a:lnTo>
                    <a:pt x="3460284" y="322205"/>
                  </a:lnTo>
                  <a:lnTo>
                    <a:pt x="3485179" y="312487"/>
                  </a:lnTo>
                  <a:lnTo>
                    <a:pt x="3510073" y="301788"/>
                  </a:lnTo>
                  <a:lnTo>
                    <a:pt x="3534967" y="290113"/>
                  </a:lnTo>
                  <a:lnTo>
                    <a:pt x="3559861" y="277494"/>
                  </a:lnTo>
                  <a:lnTo>
                    <a:pt x="3584755" y="263996"/>
                  </a:lnTo>
                  <a:lnTo>
                    <a:pt x="3609649" y="249718"/>
                  </a:lnTo>
                  <a:lnTo>
                    <a:pt x="3634543" y="234791"/>
                  </a:lnTo>
                  <a:lnTo>
                    <a:pt x="3659438" y="219376"/>
                  </a:lnTo>
                  <a:lnTo>
                    <a:pt x="3684332" y="203659"/>
                  </a:lnTo>
                  <a:lnTo>
                    <a:pt x="3709226" y="187839"/>
                  </a:lnTo>
                  <a:lnTo>
                    <a:pt x="3734120" y="172121"/>
                  </a:lnTo>
                  <a:lnTo>
                    <a:pt x="3759014" y="156707"/>
                  </a:lnTo>
                  <a:lnTo>
                    <a:pt x="3783908" y="141780"/>
                  </a:lnTo>
                  <a:lnTo>
                    <a:pt x="3808802" y="127501"/>
                  </a:lnTo>
                  <a:lnTo>
                    <a:pt x="3833696" y="114004"/>
                  </a:lnTo>
                  <a:lnTo>
                    <a:pt x="3858591" y="101385"/>
                  </a:lnTo>
                  <a:lnTo>
                    <a:pt x="3883485" y="89709"/>
                  </a:lnTo>
                  <a:lnTo>
                    <a:pt x="3908379" y="79010"/>
                  </a:lnTo>
                  <a:lnTo>
                    <a:pt x="3933273" y="69293"/>
                  </a:lnTo>
                  <a:lnTo>
                    <a:pt x="3958167" y="60537"/>
                  </a:lnTo>
                  <a:lnTo>
                    <a:pt x="3983061" y="52704"/>
                  </a:lnTo>
                  <a:lnTo>
                    <a:pt x="4007955" y="45743"/>
                  </a:lnTo>
                  <a:lnTo>
                    <a:pt x="4032850" y="39591"/>
                  </a:lnTo>
                  <a:lnTo>
                    <a:pt x="4057744" y="34182"/>
                  </a:lnTo>
                  <a:lnTo>
                    <a:pt x="4082638" y="29448"/>
                  </a:lnTo>
                  <a:lnTo>
                    <a:pt x="4107532" y="25321"/>
                  </a:lnTo>
                  <a:lnTo>
                    <a:pt x="4132426" y="21734"/>
                  </a:lnTo>
                  <a:lnTo>
                    <a:pt x="4157320" y="18627"/>
                  </a:lnTo>
                  <a:lnTo>
                    <a:pt x="4182214" y="15943"/>
                  </a:lnTo>
                  <a:lnTo>
                    <a:pt x="4207109" y="13628"/>
                  </a:lnTo>
                  <a:lnTo>
                    <a:pt x="4232003" y="11636"/>
                  </a:lnTo>
                  <a:lnTo>
                    <a:pt x="4256897" y="9925"/>
                  </a:lnTo>
                  <a:lnTo>
                    <a:pt x="4281791" y="8457"/>
                  </a:lnTo>
                  <a:lnTo>
                    <a:pt x="4306685" y="7200"/>
                  </a:lnTo>
                  <a:lnTo>
                    <a:pt x="4331579" y="6123"/>
                  </a:lnTo>
                  <a:lnTo>
                    <a:pt x="4356473" y="5202"/>
                  </a:lnTo>
                  <a:lnTo>
                    <a:pt x="4381367" y="4415"/>
                  </a:lnTo>
                  <a:lnTo>
                    <a:pt x="4406262" y="3744"/>
                  </a:lnTo>
                  <a:lnTo>
                    <a:pt x="4431156" y="3170"/>
                  </a:lnTo>
                  <a:lnTo>
                    <a:pt x="4456050" y="2681"/>
                  </a:lnTo>
                  <a:lnTo>
                    <a:pt x="4480944" y="2264"/>
                  </a:lnTo>
                  <a:lnTo>
                    <a:pt x="4505838" y="1908"/>
                  </a:lnTo>
                  <a:lnTo>
                    <a:pt x="4530732" y="1605"/>
                  </a:lnTo>
                  <a:lnTo>
                    <a:pt x="4555626" y="1347"/>
                  </a:lnTo>
                  <a:lnTo>
                    <a:pt x="4580521" y="1127"/>
                  </a:lnTo>
                  <a:lnTo>
                    <a:pt x="4605415" y="939"/>
                  </a:lnTo>
                  <a:lnTo>
                    <a:pt x="4630309" y="780"/>
                  </a:lnTo>
                  <a:lnTo>
                    <a:pt x="4655203" y="644"/>
                  </a:lnTo>
                  <a:lnTo>
                    <a:pt x="4680097" y="529"/>
                  </a:lnTo>
                  <a:lnTo>
                    <a:pt x="4704991" y="430"/>
                  </a:lnTo>
                  <a:lnTo>
                    <a:pt x="4729885" y="346"/>
                  </a:lnTo>
                  <a:lnTo>
                    <a:pt x="4754780" y="275"/>
                  </a:lnTo>
                  <a:lnTo>
                    <a:pt x="4779674" y="214"/>
                  </a:lnTo>
                  <a:lnTo>
                    <a:pt x="4804568" y="163"/>
                  </a:lnTo>
                  <a:lnTo>
                    <a:pt x="4829462" y="119"/>
                  </a:lnTo>
                  <a:lnTo>
                    <a:pt x="4854356" y="81"/>
                  </a:lnTo>
                  <a:lnTo>
                    <a:pt x="4879250" y="50"/>
                  </a:lnTo>
                  <a:lnTo>
                    <a:pt x="4904144" y="23"/>
                  </a:lnTo>
                  <a:lnTo>
                    <a:pt x="4929038" y="0"/>
                  </a:lnTo>
                </a:path>
              </a:pathLst>
            </a:custGeom>
            <a:ln w="40651" cap="flat">
              <a:solidFill>
                <a:srgbClr val="00BBDA">
                  <a:alpha val="100000"/>
                </a:srgbClr>
              </a:solidFill>
              <a:prstDash val="solid"/>
              <a:round/>
            </a:ln>
          </p:spPr>
          <p:txBody>
            <a:bodyPr/>
            <a:lstStyle/>
            <a:p/>
          </p:txBody>
        </p:sp>
        <p:sp>
          <p:nvSpPr>
            <p:cNvPr id="45" name="pl45"/>
            <p:cNvSpPr/>
            <p:nvPr/>
          </p:nvSpPr>
          <p:spPr>
            <a:xfrm>
              <a:off x="2420208" y="2080418"/>
              <a:ext cx="4929038" cy="979075"/>
            </a:xfrm>
            <a:custGeom>
              <a:avLst/>
              <a:pathLst>
                <a:path w="4929038" h="979075">
                  <a:moveTo>
                    <a:pt x="0" y="0"/>
                  </a:moveTo>
                  <a:lnTo>
                    <a:pt x="24894" y="11"/>
                  </a:lnTo>
                  <a:lnTo>
                    <a:pt x="49788" y="25"/>
                  </a:lnTo>
                  <a:lnTo>
                    <a:pt x="74682" y="40"/>
                  </a:lnTo>
                  <a:lnTo>
                    <a:pt x="99576" y="59"/>
                  </a:lnTo>
                  <a:lnTo>
                    <a:pt x="124470" y="81"/>
                  </a:lnTo>
                  <a:lnTo>
                    <a:pt x="149364" y="107"/>
                  </a:lnTo>
                  <a:lnTo>
                    <a:pt x="174258" y="137"/>
                  </a:lnTo>
                  <a:lnTo>
                    <a:pt x="199153" y="173"/>
                  </a:lnTo>
                  <a:lnTo>
                    <a:pt x="224047" y="215"/>
                  </a:lnTo>
                  <a:lnTo>
                    <a:pt x="248941" y="264"/>
                  </a:lnTo>
                  <a:lnTo>
                    <a:pt x="273835" y="322"/>
                  </a:lnTo>
                  <a:lnTo>
                    <a:pt x="298729" y="390"/>
                  </a:lnTo>
                  <a:lnTo>
                    <a:pt x="323623" y="469"/>
                  </a:lnTo>
                  <a:lnTo>
                    <a:pt x="348517" y="563"/>
                  </a:lnTo>
                  <a:lnTo>
                    <a:pt x="373412" y="673"/>
                  </a:lnTo>
                  <a:lnTo>
                    <a:pt x="398306" y="802"/>
                  </a:lnTo>
                  <a:lnTo>
                    <a:pt x="423200" y="954"/>
                  </a:lnTo>
                  <a:lnTo>
                    <a:pt x="448094" y="1132"/>
                  </a:lnTo>
                  <a:lnTo>
                    <a:pt x="472988" y="1340"/>
                  </a:lnTo>
                  <a:lnTo>
                    <a:pt x="497882" y="1585"/>
                  </a:lnTo>
                  <a:lnTo>
                    <a:pt x="522776" y="1872"/>
                  </a:lnTo>
                  <a:lnTo>
                    <a:pt x="547670" y="2207"/>
                  </a:lnTo>
                  <a:lnTo>
                    <a:pt x="572565" y="2601"/>
                  </a:lnTo>
                  <a:lnTo>
                    <a:pt x="597459" y="3061"/>
                  </a:lnTo>
                  <a:lnTo>
                    <a:pt x="622353" y="3600"/>
                  </a:lnTo>
                  <a:lnTo>
                    <a:pt x="647247" y="4228"/>
                  </a:lnTo>
                  <a:lnTo>
                    <a:pt x="672141" y="4962"/>
                  </a:lnTo>
                  <a:lnTo>
                    <a:pt x="697035" y="5818"/>
                  </a:lnTo>
                  <a:lnTo>
                    <a:pt x="721929" y="6814"/>
                  </a:lnTo>
                  <a:lnTo>
                    <a:pt x="746824" y="7971"/>
                  </a:lnTo>
                  <a:lnTo>
                    <a:pt x="771718" y="9313"/>
                  </a:lnTo>
                  <a:lnTo>
                    <a:pt x="796612" y="10867"/>
                  </a:lnTo>
                  <a:lnTo>
                    <a:pt x="821506" y="12660"/>
                  </a:lnTo>
                  <a:lnTo>
                    <a:pt x="846400" y="14724"/>
                  </a:lnTo>
                  <a:lnTo>
                    <a:pt x="871294" y="17091"/>
                  </a:lnTo>
                  <a:lnTo>
                    <a:pt x="896188" y="19795"/>
                  </a:lnTo>
                  <a:lnTo>
                    <a:pt x="921083" y="22871"/>
                  </a:lnTo>
                  <a:lnTo>
                    <a:pt x="945977" y="26352"/>
                  </a:lnTo>
                  <a:lnTo>
                    <a:pt x="970871" y="30268"/>
                  </a:lnTo>
                  <a:lnTo>
                    <a:pt x="995765" y="34646"/>
                  </a:lnTo>
                  <a:lnTo>
                    <a:pt x="1020659" y="39505"/>
                  </a:lnTo>
                  <a:lnTo>
                    <a:pt x="1045553" y="44854"/>
                  </a:lnTo>
                  <a:lnTo>
                    <a:pt x="1070447" y="50692"/>
                  </a:lnTo>
                  <a:lnTo>
                    <a:pt x="1095341" y="57002"/>
                  </a:lnTo>
                  <a:lnTo>
                    <a:pt x="1120236" y="63750"/>
                  </a:lnTo>
                  <a:lnTo>
                    <a:pt x="1145130" y="70890"/>
                  </a:lnTo>
                  <a:lnTo>
                    <a:pt x="1170024" y="78353"/>
                  </a:lnTo>
                  <a:lnTo>
                    <a:pt x="1194918" y="86060"/>
                  </a:lnTo>
                  <a:lnTo>
                    <a:pt x="1219812" y="93919"/>
                  </a:lnTo>
                  <a:lnTo>
                    <a:pt x="1244706" y="101829"/>
                  </a:lnTo>
                  <a:lnTo>
                    <a:pt x="1269600" y="109688"/>
                  </a:lnTo>
                  <a:lnTo>
                    <a:pt x="1294495" y="117395"/>
                  </a:lnTo>
                  <a:lnTo>
                    <a:pt x="1319389" y="124859"/>
                  </a:lnTo>
                  <a:lnTo>
                    <a:pt x="1344283" y="131998"/>
                  </a:lnTo>
                  <a:lnTo>
                    <a:pt x="1369177" y="138747"/>
                  </a:lnTo>
                  <a:lnTo>
                    <a:pt x="1394071" y="145056"/>
                  </a:lnTo>
                  <a:lnTo>
                    <a:pt x="1418965" y="150894"/>
                  </a:lnTo>
                  <a:lnTo>
                    <a:pt x="1443859" y="156243"/>
                  </a:lnTo>
                  <a:lnTo>
                    <a:pt x="1468754" y="161102"/>
                  </a:lnTo>
                  <a:lnTo>
                    <a:pt x="1493648" y="165480"/>
                  </a:lnTo>
                  <a:lnTo>
                    <a:pt x="1518542" y="169396"/>
                  </a:lnTo>
                  <a:lnTo>
                    <a:pt x="1543436" y="172877"/>
                  </a:lnTo>
                  <a:lnTo>
                    <a:pt x="1568330" y="175953"/>
                  </a:lnTo>
                  <a:lnTo>
                    <a:pt x="1593224" y="178657"/>
                  </a:lnTo>
                  <a:lnTo>
                    <a:pt x="1618118" y="181025"/>
                  </a:lnTo>
                  <a:lnTo>
                    <a:pt x="1643012" y="183088"/>
                  </a:lnTo>
                  <a:lnTo>
                    <a:pt x="1667907" y="184881"/>
                  </a:lnTo>
                  <a:lnTo>
                    <a:pt x="1692801" y="186435"/>
                  </a:lnTo>
                  <a:lnTo>
                    <a:pt x="1717695" y="187777"/>
                  </a:lnTo>
                  <a:lnTo>
                    <a:pt x="1742589" y="188934"/>
                  </a:lnTo>
                  <a:lnTo>
                    <a:pt x="1767483" y="189930"/>
                  </a:lnTo>
                  <a:lnTo>
                    <a:pt x="1792377" y="190786"/>
                  </a:lnTo>
                  <a:lnTo>
                    <a:pt x="1817271" y="191520"/>
                  </a:lnTo>
                  <a:lnTo>
                    <a:pt x="1842166" y="192149"/>
                  </a:lnTo>
                  <a:lnTo>
                    <a:pt x="1867060" y="192687"/>
                  </a:lnTo>
                  <a:lnTo>
                    <a:pt x="1891954" y="193147"/>
                  </a:lnTo>
                  <a:lnTo>
                    <a:pt x="1916848" y="193541"/>
                  </a:lnTo>
                  <a:lnTo>
                    <a:pt x="1941742" y="193877"/>
                  </a:lnTo>
                  <a:lnTo>
                    <a:pt x="1966636" y="194164"/>
                  </a:lnTo>
                  <a:lnTo>
                    <a:pt x="1991530" y="194408"/>
                  </a:lnTo>
                  <a:lnTo>
                    <a:pt x="2016425" y="194617"/>
                  </a:lnTo>
                  <a:lnTo>
                    <a:pt x="2041319" y="194795"/>
                  </a:lnTo>
                  <a:lnTo>
                    <a:pt x="2066213" y="194946"/>
                  </a:lnTo>
                  <a:lnTo>
                    <a:pt x="2091107" y="195075"/>
                  </a:lnTo>
                  <a:lnTo>
                    <a:pt x="2116001" y="195185"/>
                  </a:lnTo>
                  <a:lnTo>
                    <a:pt x="2140895" y="195279"/>
                  </a:lnTo>
                  <a:lnTo>
                    <a:pt x="2165789" y="195359"/>
                  </a:lnTo>
                  <a:lnTo>
                    <a:pt x="2190683" y="195426"/>
                  </a:lnTo>
                  <a:lnTo>
                    <a:pt x="2215578" y="195484"/>
                  </a:lnTo>
                  <a:lnTo>
                    <a:pt x="2240472" y="195533"/>
                  </a:lnTo>
                  <a:lnTo>
                    <a:pt x="2265366" y="195575"/>
                  </a:lnTo>
                  <a:lnTo>
                    <a:pt x="2290260" y="195611"/>
                  </a:lnTo>
                  <a:lnTo>
                    <a:pt x="2315154" y="195641"/>
                  </a:lnTo>
                  <a:lnTo>
                    <a:pt x="2340048" y="195667"/>
                  </a:lnTo>
                  <a:lnTo>
                    <a:pt x="2364942" y="195689"/>
                  </a:lnTo>
                  <a:lnTo>
                    <a:pt x="2389837" y="195708"/>
                  </a:lnTo>
                  <a:lnTo>
                    <a:pt x="2414731" y="195724"/>
                  </a:lnTo>
                  <a:lnTo>
                    <a:pt x="2439625" y="195737"/>
                  </a:lnTo>
                  <a:lnTo>
                    <a:pt x="2464519" y="195749"/>
                  </a:lnTo>
                  <a:lnTo>
                    <a:pt x="2464519" y="196077"/>
                  </a:lnTo>
                  <a:lnTo>
                    <a:pt x="2489413" y="196123"/>
                  </a:lnTo>
                  <a:lnTo>
                    <a:pt x="2514307" y="196177"/>
                  </a:lnTo>
                  <a:lnTo>
                    <a:pt x="2539201" y="196241"/>
                  </a:lnTo>
                  <a:lnTo>
                    <a:pt x="2564096" y="196316"/>
                  </a:lnTo>
                  <a:lnTo>
                    <a:pt x="2588990" y="196404"/>
                  </a:lnTo>
                  <a:lnTo>
                    <a:pt x="2613884" y="196507"/>
                  </a:lnTo>
                  <a:lnTo>
                    <a:pt x="2638778" y="196628"/>
                  </a:lnTo>
                  <a:lnTo>
                    <a:pt x="2663672" y="196771"/>
                  </a:lnTo>
                  <a:lnTo>
                    <a:pt x="2688566" y="196939"/>
                  </a:lnTo>
                  <a:lnTo>
                    <a:pt x="2713460" y="197135"/>
                  </a:lnTo>
                  <a:lnTo>
                    <a:pt x="2738354" y="197367"/>
                  </a:lnTo>
                  <a:lnTo>
                    <a:pt x="2763249" y="197638"/>
                  </a:lnTo>
                  <a:lnTo>
                    <a:pt x="2788143" y="197957"/>
                  </a:lnTo>
                  <a:lnTo>
                    <a:pt x="2813037" y="198332"/>
                  </a:lnTo>
                  <a:lnTo>
                    <a:pt x="2837931" y="198772"/>
                  </a:lnTo>
                  <a:lnTo>
                    <a:pt x="2862825" y="199288"/>
                  </a:lnTo>
                  <a:lnTo>
                    <a:pt x="2887719" y="199894"/>
                  </a:lnTo>
                  <a:lnTo>
                    <a:pt x="2912613" y="200606"/>
                  </a:lnTo>
                  <a:lnTo>
                    <a:pt x="2937508" y="201440"/>
                  </a:lnTo>
                  <a:lnTo>
                    <a:pt x="2962402" y="202418"/>
                  </a:lnTo>
                  <a:lnTo>
                    <a:pt x="2987296" y="203565"/>
                  </a:lnTo>
                  <a:lnTo>
                    <a:pt x="3012190" y="204909"/>
                  </a:lnTo>
                  <a:lnTo>
                    <a:pt x="3037084" y="206483"/>
                  </a:lnTo>
                  <a:lnTo>
                    <a:pt x="3061978" y="208324"/>
                  </a:lnTo>
                  <a:lnTo>
                    <a:pt x="3086872" y="210477"/>
                  </a:lnTo>
                  <a:lnTo>
                    <a:pt x="3111767" y="212993"/>
                  </a:lnTo>
                  <a:lnTo>
                    <a:pt x="3136661" y="215929"/>
                  </a:lnTo>
                  <a:lnTo>
                    <a:pt x="3161555" y="219351"/>
                  </a:lnTo>
                  <a:lnTo>
                    <a:pt x="3186449" y="223335"/>
                  </a:lnTo>
                  <a:lnTo>
                    <a:pt x="3211343" y="227964"/>
                  </a:lnTo>
                  <a:lnTo>
                    <a:pt x="3236237" y="233333"/>
                  </a:lnTo>
                  <a:lnTo>
                    <a:pt x="3261131" y="239547"/>
                  </a:lnTo>
                  <a:lnTo>
                    <a:pt x="3286025" y="246719"/>
                  </a:lnTo>
                  <a:lnTo>
                    <a:pt x="3310920" y="254974"/>
                  </a:lnTo>
                  <a:lnTo>
                    <a:pt x="3335814" y="264443"/>
                  </a:lnTo>
                  <a:lnTo>
                    <a:pt x="3360708" y="275260"/>
                  </a:lnTo>
                  <a:lnTo>
                    <a:pt x="3385602" y="287564"/>
                  </a:lnTo>
                  <a:lnTo>
                    <a:pt x="3410496" y="301487"/>
                  </a:lnTo>
                  <a:lnTo>
                    <a:pt x="3435390" y="317152"/>
                  </a:lnTo>
                  <a:lnTo>
                    <a:pt x="3460284" y="334664"/>
                  </a:lnTo>
                  <a:lnTo>
                    <a:pt x="3485179" y="354099"/>
                  </a:lnTo>
                  <a:lnTo>
                    <a:pt x="3510073" y="375497"/>
                  </a:lnTo>
                  <a:lnTo>
                    <a:pt x="3534967" y="398847"/>
                  </a:lnTo>
                  <a:lnTo>
                    <a:pt x="3559861" y="424085"/>
                  </a:lnTo>
                  <a:lnTo>
                    <a:pt x="3584755" y="451081"/>
                  </a:lnTo>
                  <a:lnTo>
                    <a:pt x="3609649" y="479638"/>
                  </a:lnTo>
                  <a:lnTo>
                    <a:pt x="3634543" y="509492"/>
                  </a:lnTo>
                  <a:lnTo>
                    <a:pt x="3659438" y="540321"/>
                  </a:lnTo>
                  <a:lnTo>
                    <a:pt x="3684332" y="571756"/>
                  </a:lnTo>
                  <a:lnTo>
                    <a:pt x="3709226" y="603396"/>
                  </a:lnTo>
                  <a:lnTo>
                    <a:pt x="3734120" y="634831"/>
                  </a:lnTo>
                  <a:lnTo>
                    <a:pt x="3759014" y="665660"/>
                  </a:lnTo>
                  <a:lnTo>
                    <a:pt x="3783908" y="695514"/>
                  </a:lnTo>
                  <a:lnTo>
                    <a:pt x="3808802" y="724071"/>
                  </a:lnTo>
                  <a:lnTo>
                    <a:pt x="3833696" y="751066"/>
                  </a:lnTo>
                  <a:lnTo>
                    <a:pt x="3858591" y="776304"/>
                  </a:lnTo>
                  <a:lnTo>
                    <a:pt x="3883485" y="799655"/>
                  </a:lnTo>
                  <a:lnTo>
                    <a:pt x="3908379" y="821053"/>
                  </a:lnTo>
                  <a:lnTo>
                    <a:pt x="3933273" y="840488"/>
                  </a:lnTo>
                  <a:lnTo>
                    <a:pt x="3958167" y="858000"/>
                  </a:lnTo>
                  <a:lnTo>
                    <a:pt x="3983061" y="873665"/>
                  </a:lnTo>
                  <a:lnTo>
                    <a:pt x="4007955" y="887588"/>
                  </a:lnTo>
                  <a:lnTo>
                    <a:pt x="4032850" y="899892"/>
                  </a:lnTo>
                  <a:lnTo>
                    <a:pt x="4057744" y="910709"/>
                  </a:lnTo>
                  <a:lnTo>
                    <a:pt x="4082638" y="920177"/>
                  </a:lnTo>
                  <a:lnTo>
                    <a:pt x="4107532" y="928432"/>
                  </a:lnTo>
                  <a:lnTo>
                    <a:pt x="4132426" y="935605"/>
                  </a:lnTo>
                  <a:lnTo>
                    <a:pt x="4157320" y="941819"/>
                  </a:lnTo>
                  <a:lnTo>
                    <a:pt x="4182214" y="947188"/>
                  </a:lnTo>
                  <a:lnTo>
                    <a:pt x="4207109" y="951817"/>
                  </a:lnTo>
                  <a:lnTo>
                    <a:pt x="4232003" y="955801"/>
                  </a:lnTo>
                  <a:lnTo>
                    <a:pt x="4256897" y="959223"/>
                  </a:lnTo>
                  <a:lnTo>
                    <a:pt x="4281791" y="962159"/>
                  </a:lnTo>
                  <a:lnTo>
                    <a:pt x="4306685" y="964674"/>
                  </a:lnTo>
                  <a:lnTo>
                    <a:pt x="4331579" y="966828"/>
                  </a:lnTo>
                  <a:lnTo>
                    <a:pt x="4356473" y="968669"/>
                  </a:lnTo>
                  <a:lnTo>
                    <a:pt x="4381367" y="970243"/>
                  </a:lnTo>
                  <a:lnTo>
                    <a:pt x="4406262" y="971586"/>
                  </a:lnTo>
                  <a:lnTo>
                    <a:pt x="4431156" y="972733"/>
                  </a:lnTo>
                  <a:lnTo>
                    <a:pt x="4456050" y="973712"/>
                  </a:lnTo>
                  <a:lnTo>
                    <a:pt x="4480944" y="974546"/>
                  </a:lnTo>
                  <a:lnTo>
                    <a:pt x="4505838" y="975257"/>
                  </a:lnTo>
                  <a:lnTo>
                    <a:pt x="4530732" y="975864"/>
                  </a:lnTo>
                  <a:lnTo>
                    <a:pt x="4555626" y="976380"/>
                  </a:lnTo>
                  <a:lnTo>
                    <a:pt x="4580521" y="976820"/>
                  </a:lnTo>
                  <a:lnTo>
                    <a:pt x="4605415" y="977195"/>
                  </a:lnTo>
                  <a:lnTo>
                    <a:pt x="4630309" y="977514"/>
                  </a:lnTo>
                  <a:lnTo>
                    <a:pt x="4655203" y="977785"/>
                  </a:lnTo>
                  <a:lnTo>
                    <a:pt x="4680097" y="978016"/>
                  </a:lnTo>
                  <a:lnTo>
                    <a:pt x="4704991" y="978213"/>
                  </a:lnTo>
                  <a:lnTo>
                    <a:pt x="4729885" y="978381"/>
                  </a:lnTo>
                  <a:lnTo>
                    <a:pt x="4754780" y="978523"/>
                  </a:lnTo>
                  <a:lnTo>
                    <a:pt x="4779674" y="978645"/>
                  </a:lnTo>
                  <a:lnTo>
                    <a:pt x="4804568" y="978748"/>
                  </a:lnTo>
                  <a:lnTo>
                    <a:pt x="4829462" y="978836"/>
                  </a:lnTo>
                  <a:lnTo>
                    <a:pt x="4854356" y="978911"/>
                  </a:lnTo>
                  <a:lnTo>
                    <a:pt x="4879250" y="978974"/>
                  </a:lnTo>
                  <a:lnTo>
                    <a:pt x="4904144" y="979028"/>
                  </a:lnTo>
                  <a:lnTo>
                    <a:pt x="4929038" y="979075"/>
                  </a:lnTo>
                </a:path>
              </a:pathLst>
            </a:custGeom>
            <a:ln w="40651" cap="flat">
              <a:solidFill>
                <a:srgbClr val="00B5ED">
                  <a:alpha val="100000"/>
                </a:srgbClr>
              </a:solidFill>
              <a:prstDash val="solid"/>
              <a:round/>
            </a:ln>
          </p:spPr>
          <p:txBody>
            <a:bodyPr/>
            <a:lstStyle/>
            <a:p/>
          </p:txBody>
        </p:sp>
        <p:sp>
          <p:nvSpPr>
            <p:cNvPr id="46" name="pl46"/>
            <p:cNvSpPr/>
            <p:nvPr/>
          </p:nvSpPr>
          <p:spPr>
            <a:xfrm>
              <a:off x="2420208" y="3647529"/>
              <a:ext cx="4929038" cy="391564"/>
            </a:xfrm>
            <a:custGeom>
              <a:avLst/>
              <a:pathLst>
                <a:path w="4929038" h="391564">
                  <a:moveTo>
                    <a:pt x="0" y="0"/>
                  </a:moveTo>
                  <a:lnTo>
                    <a:pt x="24894" y="23"/>
                  </a:lnTo>
                  <a:lnTo>
                    <a:pt x="49788" y="50"/>
                  </a:lnTo>
                  <a:lnTo>
                    <a:pt x="74682" y="81"/>
                  </a:lnTo>
                  <a:lnTo>
                    <a:pt x="99576" y="119"/>
                  </a:lnTo>
                  <a:lnTo>
                    <a:pt x="124470" y="163"/>
                  </a:lnTo>
                  <a:lnTo>
                    <a:pt x="149364" y="214"/>
                  </a:lnTo>
                  <a:lnTo>
                    <a:pt x="174258" y="275"/>
                  </a:lnTo>
                  <a:lnTo>
                    <a:pt x="199153" y="346"/>
                  </a:lnTo>
                  <a:lnTo>
                    <a:pt x="224047" y="430"/>
                  </a:lnTo>
                  <a:lnTo>
                    <a:pt x="248941" y="529"/>
                  </a:lnTo>
                  <a:lnTo>
                    <a:pt x="273835" y="644"/>
                  </a:lnTo>
                  <a:lnTo>
                    <a:pt x="298729" y="780"/>
                  </a:lnTo>
                  <a:lnTo>
                    <a:pt x="323623" y="939"/>
                  </a:lnTo>
                  <a:lnTo>
                    <a:pt x="348517" y="1127"/>
                  </a:lnTo>
                  <a:lnTo>
                    <a:pt x="373412" y="1347"/>
                  </a:lnTo>
                  <a:lnTo>
                    <a:pt x="398306" y="1605"/>
                  </a:lnTo>
                  <a:lnTo>
                    <a:pt x="423200" y="1908"/>
                  </a:lnTo>
                  <a:lnTo>
                    <a:pt x="448094" y="2264"/>
                  </a:lnTo>
                  <a:lnTo>
                    <a:pt x="472988" y="2681"/>
                  </a:lnTo>
                  <a:lnTo>
                    <a:pt x="497882" y="3170"/>
                  </a:lnTo>
                  <a:lnTo>
                    <a:pt x="522776" y="3744"/>
                  </a:lnTo>
                  <a:lnTo>
                    <a:pt x="547670" y="4415"/>
                  </a:lnTo>
                  <a:lnTo>
                    <a:pt x="572565" y="5202"/>
                  </a:lnTo>
                  <a:lnTo>
                    <a:pt x="597459" y="6123"/>
                  </a:lnTo>
                  <a:lnTo>
                    <a:pt x="622353" y="7200"/>
                  </a:lnTo>
                  <a:lnTo>
                    <a:pt x="647247" y="8457"/>
                  </a:lnTo>
                  <a:lnTo>
                    <a:pt x="672141" y="9925"/>
                  </a:lnTo>
                  <a:lnTo>
                    <a:pt x="697035" y="11636"/>
                  </a:lnTo>
                  <a:lnTo>
                    <a:pt x="721929" y="13628"/>
                  </a:lnTo>
                  <a:lnTo>
                    <a:pt x="746824" y="15943"/>
                  </a:lnTo>
                  <a:lnTo>
                    <a:pt x="771718" y="18627"/>
                  </a:lnTo>
                  <a:lnTo>
                    <a:pt x="796612" y="21734"/>
                  </a:lnTo>
                  <a:lnTo>
                    <a:pt x="821506" y="25321"/>
                  </a:lnTo>
                  <a:lnTo>
                    <a:pt x="846400" y="29448"/>
                  </a:lnTo>
                  <a:lnTo>
                    <a:pt x="871294" y="34182"/>
                  </a:lnTo>
                  <a:lnTo>
                    <a:pt x="896188" y="39591"/>
                  </a:lnTo>
                  <a:lnTo>
                    <a:pt x="921083" y="45743"/>
                  </a:lnTo>
                  <a:lnTo>
                    <a:pt x="945977" y="52704"/>
                  </a:lnTo>
                  <a:lnTo>
                    <a:pt x="970871" y="60537"/>
                  </a:lnTo>
                  <a:lnTo>
                    <a:pt x="995765" y="69293"/>
                  </a:lnTo>
                  <a:lnTo>
                    <a:pt x="1020659" y="79010"/>
                  </a:lnTo>
                  <a:lnTo>
                    <a:pt x="1045553" y="89709"/>
                  </a:lnTo>
                  <a:lnTo>
                    <a:pt x="1070447" y="101385"/>
                  </a:lnTo>
                  <a:lnTo>
                    <a:pt x="1095341" y="114004"/>
                  </a:lnTo>
                  <a:lnTo>
                    <a:pt x="1120236" y="127501"/>
                  </a:lnTo>
                  <a:lnTo>
                    <a:pt x="1145130" y="141780"/>
                  </a:lnTo>
                  <a:lnTo>
                    <a:pt x="1170024" y="156707"/>
                  </a:lnTo>
                  <a:lnTo>
                    <a:pt x="1194918" y="172121"/>
                  </a:lnTo>
                  <a:lnTo>
                    <a:pt x="1219812" y="187839"/>
                  </a:lnTo>
                  <a:lnTo>
                    <a:pt x="1244706" y="203659"/>
                  </a:lnTo>
                  <a:lnTo>
                    <a:pt x="1269600" y="219376"/>
                  </a:lnTo>
                  <a:lnTo>
                    <a:pt x="1294495" y="234791"/>
                  </a:lnTo>
                  <a:lnTo>
                    <a:pt x="1319389" y="249718"/>
                  </a:lnTo>
                  <a:lnTo>
                    <a:pt x="1344283" y="263996"/>
                  </a:lnTo>
                  <a:lnTo>
                    <a:pt x="1369177" y="277494"/>
                  </a:lnTo>
                  <a:lnTo>
                    <a:pt x="1394071" y="290113"/>
                  </a:lnTo>
                  <a:lnTo>
                    <a:pt x="1418965" y="301788"/>
                  </a:lnTo>
                  <a:lnTo>
                    <a:pt x="1443859" y="312487"/>
                  </a:lnTo>
                  <a:lnTo>
                    <a:pt x="1468754" y="322205"/>
                  </a:lnTo>
                  <a:lnTo>
                    <a:pt x="1493648" y="330961"/>
                  </a:lnTo>
                  <a:lnTo>
                    <a:pt x="1518542" y="338793"/>
                  </a:lnTo>
                  <a:lnTo>
                    <a:pt x="1543436" y="345755"/>
                  </a:lnTo>
                  <a:lnTo>
                    <a:pt x="1568330" y="351907"/>
                  </a:lnTo>
                  <a:lnTo>
                    <a:pt x="1593224" y="357315"/>
                  </a:lnTo>
                  <a:lnTo>
                    <a:pt x="1618118" y="362050"/>
                  </a:lnTo>
                  <a:lnTo>
                    <a:pt x="1643012" y="366177"/>
                  </a:lnTo>
                  <a:lnTo>
                    <a:pt x="1667907" y="369763"/>
                  </a:lnTo>
                  <a:lnTo>
                    <a:pt x="1692801" y="372870"/>
                  </a:lnTo>
                  <a:lnTo>
                    <a:pt x="1717695" y="375555"/>
                  </a:lnTo>
                  <a:lnTo>
                    <a:pt x="1742589" y="377869"/>
                  </a:lnTo>
                  <a:lnTo>
                    <a:pt x="1767483" y="379861"/>
                  </a:lnTo>
                  <a:lnTo>
                    <a:pt x="1792377" y="381572"/>
                  </a:lnTo>
                  <a:lnTo>
                    <a:pt x="1817271" y="383040"/>
                  </a:lnTo>
                  <a:lnTo>
                    <a:pt x="1842166" y="384298"/>
                  </a:lnTo>
                  <a:lnTo>
                    <a:pt x="1867060" y="385375"/>
                  </a:lnTo>
                  <a:lnTo>
                    <a:pt x="1891954" y="386295"/>
                  </a:lnTo>
                  <a:lnTo>
                    <a:pt x="1916848" y="387082"/>
                  </a:lnTo>
                  <a:lnTo>
                    <a:pt x="1941742" y="387754"/>
                  </a:lnTo>
                  <a:lnTo>
                    <a:pt x="1966636" y="388328"/>
                  </a:lnTo>
                  <a:lnTo>
                    <a:pt x="1991530" y="388817"/>
                  </a:lnTo>
                  <a:lnTo>
                    <a:pt x="2016425" y="389234"/>
                  </a:lnTo>
                  <a:lnTo>
                    <a:pt x="2041319" y="389590"/>
                  </a:lnTo>
                  <a:lnTo>
                    <a:pt x="2066213" y="389893"/>
                  </a:lnTo>
                  <a:lnTo>
                    <a:pt x="2091107" y="390151"/>
                  </a:lnTo>
                  <a:lnTo>
                    <a:pt x="2116001" y="390371"/>
                  </a:lnTo>
                  <a:lnTo>
                    <a:pt x="2140895" y="390558"/>
                  </a:lnTo>
                  <a:lnTo>
                    <a:pt x="2165789" y="390718"/>
                  </a:lnTo>
                  <a:lnTo>
                    <a:pt x="2190683" y="390853"/>
                  </a:lnTo>
                  <a:lnTo>
                    <a:pt x="2215578" y="390969"/>
                  </a:lnTo>
                  <a:lnTo>
                    <a:pt x="2240472" y="391067"/>
                  </a:lnTo>
                  <a:lnTo>
                    <a:pt x="2265366" y="391151"/>
                  </a:lnTo>
                  <a:lnTo>
                    <a:pt x="2290260" y="391223"/>
                  </a:lnTo>
                  <a:lnTo>
                    <a:pt x="2315154" y="391283"/>
                  </a:lnTo>
                  <a:lnTo>
                    <a:pt x="2340048" y="391335"/>
                  </a:lnTo>
                  <a:lnTo>
                    <a:pt x="2364942" y="391379"/>
                  </a:lnTo>
                  <a:lnTo>
                    <a:pt x="2389837" y="391416"/>
                  </a:lnTo>
                  <a:lnTo>
                    <a:pt x="2414731" y="391448"/>
                  </a:lnTo>
                  <a:lnTo>
                    <a:pt x="2439625" y="391475"/>
                  </a:lnTo>
                  <a:lnTo>
                    <a:pt x="2464519" y="391498"/>
                  </a:lnTo>
                  <a:lnTo>
                    <a:pt x="2464519" y="391564"/>
                  </a:lnTo>
                  <a:lnTo>
                    <a:pt x="2489413" y="391552"/>
                  </a:lnTo>
                  <a:lnTo>
                    <a:pt x="2514307" y="391539"/>
                  </a:lnTo>
                  <a:lnTo>
                    <a:pt x="2539201" y="391523"/>
                  </a:lnTo>
                  <a:lnTo>
                    <a:pt x="2564096" y="391504"/>
                  </a:lnTo>
                  <a:lnTo>
                    <a:pt x="2588990" y="391482"/>
                  </a:lnTo>
                  <a:lnTo>
                    <a:pt x="2613884" y="391456"/>
                  </a:lnTo>
                  <a:lnTo>
                    <a:pt x="2638778" y="391426"/>
                  </a:lnTo>
                  <a:lnTo>
                    <a:pt x="2663672" y="391390"/>
                  </a:lnTo>
                  <a:lnTo>
                    <a:pt x="2688566" y="391348"/>
                  </a:lnTo>
                  <a:lnTo>
                    <a:pt x="2713460" y="391299"/>
                  </a:lnTo>
                  <a:lnTo>
                    <a:pt x="2738354" y="391241"/>
                  </a:lnTo>
                  <a:lnTo>
                    <a:pt x="2763249" y="391174"/>
                  </a:lnTo>
                  <a:lnTo>
                    <a:pt x="2788143" y="391094"/>
                  </a:lnTo>
                  <a:lnTo>
                    <a:pt x="2813037" y="391000"/>
                  </a:lnTo>
                  <a:lnTo>
                    <a:pt x="2837931" y="390890"/>
                  </a:lnTo>
                  <a:lnTo>
                    <a:pt x="2862825" y="390761"/>
                  </a:lnTo>
                  <a:lnTo>
                    <a:pt x="2887719" y="390610"/>
                  </a:lnTo>
                  <a:lnTo>
                    <a:pt x="2912613" y="390432"/>
                  </a:lnTo>
                  <a:lnTo>
                    <a:pt x="2937508" y="390223"/>
                  </a:lnTo>
                  <a:lnTo>
                    <a:pt x="2962402" y="389979"/>
                  </a:lnTo>
                  <a:lnTo>
                    <a:pt x="2987296" y="389692"/>
                  </a:lnTo>
                  <a:lnTo>
                    <a:pt x="3012190" y="389356"/>
                  </a:lnTo>
                  <a:lnTo>
                    <a:pt x="3037084" y="388962"/>
                  </a:lnTo>
                  <a:lnTo>
                    <a:pt x="3061978" y="388502"/>
                  </a:lnTo>
                  <a:lnTo>
                    <a:pt x="3086872" y="387964"/>
                  </a:lnTo>
                  <a:lnTo>
                    <a:pt x="3111767" y="387335"/>
                  </a:lnTo>
                  <a:lnTo>
                    <a:pt x="3136661" y="386601"/>
                  </a:lnTo>
                  <a:lnTo>
                    <a:pt x="3161555" y="385745"/>
                  </a:lnTo>
                  <a:lnTo>
                    <a:pt x="3186449" y="384749"/>
                  </a:lnTo>
                  <a:lnTo>
                    <a:pt x="3211343" y="383592"/>
                  </a:lnTo>
                  <a:lnTo>
                    <a:pt x="3236237" y="382250"/>
                  </a:lnTo>
                  <a:lnTo>
                    <a:pt x="3261131" y="380696"/>
                  </a:lnTo>
                  <a:lnTo>
                    <a:pt x="3286025" y="378903"/>
                  </a:lnTo>
                  <a:lnTo>
                    <a:pt x="3310920" y="376840"/>
                  </a:lnTo>
                  <a:lnTo>
                    <a:pt x="3335814" y="374472"/>
                  </a:lnTo>
                  <a:lnTo>
                    <a:pt x="3360708" y="371768"/>
                  </a:lnTo>
                  <a:lnTo>
                    <a:pt x="3385602" y="368692"/>
                  </a:lnTo>
                  <a:lnTo>
                    <a:pt x="3410496" y="365211"/>
                  </a:lnTo>
                  <a:lnTo>
                    <a:pt x="3435390" y="361295"/>
                  </a:lnTo>
                  <a:lnTo>
                    <a:pt x="3460284" y="356917"/>
                  </a:lnTo>
                  <a:lnTo>
                    <a:pt x="3485179" y="352058"/>
                  </a:lnTo>
                  <a:lnTo>
                    <a:pt x="3510073" y="346709"/>
                  </a:lnTo>
                  <a:lnTo>
                    <a:pt x="3534967" y="340871"/>
                  </a:lnTo>
                  <a:lnTo>
                    <a:pt x="3559861" y="334562"/>
                  </a:lnTo>
                  <a:lnTo>
                    <a:pt x="3584755" y="327813"/>
                  </a:lnTo>
                  <a:lnTo>
                    <a:pt x="3609649" y="320674"/>
                  </a:lnTo>
                  <a:lnTo>
                    <a:pt x="3634543" y="313210"/>
                  </a:lnTo>
                  <a:lnTo>
                    <a:pt x="3659438" y="305503"/>
                  </a:lnTo>
                  <a:lnTo>
                    <a:pt x="3684332" y="297644"/>
                  </a:lnTo>
                  <a:lnTo>
                    <a:pt x="3709226" y="289734"/>
                  </a:lnTo>
                  <a:lnTo>
                    <a:pt x="3734120" y="281875"/>
                  </a:lnTo>
                  <a:lnTo>
                    <a:pt x="3759014" y="274168"/>
                  </a:lnTo>
                  <a:lnTo>
                    <a:pt x="3783908" y="266705"/>
                  </a:lnTo>
                  <a:lnTo>
                    <a:pt x="3808802" y="259565"/>
                  </a:lnTo>
                  <a:lnTo>
                    <a:pt x="3833696" y="252817"/>
                  </a:lnTo>
                  <a:lnTo>
                    <a:pt x="3858591" y="246507"/>
                  </a:lnTo>
                  <a:lnTo>
                    <a:pt x="3883485" y="240669"/>
                  </a:lnTo>
                  <a:lnTo>
                    <a:pt x="3908379" y="235320"/>
                  </a:lnTo>
                  <a:lnTo>
                    <a:pt x="3933273" y="230461"/>
                  </a:lnTo>
                  <a:lnTo>
                    <a:pt x="3958167" y="226083"/>
                  </a:lnTo>
                  <a:lnTo>
                    <a:pt x="3983061" y="222167"/>
                  </a:lnTo>
                  <a:lnTo>
                    <a:pt x="4007955" y="218686"/>
                  </a:lnTo>
                  <a:lnTo>
                    <a:pt x="4032850" y="215610"/>
                  </a:lnTo>
                  <a:lnTo>
                    <a:pt x="4057744" y="212906"/>
                  </a:lnTo>
                  <a:lnTo>
                    <a:pt x="4082638" y="210539"/>
                  </a:lnTo>
                  <a:lnTo>
                    <a:pt x="4107532" y="208475"/>
                  </a:lnTo>
                  <a:lnTo>
                    <a:pt x="4132426" y="206682"/>
                  </a:lnTo>
                  <a:lnTo>
                    <a:pt x="4157320" y="205128"/>
                  </a:lnTo>
                  <a:lnTo>
                    <a:pt x="4182214" y="203786"/>
                  </a:lnTo>
                  <a:lnTo>
                    <a:pt x="4207109" y="202629"/>
                  </a:lnTo>
                  <a:lnTo>
                    <a:pt x="4232003" y="201633"/>
                  </a:lnTo>
                  <a:lnTo>
                    <a:pt x="4256897" y="200777"/>
                  </a:lnTo>
                  <a:lnTo>
                    <a:pt x="4281791" y="200043"/>
                  </a:lnTo>
                  <a:lnTo>
                    <a:pt x="4306685" y="199415"/>
                  </a:lnTo>
                  <a:lnTo>
                    <a:pt x="4331579" y="198876"/>
                  </a:lnTo>
                  <a:lnTo>
                    <a:pt x="4356473" y="198416"/>
                  </a:lnTo>
                  <a:lnTo>
                    <a:pt x="4381367" y="198022"/>
                  </a:lnTo>
                  <a:lnTo>
                    <a:pt x="4406262" y="197687"/>
                  </a:lnTo>
                  <a:lnTo>
                    <a:pt x="4431156" y="197400"/>
                  </a:lnTo>
                  <a:lnTo>
                    <a:pt x="4456050" y="197155"/>
                  </a:lnTo>
                  <a:lnTo>
                    <a:pt x="4480944" y="196947"/>
                  </a:lnTo>
                  <a:lnTo>
                    <a:pt x="4505838" y="196769"/>
                  </a:lnTo>
                  <a:lnTo>
                    <a:pt x="4530732" y="196617"/>
                  </a:lnTo>
                  <a:lnTo>
                    <a:pt x="4555626" y="196488"/>
                  </a:lnTo>
                  <a:lnTo>
                    <a:pt x="4580521" y="196378"/>
                  </a:lnTo>
                  <a:lnTo>
                    <a:pt x="4605415" y="196284"/>
                  </a:lnTo>
                  <a:lnTo>
                    <a:pt x="4630309" y="196205"/>
                  </a:lnTo>
                  <a:lnTo>
                    <a:pt x="4655203" y="196137"/>
                  </a:lnTo>
                  <a:lnTo>
                    <a:pt x="4680097" y="196079"/>
                  </a:lnTo>
                  <a:lnTo>
                    <a:pt x="4704991" y="196030"/>
                  </a:lnTo>
                  <a:lnTo>
                    <a:pt x="4729885" y="195988"/>
                  </a:lnTo>
                  <a:lnTo>
                    <a:pt x="4754780" y="195952"/>
                  </a:lnTo>
                  <a:lnTo>
                    <a:pt x="4779674" y="195922"/>
                  </a:lnTo>
                  <a:lnTo>
                    <a:pt x="4804568" y="195896"/>
                  </a:lnTo>
                  <a:lnTo>
                    <a:pt x="4829462" y="195874"/>
                  </a:lnTo>
                  <a:lnTo>
                    <a:pt x="4854356" y="195855"/>
                  </a:lnTo>
                  <a:lnTo>
                    <a:pt x="4879250" y="195840"/>
                  </a:lnTo>
                  <a:lnTo>
                    <a:pt x="4904144" y="195826"/>
                  </a:lnTo>
                  <a:lnTo>
                    <a:pt x="4929038" y="195815"/>
                  </a:lnTo>
                </a:path>
              </a:pathLst>
            </a:custGeom>
            <a:ln w="40651" cap="flat">
              <a:solidFill>
                <a:srgbClr val="00ACFC">
                  <a:alpha val="100000"/>
                </a:srgbClr>
              </a:solidFill>
              <a:prstDash val="solid"/>
              <a:round/>
            </a:ln>
          </p:spPr>
          <p:txBody>
            <a:bodyPr/>
            <a:lstStyle/>
            <a:p/>
          </p:txBody>
        </p:sp>
        <p:sp>
          <p:nvSpPr>
            <p:cNvPr id="47" name="pl47"/>
            <p:cNvSpPr/>
            <p:nvPr/>
          </p:nvSpPr>
          <p:spPr>
            <a:xfrm>
              <a:off x="2420208" y="5018760"/>
              <a:ext cx="4929038" cy="587379"/>
            </a:xfrm>
            <a:custGeom>
              <a:avLst/>
              <a:pathLst>
                <a:path w="4929038" h="587379">
                  <a:moveTo>
                    <a:pt x="0" y="0"/>
                  </a:moveTo>
                  <a:lnTo>
                    <a:pt x="24894" y="34"/>
                  </a:lnTo>
                  <a:lnTo>
                    <a:pt x="49788" y="75"/>
                  </a:lnTo>
                  <a:lnTo>
                    <a:pt x="74682" y="122"/>
                  </a:lnTo>
                  <a:lnTo>
                    <a:pt x="99576" y="178"/>
                  </a:lnTo>
                  <a:lnTo>
                    <a:pt x="124470" y="244"/>
                  </a:lnTo>
                  <a:lnTo>
                    <a:pt x="149364" y="322"/>
                  </a:lnTo>
                  <a:lnTo>
                    <a:pt x="174258" y="413"/>
                  </a:lnTo>
                  <a:lnTo>
                    <a:pt x="199153" y="520"/>
                  </a:lnTo>
                  <a:lnTo>
                    <a:pt x="224047" y="645"/>
                  </a:lnTo>
                  <a:lnTo>
                    <a:pt x="248941" y="793"/>
                  </a:lnTo>
                  <a:lnTo>
                    <a:pt x="273835" y="966"/>
                  </a:lnTo>
                  <a:lnTo>
                    <a:pt x="298729" y="1170"/>
                  </a:lnTo>
                  <a:lnTo>
                    <a:pt x="323623" y="1409"/>
                  </a:lnTo>
                  <a:lnTo>
                    <a:pt x="348517" y="1690"/>
                  </a:lnTo>
                  <a:lnTo>
                    <a:pt x="373412" y="2020"/>
                  </a:lnTo>
                  <a:lnTo>
                    <a:pt x="398306" y="2408"/>
                  </a:lnTo>
                  <a:lnTo>
                    <a:pt x="423200" y="2862"/>
                  </a:lnTo>
                  <a:lnTo>
                    <a:pt x="448094" y="3396"/>
                  </a:lnTo>
                  <a:lnTo>
                    <a:pt x="472988" y="4022"/>
                  </a:lnTo>
                  <a:lnTo>
                    <a:pt x="497882" y="4755"/>
                  </a:lnTo>
                  <a:lnTo>
                    <a:pt x="522776" y="5616"/>
                  </a:lnTo>
                  <a:lnTo>
                    <a:pt x="547670" y="6623"/>
                  </a:lnTo>
                  <a:lnTo>
                    <a:pt x="572565" y="7804"/>
                  </a:lnTo>
                  <a:lnTo>
                    <a:pt x="597459" y="9185"/>
                  </a:lnTo>
                  <a:lnTo>
                    <a:pt x="622353" y="10800"/>
                  </a:lnTo>
                  <a:lnTo>
                    <a:pt x="647247" y="12686"/>
                  </a:lnTo>
                  <a:lnTo>
                    <a:pt x="672141" y="14888"/>
                  </a:lnTo>
                  <a:lnTo>
                    <a:pt x="697035" y="17455"/>
                  </a:lnTo>
                  <a:lnTo>
                    <a:pt x="721929" y="20442"/>
                  </a:lnTo>
                  <a:lnTo>
                    <a:pt x="746824" y="23914"/>
                  </a:lnTo>
                  <a:lnTo>
                    <a:pt x="771718" y="27941"/>
                  </a:lnTo>
                  <a:lnTo>
                    <a:pt x="796612" y="32602"/>
                  </a:lnTo>
                  <a:lnTo>
                    <a:pt x="821506" y="37981"/>
                  </a:lnTo>
                  <a:lnTo>
                    <a:pt x="846400" y="44172"/>
                  </a:lnTo>
                  <a:lnTo>
                    <a:pt x="871294" y="51273"/>
                  </a:lnTo>
                  <a:lnTo>
                    <a:pt x="896188" y="59386"/>
                  </a:lnTo>
                  <a:lnTo>
                    <a:pt x="921083" y="68614"/>
                  </a:lnTo>
                  <a:lnTo>
                    <a:pt x="945977" y="79057"/>
                  </a:lnTo>
                  <a:lnTo>
                    <a:pt x="970871" y="90806"/>
                  </a:lnTo>
                  <a:lnTo>
                    <a:pt x="995765" y="103940"/>
                  </a:lnTo>
                  <a:lnTo>
                    <a:pt x="1020659" y="118516"/>
                  </a:lnTo>
                  <a:lnTo>
                    <a:pt x="1045553" y="134564"/>
                  </a:lnTo>
                  <a:lnTo>
                    <a:pt x="1070447" y="152077"/>
                  </a:lnTo>
                  <a:lnTo>
                    <a:pt x="1095341" y="171006"/>
                  </a:lnTo>
                  <a:lnTo>
                    <a:pt x="1120236" y="191252"/>
                  </a:lnTo>
                  <a:lnTo>
                    <a:pt x="1145130" y="212670"/>
                  </a:lnTo>
                  <a:lnTo>
                    <a:pt x="1170024" y="235060"/>
                  </a:lnTo>
                  <a:lnTo>
                    <a:pt x="1194918" y="258182"/>
                  </a:lnTo>
                  <a:lnTo>
                    <a:pt x="1219812" y="281758"/>
                  </a:lnTo>
                  <a:lnTo>
                    <a:pt x="1244706" y="305489"/>
                  </a:lnTo>
                  <a:lnTo>
                    <a:pt x="1269600" y="329065"/>
                  </a:lnTo>
                  <a:lnTo>
                    <a:pt x="1294495" y="352187"/>
                  </a:lnTo>
                  <a:lnTo>
                    <a:pt x="1319389" y="374577"/>
                  </a:lnTo>
                  <a:lnTo>
                    <a:pt x="1344283" y="395995"/>
                  </a:lnTo>
                  <a:lnTo>
                    <a:pt x="1369177" y="416241"/>
                  </a:lnTo>
                  <a:lnTo>
                    <a:pt x="1394071" y="435170"/>
                  </a:lnTo>
                  <a:lnTo>
                    <a:pt x="1418965" y="452683"/>
                  </a:lnTo>
                  <a:lnTo>
                    <a:pt x="1443859" y="468731"/>
                  </a:lnTo>
                  <a:lnTo>
                    <a:pt x="1468754" y="483307"/>
                  </a:lnTo>
                  <a:lnTo>
                    <a:pt x="1493648" y="496441"/>
                  </a:lnTo>
                  <a:lnTo>
                    <a:pt x="1518542" y="508190"/>
                  </a:lnTo>
                  <a:lnTo>
                    <a:pt x="1543436" y="518633"/>
                  </a:lnTo>
                  <a:lnTo>
                    <a:pt x="1568330" y="527860"/>
                  </a:lnTo>
                  <a:lnTo>
                    <a:pt x="1593224" y="535973"/>
                  </a:lnTo>
                  <a:lnTo>
                    <a:pt x="1618118" y="543075"/>
                  </a:lnTo>
                  <a:lnTo>
                    <a:pt x="1643012" y="549266"/>
                  </a:lnTo>
                  <a:lnTo>
                    <a:pt x="1667907" y="554645"/>
                  </a:lnTo>
                  <a:lnTo>
                    <a:pt x="1692801" y="559306"/>
                  </a:lnTo>
                  <a:lnTo>
                    <a:pt x="1717695" y="563333"/>
                  </a:lnTo>
                  <a:lnTo>
                    <a:pt x="1742589" y="566804"/>
                  </a:lnTo>
                  <a:lnTo>
                    <a:pt x="1767483" y="569792"/>
                  </a:lnTo>
                  <a:lnTo>
                    <a:pt x="1792377" y="572359"/>
                  </a:lnTo>
                  <a:lnTo>
                    <a:pt x="1817271" y="574561"/>
                  </a:lnTo>
                  <a:lnTo>
                    <a:pt x="1842166" y="576447"/>
                  </a:lnTo>
                  <a:lnTo>
                    <a:pt x="1867060" y="578062"/>
                  </a:lnTo>
                  <a:lnTo>
                    <a:pt x="1891954" y="579443"/>
                  </a:lnTo>
                  <a:lnTo>
                    <a:pt x="1916848" y="580624"/>
                  </a:lnTo>
                  <a:lnTo>
                    <a:pt x="1941742" y="581631"/>
                  </a:lnTo>
                  <a:lnTo>
                    <a:pt x="1966636" y="582492"/>
                  </a:lnTo>
                  <a:lnTo>
                    <a:pt x="1991530" y="583225"/>
                  </a:lnTo>
                  <a:lnTo>
                    <a:pt x="2016425" y="583851"/>
                  </a:lnTo>
                  <a:lnTo>
                    <a:pt x="2041319" y="584385"/>
                  </a:lnTo>
                  <a:lnTo>
                    <a:pt x="2066213" y="584839"/>
                  </a:lnTo>
                  <a:lnTo>
                    <a:pt x="2091107" y="585227"/>
                  </a:lnTo>
                  <a:lnTo>
                    <a:pt x="2116001" y="585556"/>
                  </a:lnTo>
                  <a:lnTo>
                    <a:pt x="2140895" y="585837"/>
                  </a:lnTo>
                  <a:lnTo>
                    <a:pt x="2165789" y="586077"/>
                  </a:lnTo>
                  <a:lnTo>
                    <a:pt x="2190683" y="586280"/>
                  </a:lnTo>
                  <a:lnTo>
                    <a:pt x="2215578" y="586454"/>
                  </a:lnTo>
                  <a:lnTo>
                    <a:pt x="2240472" y="586601"/>
                  </a:lnTo>
                  <a:lnTo>
                    <a:pt x="2265366" y="586727"/>
                  </a:lnTo>
                  <a:lnTo>
                    <a:pt x="2290260" y="586834"/>
                  </a:lnTo>
                  <a:lnTo>
                    <a:pt x="2315154" y="586925"/>
                  </a:lnTo>
                  <a:lnTo>
                    <a:pt x="2340048" y="587003"/>
                  </a:lnTo>
                  <a:lnTo>
                    <a:pt x="2364942" y="587068"/>
                  </a:lnTo>
                  <a:lnTo>
                    <a:pt x="2389837" y="587125"/>
                  </a:lnTo>
                  <a:lnTo>
                    <a:pt x="2414731" y="587172"/>
                  </a:lnTo>
                  <a:lnTo>
                    <a:pt x="2439625" y="587213"/>
                  </a:lnTo>
                  <a:lnTo>
                    <a:pt x="2464519" y="587247"/>
                  </a:lnTo>
                  <a:lnTo>
                    <a:pt x="2464519" y="587379"/>
                  </a:lnTo>
                  <a:lnTo>
                    <a:pt x="2489413" y="587367"/>
                  </a:lnTo>
                  <a:lnTo>
                    <a:pt x="2514307" y="587354"/>
                  </a:lnTo>
                  <a:lnTo>
                    <a:pt x="2539201" y="587338"/>
                  </a:lnTo>
                  <a:lnTo>
                    <a:pt x="2564096" y="587319"/>
                  </a:lnTo>
                  <a:lnTo>
                    <a:pt x="2588990" y="587297"/>
                  </a:lnTo>
                  <a:lnTo>
                    <a:pt x="2613884" y="587271"/>
                  </a:lnTo>
                  <a:lnTo>
                    <a:pt x="2638778" y="587241"/>
                  </a:lnTo>
                  <a:lnTo>
                    <a:pt x="2663672" y="587205"/>
                  </a:lnTo>
                  <a:lnTo>
                    <a:pt x="2688566" y="587163"/>
                  </a:lnTo>
                  <a:lnTo>
                    <a:pt x="2713460" y="587114"/>
                  </a:lnTo>
                  <a:lnTo>
                    <a:pt x="2738354" y="587056"/>
                  </a:lnTo>
                  <a:lnTo>
                    <a:pt x="2763249" y="586989"/>
                  </a:lnTo>
                  <a:lnTo>
                    <a:pt x="2788143" y="586909"/>
                  </a:lnTo>
                  <a:lnTo>
                    <a:pt x="2813037" y="586815"/>
                  </a:lnTo>
                  <a:lnTo>
                    <a:pt x="2837931" y="586705"/>
                  </a:lnTo>
                  <a:lnTo>
                    <a:pt x="2862825" y="586576"/>
                  </a:lnTo>
                  <a:lnTo>
                    <a:pt x="2887719" y="586425"/>
                  </a:lnTo>
                  <a:lnTo>
                    <a:pt x="2912613" y="586247"/>
                  </a:lnTo>
                  <a:lnTo>
                    <a:pt x="2937508" y="586038"/>
                  </a:lnTo>
                  <a:lnTo>
                    <a:pt x="2962402" y="585794"/>
                  </a:lnTo>
                  <a:lnTo>
                    <a:pt x="2987296" y="585507"/>
                  </a:lnTo>
                  <a:lnTo>
                    <a:pt x="3012190" y="585171"/>
                  </a:lnTo>
                  <a:lnTo>
                    <a:pt x="3037084" y="584777"/>
                  </a:lnTo>
                  <a:lnTo>
                    <a:pt x="3061978" y="584317"/>
                  </a:lnTo>
                  <a:lnTo>
                    <a:pt x="3086872" y="583779"/>
                  </a:lnTo>
                  <a:lnTo>
                    <a:pt x="3111767" y="583150"/>
                  </a:lnTo>
                  <a:lnTo>
                    <a:pt x="3136661" y="582416"/>
                  </a:lnTo>
                  <a:lnTo>
                    <a:pt x="3161555" y="581560"/>
                  </a:lnTo>
                  <a:lnTo>
                    <a:pt x="3186449" y="580564"/>
                  </a:lnTo>
                  <a:lnTo>
                    <a:pt x="3211343" y="579407"/>
                  </a:lnTo>
                  <a:lnTo>
                    <a:pt x="3236237" y="578065"/>
                  </a:lnTo>
                  <a:lnTo>
                    <a:pt x="3261131" y="576511"/>
                  </a:lnTo>
                  <a:lnTo>
                    <a:pt x="3286025" y="574718"/>
                  </a:lnTo>
                  <a:lnTo>
                    <a:pt x="3310920" y="572655"/>
                  </a:lnTo>
                  <a:lnTo>
                    <a:pt x="3335814" y="570287"/>
                  </a:lnTo>
                  <a:lnTo>
                    <a:pt x="3360708" y="567583"/>
                  </a:lnTo>
                  <a:lnTo>
                    <a:pt x="3385602" y="564507"/>
                  </a:lnTo>
                  <a:lnTo>
                    <a:pt x="3410496" y="561026"/>
                  </a:lnTo>
                  <a:lnTo>
                    <a:pt x="3435390" y="557110"/>
                  </a:lnTo>
                  <a:lnTo>
                    <a:pt x="3460284" y="552732"/>
                  </a:lnTo>
                  <a:lnTo>
                    <a:pt x="3485179" y="547873"/>
                  </a:lnTo>
                  <a:lnTo>
                    <a:pt x="3510073" y="542524"/>
                  </a:lnTo>
                  <a:lnTo>
                    <a:pt x="3534967" y="536686"/>
                  </a:lnTo>
                  <a:lnTo>
                    <a:pt x="3559861" y="530377"/>
                  </a:lnTo>
                  <a:lnTo>
                    <a:pt x="3584755" y="523628"/>
                  </a:lnTo>
                  <a:lnTo>
                    <a:pt x="3609649" y="516489"/>
                  </a:lnTo>
                  <a:lnTo>
                    <a:pt x="3634543" y="509025"/>
                  </a:lnTo>
                  <a:lnTo>
                    <a:pt x="3659438" y="501318"/>
                  </a:lnTo>
                  <a:lnTo>
                    <a:pt x="3684332" y="493459"/>
                  </a:lnTo>
                  <a:lnTo>
                    <a:pt x="3709226" y="485549"/>
                  </a:lnTo>
                  <a:lnTo>
                    <a:pt x="3734120" y="477690"/>
                  </a:lnTo>
                  <a:lnTo>
                    <a:pt x="3759014" y="469983"/>
                  </a:lnTo>
                  <a:lnTo>
                    <a:pt x="3783908" y="462520"/>
                  </a:lnTo>
                  <a:lnTo>
                    <a:pt x="3808802" y="455380"/>
                  </a:lnTo>
                  <a:lnTo>
                    <a:pt x="3833696" y="448632"/>
                  </a:lnTo>
                  <a:lnTo>
                    <a:pt x="3858591" y="442322"/>
                  </a:lnTo>
                  <a:lnTo>
                    <a:pt x="3883485" y="436484"/>
                  </a:lnTo>
                  <a:lnTo>
                    <a:pt x="3908379" y="431135"/>
                  </a:lnTo>
                  <a:lnTo>
                    <a:pt x="3933273" y="426276"/>
                  </a:lnTo>
                  <a:lnTo>
                    <a:pt x="3958167" y="421898"/>
                  </a:lnTo>
                  <a:lnTo>
                    <a:pt x="3983061" y="417982"/>
                  </a:lnTo>
                  <a:lnTo>
                    <a:pt x="4007955" y="414501"/>
                  </a:lnTo>
                  <a:lnTo>
                    <a:pt x="4032850" y="411425"/>
                  </a:lnTo>
                  <a:lnTo>
                    <a:pt x="4057744" y="408721"/>
                  </a:lnTo>
                  <a:lnTo>
                    <a:pt x="4082638" y="406354"/>
                  </a:lnTo>
                  <a:lnTo>
                    <a:pt x="4107532" y="404290"/>
                  </a:lnTo>
                  <a:lnTo>
                    <a:pt x="4132426" y="402497"/>
                  </a:lnTo>
                  <a:lnTo>
                    <a:pt x="4157320" y="400943"/>
                  </a:lnTo>
                  <a:lnTo>
                    <a:pt x="4182214" y="399601"/>
                  </a:lnTo>
                  <a:lnTo>
                    <a:pt x="4207109" y="398444"/>
                  </a:lnTo>
                  <a:lnTo>
                    <a:pt x="4232003" y="397448"/>
                  </a:lnTo>
                  <a:lnTo>
                    <a:pt x="4256897" y="396592"/>
                  </a:lnTo>
                  <a:lnTo>
                    <a:pt x="4281791" y="395858"/>
                  </a:lnTo>
                  <a:lnTo>
                    <a:pt x="4306685" y="395230"/>
                  </a:lnTo>
                  <a:lnTo>
                    <a:pt x="4331579" y="394691"/>
                  </a:lnTo>
                  <a:lnTo>
                    <a:pt x="4356473" y="394231"/>
                  </a:lnTo>
                  <a:lnTo>
                    <a:pt x="4381367" y="393837"/>
                  </a:lnTo>
                  <a:lnTo>
                    <a:pt x="4406262" y="393502"/>
                  </a:lnTo>
                  <a:lnTo>
                    <a:pt x="4431156" y="393215"/>
                  </a:lnTo>
                  <a:lnTo>
                    <a:pt x="4456050" y="392970"/>
                  </a:lnTo>
                  <a:lnTo>
                    <a:pt x="4480944" y="392762"/>
                  </a:lnTo>
                  <a:lnTo>
                    <a:pt x="4505838" y="392584"/>
                  </a:lnTo>
                  <a:lnTo>
                    <a:pt x="4530732" y="392432"/>
                  </a:lnTo>
                  <a:lnTo>
                    <a:pt x="4555626" y="392303"/>
                  </a:lnTo>
                  <a:lnTo>
                    <a:pt x="4580521" y="392193"/>
                  </a:lnTo>
                  <a:lnTo>
                    <a:pt x="4605415" y="392099"/>
                  </a:lnTo>
                  <a:lnTo>
                    <a:pt x="4630309" y="392020"/>
                  </a:lnTo>
                  <a:lnTo>
                    <a:pt x="4655203" y="391952"/>
                  </a:lnTo>
                  <a:lnTo>
                    <a:pt x="4680097" y="391894"/>
                  </a:lnTo>
                  <a:lnTo>
                    <a:pt x="4704991" y="391845"/>
                  </a:lnTo>
                  <a:lnTo>
                    <a:pt x="4729885" y="391803"/>
                  </a:lnTo>
                  <a:lnTo>
                    <a:pt x="4754780" y="391767"/>
                  </a:lnTo>
                  <a:lnTo>
                    <a:pt x="4779674" y="391737"/>
                  </a:lnTo>
                  <a:lnTo>
                    <a:pt x="4804568" y="391711"/>
                  </a:lnTo>
                  <a:lnTo>
                    <a:pt x="4829462" y="391689"/>
                  </a:lnTo>
                  <a:lnTo>
                    <a:pt x="4854356" y="391670"/>
                  </a:lnTo>
                  <a:lnTo>
                    <a:pt x="4879250" y="391655"/>
                  </a:lnTo>
                  <a:lnTo>
                    <a:pt x="4904144" y="391641"/>
                  </a:lnTo>
                  <a:lnTo>
                    <a:pt x="4929038" y="391630"/>
                  </a:lnTo>
                </a:path>
              </a:pathLst>
            </a:custGeom>
            <a:ln w="40651" cap="flat">
              <a:solidFill>
                <a:srgbClr val="42A0FF">
                  <a:alpha val="100000"/>
                </a:srgbClr>
              </a:solidFill>
              <a:prstDash val="solid"/>
              <a:round/>
            </a:ln>
          </p:spPr>
          <p:txBody>
            <a:bodyPr/>
            <a:lstStyle/>
            <a:p/>
          </p:txBody>
        </p:sp>
        <p:sp>
          <p:nvSpPr>
            <p:cNvPr id="48" name="pl48"/>
            <p:cNvSpPr/>
            <p:nvPr/>
          </p:nvSpPr>
          <p:spPr>
            <a:xfrm>
              <a:off x="2420208" y="4626867"/>
              <a:ext cx="4929038" cy="587445"/>
            </a:xfrm>
            <a:custGeom>
              <a:avLst/>
              <a:pathLst>
                <a:path w="4929038" h="587445">
                  <a:moveTo>
                    <a:pt x="0" y="587445"/>
                  </a:moveTo>
                  <a:lnTo>
                    <a:pt x="24894" y="587421"/>
                  </a:lnTo>
                  <a:lnTo>
                    <a:pt x="49788" y="587394"/>
                  </a:lnTo>
                  <a:lnTo>
                    <a:pt x="74682" y="587363"/>
                  </a:lnTo>
                  <a:lnTo>
                    <a:pt x="99576" y="587325"/>
                  </a:lnTo>
                  <a:lnTo>
                    <a:pt x="124470" y="587281"/>
                  </a:lnTo>
                  <a:lnTo>
                    <a:pt x="149364" y="587230"/>
                  </a:lnTo>
                  <a:lnTo>
                    <a:pt x="174258" y="587169"/>
                  </a:lnTo>
                  <a:lnTo>
                    <a:pt x="199153" y="587098"/>
                  </a:lnTo>
                  <a:lnTo>
                    <a:pt x="224047" y="587014"/>
                  </a:lnTo>
                  <a:lnTo>
                    <a:pt x="248941" y="586915"/>
                  </a:lnTo>
                  <a:lnTo>
                    <a:pt x="273835" y="586800"/>
                  </a:lnTo>
                  <a:lnTo>
                    <a:pt x="298729" y="586664"/>
                  </a:lnTo>
                  <a:lnTo>
                    <a:pt x="323623" y="586505"/>
                  </a:lnTo>
                  <a:lnTo>
                    <a:pt x="348517" y="586317"/>
                  </a:lnTo>
                  <a:lnTo>
                    <a:pt x="373412" y="586097"/>
                  </a:lnTo>
                  <a:lnTo>
                    <a:pt x="398306" y="585839"/>
                  </a:lnTo>
                  <a:lnTo>
                    <a:pt x="423200" y="585536"/>
                  </a:lnTo>
                  <a:lnTo>
                    <a:pt x="448094" y="585180"/>
                  </a:lnTo>
                  <a:lnTo>
                    <a:pt x="472988" y="584763"/>
                  </a:lnTo>
                  <a:lnTo>
                    <a:pt x="497882" y="584274"/>
                  </a:lnTo>
                  <a:lnTo>
                    <a:pt x="522776" y="583700"/>
                  </a:lnTo>
                  <a:lnTo>
                    <a:pt x="547670" y="583029"/>
                  </a:lnTo>
                  <a:lnTo>
                    <a:pt x="572565" y="582242"/>
                  </a:lnTo>
                  <a:lnTo>
                    <a:pt x="597459" y="581321"/>
                  </a:lnTo>
                  <a:lnTo>
                    <a:pt x="622353" y="580244"/>
                  </a:lnTo>
                  <a:lnTo>
                    <a:pt x="647247" y="578987"/>
                  </a:lnTo>
                  <a:lnTo>
                    <a:pt x="672141" y="577519"/>
                  </a:lnTo>
                  <a:lnTo>
                    <a:pt x="697035" y="575808"/>
                  </a:lnTo>
                  <a:lnTo>
                    <a:pt x="721929" y="573816"/>
                  </a:lnTo>
                  <a:lnTo>
                    <a:pt x="746824" y="571501"/>
                  </a:lnTo>
                  <a:lnTo>
                    <a:pt x="771718" y="568817"/>
                  </a:lnTo>
                  <a:lnTo>
                    <a:pt x="796612" y="565710"/>
                  </a:lnTo>
                  <a:lnTo>
                    <a:pt x="821506" y="562123"/>
                  </a:lnTo>
                  <a:lnTo>
                    <a:pt x="846400" y="557996"/>
                  </a:lnTo>
                  <a:lnTo>
                    <a:pt x="871294" y="553262"/>
                  </a:lnTo>
                  <a:lnTo>
                    <a:pt x="896188" y="547853"/>
                  </a:lnTo>
                  <a:lnTo>
                    <a:pt x="921083" y="541701"/>
                  </a:lnTo>
                  <a:lnTo>
                    <a:pt x="945977" y="534740"/>
                  </a:lnTo>
                  <a:lnTo>
                    <a:pt x="970871" y="526907"/>
                  </a:lnTo>
                  <a:lnTo>
                    <a:pt x="995765" y="518151"/>
                  </a:lnTo>
                  <a:lnTo>
                    <a:pt x="1020659" y="508434"/>
                  </a:lnTo>
                  <a:lnTo>
                    <a:pt x="1045553" y="497735"/>
                  </a:lnTo>
                  <a:lnTo>
                    <a:pt x="1070447" y="486059"/>
                  </a:lnTo>
                  <a:lnTo>
                    <a:pt x="1095341" y="473440"/>
                  </a:lnTo>
                  <a:lnTo>
                    <a:pt x="1120236" y="459943"/>
                  </a:lnTo>
                  <a:lnTo>
                    <a:pt x="1145130" y="445664"/>
                  </a:lnTo>
                  <a:lnTo>
                    <a:pt x="1170024" y="430737"/>
                  </a:lnTo>
                  <a:lnTo>
                    <a:pt x="1194918" y="415323"/>
                  </a:lnTo>
                  <a:lnTo>
                    <a:pt x="1219812" y="399605"/>
                  </a:lnTo>
                  <a:lnTo>
                    <a:pt x="1244706" y="383785"/>
                  </a:lnTo>
                  <a:lnTo>
                    <a:pt x="1269600" y="368068"/>
                  </a:lnTo>
                  <a:lnTo>
                    <a:pt x="1294495" y="352653"/>
                  </a:lnTo>
                  <a:lnTo>
                    <a:pt x="1319389" y="337726"/>
                  </a:lnTo>
                  <a:lnTo>
                    <a:pt x="1344283" y="323448"/>
                  </a:lnTo>
                  <a:lnTo>
                    <a:pt x="1369177" y="309950"/>
                  </a:lnTo>
                  <a:lnTo>
                    <a:pt x="1394071" y="297331"/>
                  </a:lnTo>
                  <a:lnTo>
                    <a:pt x="1418965" y="285656"/>
                  </a:lnTo>
                  <a:lnTo>
                    <a:pt x="1443859" y="274957"/>
                  </a:lnTo>
                  <a:lnTo>
                    <a:pt x="1468754" y="265239"/>
                  </a:lnTo>
                  <a:lnTo>
                    <a:pt x="1493648" y="256483"/>
                  </a:lnTo>
                  <a:lnTo>
                    <a:pt x="1518542" y="248651"/>
                  </a:lnTo>
                  <a:lnTo>
                    <a:pt x="1543436" y="241689"/>
                  </a:lnTo>
                  <a:lnTo>
                    <a:pt x="1568330" y="235537"/>
                  </a:lnTo>
                  <a:lnTo>
                    <a:pt x="1593224" y="230129"/>
                  </a:lnTo>
                  <a:lnTo>
                    <a:pt x="1618118" y="225394"/>
                  </a:lnTo>
                  <a:lnTo>
                    <a:pt x="1643012" y="221267"/>
                  </a:lnTo>
                  <a:lnTo>
                    <a:pt x="1667907" y="217681"/>
                  </a:lnTo>
                  <a:lnTo>
                    <a:pt x="1692801" y="214574"/>
                  </a:lnTo>
                  <a:lnTo>
                    <a:pt x="1717695" y="211889"/>
                  </a:lnTo>
                  <a:lnTo>
                    <a:pt x="1742589" y="209575"/>
                  </a:lnTo>
                  <a:lnTo>
                    <a:pt x="1767483" y="207583"/>
                  </a:lnTo>
                  <a:lnTo>
                    <a:pt x="1792377" y="205872"/>
                  </a:lnTo>
                  <a:lnTo>
                    <a:pt x="1817271" y="204404"/>
                  </a:lnTo>
                  <a:lnTo>
                    <a:pt x="1842166" y="203146"/>
                  </a:lnTo>
                  <a:lnTo>
                    <a:pt x="1867060" y="202069"/>
                  </a:lnTo>
                  <a:lnTo>
                    <a:pt x="1891954" y="201149"/>
                  </a:lnTo>
                  <a:lnTo>
                    <a:pt x="1916848" y="200362"/>
                  </a:lnTo>
                  <a:lnTo>
                    <a:pt x="1941742" y="199690"/>
                  </a:lnTo>
                  <a:lnTo>
                    <a:pt x="1966636" y="199116"/>
                  </a:lnTo>
                  <a:lnTo>
                    <a:pt x="1991530" y="198627"/>
                  </a:lnTo>
                  <a:lnTo>
                    <a:pt x="2016425" y="198210"/>
                  </a:lnTo>
                  <a:lnTo>
                    <a:pt x="2041319" y="197854"/>
                  </a:lnTo>
                  <a:lnTo>
                    <a:pt x="2066213" y="197551"/>
                  </a:lnTo>
                  <a:lnTo>
                    <a:pt x="2091107" y="197293"/>
                  </a:lnTo>
                  <a:lnTo>
                    <a:pt x="2116001" y="197073"/>
                  </a:lnTo>
                  <a:lnTo>
                    <a:pt x="2140895" y="196886"/>
                  </a:lnTo>
                  <a:lnTo>
                    <a:pt x="2165789" y="196726"/>
                  </a:lnTo>
                  <a:lnTo>
                    <a:pt x="2190683" y="196591"/>
                  </a:lnTo>
                  <a:lnTo>
                    <a:pt x="2215578" y="196475"/>
                  </a:lnTo>
                  <a:lnTo>
                    <a:pt x="2240472" y="196377"/>
                  </a:lnTo>
                  <a:lnTo>
                    <a:pt x="2265366" y="196293"/>
                  </a:lnTo>
                  <a:lnTo>
                    <a:pt x="2290260" y="196221"/>
                  </a:lnTo>
                  <a:lnTo>
                    <a:pt x="2315154" y="196161"/>
                  </a:lnTo>
                  <a:lnTo>
                    <a:pt x="2340048" y="196109"/>
                  </a:lnTo>
                  <a:lnTo>
                    <a:pt x="2364942" y="196065"/>
                  </a:lnTo>
                  <a:lnTo>
                    <a:pt x="2389837" y="196028"/>
                  </a:lnTo>
                  <a:lnTo>
                    <a:pt x="2414731" y="195996"/>
                  </a:lnTo>
                  <a:lnTo>
                    <a:pt x="2439625" y="195969"/>
                  </a:lnTo>
                  <a:lnTo>
                    <a:pt x="2464519" y="195946"/>
                  </a:lnTo>
                  <a:lnTo>
                    <a:pt x="2464519" y="195749"/>
                  </a:lnTo>
                  <a:lnTo>
                    <a:pt x="2489413" y="195737"/>
                  </a:lnTo>
                  <a:lnTo>
                    <a:pt x="2514307" y="195724"/>
                  </a:lnTo>
                  <a:lnTo>
                    <a:pt x="2539201" y="195708"/>
                  </a:lnTo>
                  <a:lnTo>
                    <a:pt x="2564096" y="195689"/>
                  </a:lnTo>
                  <a:lnTo>
                    <a:pt x="2588990" y="195667"/>
                  </a:lnTo>
                  <a:lnTo>
                    <a:pt x="2613884" y="195641"/>
                  </a:lnTo>
                  <a:lnTo>
                    <a:pt x="2638778" y="195611"/>
                  </a:lnTo>
                  <a:lnTo>
                    <a:pt x="2663672" y="195575"/>
                  </a:lnTo>
                  <a:lnTo>
                    <a:pt x="2688566" y="195533"/>
                  </a:lnTo>
                  <a:lnTo>
                    <a:pt x="2713460" y="195484"/>
                  </a:lnTo>
                  <a:lnTo>
                    <a:pt x="2738354" y="195426"/>
                  </a:lnTo>
                  <a:lnTo>
                    <a:pt x="2763249" y="195359"/>
                  </a:lnTo>
                  <a:lnTo>
                    <a:pt x="2788143" y="195279"/>
                  </a:lnTo>
                  <a:lnTo>
                    <a:pt x="2813037" y="195185"/>
                  </a:lnTo>
                  <a:lnTo>
                    <a:pt x="2837931" y="195075"/>
                  </a:lnTo>
                  <a:lnTo>
                    <a:pt x="2862825" y="194946"/>
                  </a:lnTo>
                  <a:lnTo>
                    <a:pt x="2887719" y="194795"/>
                  </a:lnTo>
                  <a:lnTo>
                    <a:pt x="2912613" y="194617"/>
                  </a:lnTo>
                  <a:lnTo>
                    <a:pt x="2937508" y="194408"/>
                  </a:lnTo>
                  <a:lnTo>
                    <a:pt x="2962402" y="194164"/>
                  </a:lnTo>
                  <a:lnTo>
                    <a:pt x="2987296" y="193877"/>
                  </a:lnTo>
                  <a:lnTo>
                    <a:pt x="3012190" y="193541"/>
                  </a:lnTo>
                  <a:lnTo>
                    <a:pt x="3037084" y="193147"/>
                  </a:lnTo>
                  <a:lnTo>
                    <a:pt x="3061978" y="192687"/>
                  </a:lnTo>
                  <a:lnTo>
                    <a:pt x="3086872" y="192149"/>
                  </a:lnTo>
                  <a:lnTo>
                    <a:pt x="3111767" y="191520"/>
                  </a:lnTo>
                  <a:lnTo>
                    <a:pt x="3136661" y="190786"/>
                  </a:lnTo>
                  <a:lnTo>
                    <a:pt x="3161555" y="189930"/>
                  </a:lnTo>
                  <a:lnTo>
                    <a:pt x="3186449" y="188934"/>
                  </a:lnTo>
                  <a:lnTo>
                    <a:pt x="3211343" y="187777"/>
                  </a:lnTo>
                  <a:lnTo>
                    <a:pt x="3236237" y="186435"/>
                  </a:lnTo>
                  <a:lnTo>
                    <a:pt x="3261131" y="184881"/>
                  </a:lnTo>
                  <a:lnTo>
                    <a:pt x="3286025" y="183088"/>
                  </a:lnTo>
                  <a:lnTo>
                    <a:pt x="3310920" y="181025"/>
                  </a:lnTo>
                  <a:lnTo>
                    <a:pt x="3335814" y="178657"/>
                  </a:lnTo>
                  <a:lnTo>
                    <a:pt x="3360708" y="175953"/>
                  </a:lnTo>
                  <a:lnTo>
                    <a:pt x="3385602" y="172877"/>
                  </a:lnTo>
                  <a:lnTo>
                    <a:pt x="3410496" y="169396"/>
                  </a:lnTo>
                  <a:lnTo>
                    <a:pt x="3435390" y="165480"/>
                  </a:lnTo>
                  <a:lnTo>
                    <a:pt x="3460284" y="161102"/>
                  </a:lnTo>
                  <a:lnTo>
                    <a:pt x="3485179" y="156243"/>
                  </a:lnTo>
                  <a:lnTo>
                    <a:pt x="3510073" y="150894"/>
                  </a:lnTo>
                  <a:lnTo>
                    <a:pt x="3534967" y="145056"/>
                  </a:lnTo>
                  <a:lnTo>
                    <a:pt x="3559861" y="138747"/>
                  </a:lnTo>
                  <a:lnTo>
                    <a:pt x="3584755" y="131998"/>
                  </a:lnTo>
                  <a:lnTo>
                    <a:pt x="3609649" y="124859"/>
                  </a:lnTo>
                  <a:lnTo>
                    <a:pt x="3634543" y="117395"/>
                  </a:lnTo>
                  <a:lnTo>
                    <a:pt x="3659438" y="109688"/>
                  </a:lnTo>
                  <a:lnTo>
                    <a:pt x="3684332" y="101829"/>
                  </a:lnTo>
                  <a:lnTo>
                    <a:pt x="3709226" y="93919"/>
                  </a:lnTo>
                  <a:lnTo>
                    <a:pt x="3734120" y="86060"/>
                  </a:lnTo>
                  <a:lnTo>
                    <a:pt x="3759014" y="78353"/>
                  </a:lnTo>
                  <a:lnTo>
                    <a:pt x="3783908" y="70890"/>
                  </a:lnTo>
                  <a:lnTo>
                    <a:pt x="3808802" y="63750"/>
                  </a:lnTo>
                  <a:lnTo>
                    <a:pt x="3833696" y="57002"/>
                  </a:lnTo>
                  <a:lnTo>
                    <a:pt x="3858591" y="50692"/>
                  </a:lnTo>
                  <a:lnTo>
                    <a:pt x="3883485" y="44854"/>
                  </a:lnTo>
                  <a:lnTo>
                    <a:pt x="3908379" y="39505"/>
                  </a:lnTo>
                  <a:lnTo>
                    <a:pt x="3933273" y="34646"/>
                  </a:lnTo>
                  <a:lnTo>
                    <a:pt x="3958167" y="30268"/>
                  </a:lnTo>
                  <a:lnTo>
                    <a:pt x="3983061" y="26352"/>
                  </a:lnTo>
                  <a:lnTo>
                    <a:pt x="4007955" y="22871"/>
                  </a:lnTo>
                  <a:lnTo>
                    <a:pt x="4032850" y="19795"/>
                  </a:lnTo>
                  <a:lnTo>
                    <a:pt x="4057744" y="17091"/>
                  </a:lnTo>
                  <a:lnTo>
                    <a:pt x="4082638" y="14724"/>
                  </a:lnTo>
                  <a:lnTo>
                    <a:pt x="4107532" y="12660"/>
                  </a:lnTo>
                  <a:lnTo>
                    <a:pt x="4132426" y="10867"/>
                  </a:lnTo>
                  <a:lnTo>
                    <a:pt x="4157320" y="9313"/>
                  </a:lnTo>
                  <a:lnTo>
                    <a:pt x="4182214" y="7971"/>
                  </a:lnTo>
                  <a:lnTo>
                    <a:pt x="4207109" y="6814"/>
                  </a:lnTo>
                  <a:lnTo>
                    <a:pt x="4232003" y="5818"/>
                  </a:lnTo>
                  <a:lnTo>
                    <a:pt x="4256897" y="4962"/>
                  </a:lnTo>
                  <a:lnTo>
                    <a:pt x="4281791" y="4228"/>
                  </a:lnTo>
                  <a:lnTo>
                    <a:pt x="4306685" y="3600"/>
                  </a:lnTo>
                  <a:lnTo>
                    <a:pt x="4331579" y="3061"/>
                  </a:lnTo>
                  <a:lnTo>
                    <a:pt x="4356473" y="2601"/>
                  </a:lnTo>
                  <a:lnTo>
                    <a:pt x="4381367" y="2207"/>
                  </a:lnTo>
                  <a:lnTo>
                    <a:pt x="4406262" y="1872"/>
                  </a:lnTo>
                  <a:lnTo>
                    <a:pt x="4431156" y="1585"/>
                  </a:lnTo>
                  <a:lnTo>
                    <a:pt x="4456050" y="1340"/>
                  </a:lnTo>
                  <a:lnTo>
                    <a:pt x="4480944" y="1132"/>
                  </a:lnTo>
                  <a:lnTo>
                    <a:pt x="4505838" y="954"/>
                  </a:lnTo>
                  <a:lnTo>
                    <a:pt x="4530732" y="802"/>
                  </a:lnTo>
                  <a:lnTo>
                    <a:pt x="4555626" y="673"/>
                  </a:lnTo>
                  <a:lnTo>
                    <a:pt x="4580521" y="563"/>
                  </a:lnTo>
                  <a:lnTo>
                    <a:pt x="4605415" y="469"/>
                  </a:lnTo>
                  <a:lnTo>
                    <a:pt x="4630309" y="390"/>
                  </a:lnTo>
                  <a:lnTo>
                    <a:pt x="4655203" y="322"/>
                  </a:lnTo>
                  <a:lnTo>
                    <a:pt x="4680097" y="264"/>
                  </a:lnTo>
                  <a:lnTo>
                    <a:pt x="4704991" y="215"/>
                  </a:lnTo>
                  <a:lnTo>
                    <a:pt x="4729885" y="173"/>
                  </a:lnTo>
                  <a:lnTo>
                    <a:pt x="4754780" y="137"/>
                  </a:lnTo>
                  <a:lnTo>
                    <a:pt x="4779674" y="107"/>
                  </a:lnTo>
                  <a:lnTo>
                    <a:pt x="4804568" y="81"/>
                  </a:lnTo>
                  <a:lnTo>
                    <a:pt x="4829462" y="59"/>
                  </a:lnTo>
                  <a:lnTo>
                    <a:pt x="4854356" y="40"/>
                  </a:lnTo>
                  <a:lnTo>
                    <a:pt x="4879250" y="25"/>
                  </a:lnTo>
                  <a:lnTo>
                    <a:pt x="4904144" y="11"/>
                  </a:lnTo>
                  <a:lnTo>
                    <a:pt x="4929038" y="0"/>
                  </a:lnTo>
                </a:path>
              </a:pathLst>
            </a:custGeom>
            <a:ln w="40651" cap="flat">
              <a:solidFill>
                <a:srgbClr val="8B93FF">
                  <a:alpha val="100000"/>
                </a:srgbClr>
              </a:solidFill>
              <a:prstDash val="solid"/>
              <a:round/>
            </a:ln>
          </p:spPr>
          <p:txBody>
            <a:bodyPr/>
            <a:lstStyle/>
            <a:p/>
          </p:txBody>
        </p:sp>
        <p:sp>
          <p:nvSpPr>
            <p:cNvPr id="49" name="pl49"/>
            <p:cNvSpPr/>
            <p:nvPr/>
          </p:nvSpPr>
          <p:spPr>
            <a:xfrm>
              <a:off x="2420208" y="1688657"/>
              <a:ext cx="4929038" cy="195815"/>
            </a:xfrm>
            <a:custGeom>
              <a:avLst/>
              <a:pathLst>
                <a:path w="4929038" h="195815">
                  <a:moveTo>
                    <a:pt x="0" y="0"/>
                  </a:moveTo>
                  <a:lnTo>
                    <a:pt x="24894" y="11"/>
                  </a:lnTo>
                  <a:lnTo>
                    <a:pt x="49788" y="25"/>
                  </a:lnTo>
                  <a:lnTo>
                    <a:pt x="74682" y="40"/>
                  </a:lnTo>
                  <a:lnTo>
                    <a:pt x="99576" y="59"/>
                  </a:lnTo>
                  <a:lnTo>
                    <a:pt x="124470" y="81"/>
                  </a:lnTo>
                  <a:lnTo>
                    <a:pt x="149364" y="107"/>
                  </a:lnTo>
                  <a:lnTo>
                    <a:pt x="174258" y="137"/>
                  </a:lnTo>
                  <a:lnTo>
                    <a:pt x="199153" y="173"/>
                  </a:lnTo>
                  <a:lnTo>
                    <a:pt x="224047" y="215"/>
                  </a:lnTo>
                  <a:lnTo>
                    <a:pt x="248941" y="264"/>
                  </a:lnTo>
                  <a:lnTo>
                    <a:pt x="273835" y="322"/>
                  </a:lnTo>
                  <a:lnTo>
                    <a:pt x="298729" y="390"/>
                  </a:lnTo>
                  <a:lnTo>
                    <a:pt x="323623" y="469"/>
                  </a:lnTo>
                  <a:lnTo>
                    <a:pt x="348517" y="563"/>
                  </a:lnTo>
                  <a:lnTo>
                    <a:pt x="373412" y="673"/>
                  </a:lnTo>
                  <a:lnTo>
                    <a:pt x="398306" y="802"/>
                  </a:lnTo>
                  <a:lnTo>
                    <a:pt x="423200" y="954"/>
                  </a:lnTo>
                  <a:lnTo>
                    <a:pt x="448094" y="1132"/>
                  </a:lnTo>
                  <a:lnTo>
                    <a:pt x="472988" y="1340"/>
                  </a:lnTo>
                  <a:lnTo>
                    <a:pt x="497882" y="1585"/>
                  </a:lnTo>
                  <a:lnTo>
                    <a:pt x="522776" y="1872"/>
                  </a:lnTo>
                  <a:lnTo>
                    <a:pt x="547670" y="2207"/>
                  </a:lnTo>
                  <a:lnTo>
                    <a:pt x="572565" y="2601"/>
                  </a:lnTo>
                  <a:lnTo>
                    <a:pt x="597459" y="3061"/>
                  </a:lnTo>
                  <a:lnTo>
                    <a:pt x="622353" y="3600"/>
                  </a:lnTo>
                  <a:lnTo>
                    <a:pt x="647247" y="4228"/>
                  </a:lnTo>
                  <a:lnTo>
                    <a:pt x="672141" y="4962"/>
                  </a:lnTo>
                  <a:lnTo>
                    <a:pt x="697035" y="5818"/>
                  </a:lnTo>
                  <a:lnTo>
                    <a:pt x="721929" y="6814"/>
                  </a:lnTo>
                  <a:lnTo>
                    <a:pt x="746824" y="7971"/>
                  </a:lnTo>
                  <a:lnTo>
                    <a:pt x="771718" y="9313"/>
                  </a:lnTo>
                  <a:lnTo>
                    <a:pt x="796612" y="10867"/>
                  </a:lnTo>
                  <a:lnTo>
                    <a:pt x="821506" y="12660"/>
                  </a:lnTo>
                  <a:lnTo>
                    <a:pt x="846400" y="14724"/>
                  </a:lnTo>
                  <a:lnTo>
                    <a:pt x="871294" y="17091"/>
                  </a:lnTo>
                  <a:lnTo>
                    <a:pt x="896188" y="19795"/>
                  </a:lnTo>
                  <a:lnTo>
                    <a:pt x="921083" y="22871"/>
                  </a:lnTo>
                  <a:lnTo>
                    <a:pt x="945977" y="26352"/>
                  </a:lnTo>
                  <a:lnTo>
                    <a:pt x="970871" y="30268"/>
                  </a:lnTo>
                  <a:lnTo>
                    <a:pt x="995765" y="34646"/>
                  </a:lnTo>
                  <a:lnTo>
                    <a:pt x="1020659" y="39505"/>
                  </a:lnTo>
                  <a:lnTo>
                    <a:pt x="1045553" y="44854"/>
                  </a:lnTo>
                  <a:lnTo>
                    <a:pt x="1070447" y="50692"/>
                  </a:lnTo>
                  <a:lnTo>
                    <a:pt x="1095341" y="57002"/>
                  </a:lnTo>
                  <a:lnTo>
                    <a:pt x="1120236" y="63750"/>
                  </a:lnTo>
                  <a:lnTo>
                    <a:pt x="1145130" y="70890"/>
                  </a:lnTo>
                  <a:lnTo>
                    <a:pt x="1170024" y="78353"/>
                  </a:lnTo>
                  <a:lnTo>
                    <a:pt x="1194918" y="86060"/>
                  </a:lnTo>
                  <a:lnTo>
                    <a:pt x="1219812" y="93919"/>
                  </a:lnTo>
                  <a:lnTo>
                    <a:pt x="1244706" y="101829"/>
                  </a:lnTo>
                  <a:lnTo>
                    <a:pt x="1269600" y="109688"/>
                  </a:lnTo>
                  <a:lnTo>
                    <a:pt x="1294495" y="117395"/>
                  </a:lnTo>
                  <a:lnTo>
                    <a:pt x="1319389" y="124859"/>
                  </a:lnTo>
                  <a:lnTo>
                    <a:pt x="1344283" y="131998"/>
                  </a:lnTo>
                  <a:lnTo>
                    <a:pt x="1369177" y="138747"/>
                  </a:lnTo>
                  <a:lnTo>
                    <a:pt x="1394071" y="145056"/>
                  </a:lnTo>
                  <a:lnTo>
                    <a:pt x="1418965" y="150894"/>
                  </a:lnTo>
                  <a:lnTo>
                    <a:pt x="1443859" y="156243"/>
                  </a:lnTo>
                  <a:lnTo>
                    <a:pt x="1468754" y="161102"/>
                  </a:lnTo>
                  <a:lnTo>
                    <a:pt x="1493648" y="165480"/>
                  </a:lnTo>
                  <a:lnTo>
                    <a:pt x="1518542" y="169396"/>
                  </a:lnTo>
                  <a:lnTo>
                    <a:pt x="1543436" y="172877"/>
                  </a:lnTo>
                  <a:lnTo>
                    <a:pt x="1568330" y="175953"/>
                  </a:lnTo>
                  <a:lnTo>
                    <a:pt x="1593224" y="178657"/>
                  </a:lnTo>
                  <a:lnTo>
                    <a:pt x="1618118" y="181025"/>
                  </a:lnTo>
                  <a:lnTo>
                    <a:pt x="1643012" y="183088"/>
                  </a:lnTo>
                  <a:lnTo>
                    <a:pt x="1667907" y="184881"/>
                  </a:lnTo>
                  <a:lnTo>
                    <a:pt x="1692801" y="186435"/>
                  </a:lnTo>
                  <a:lnTo>
                    <a:pt x="1717695" y="187777"/>
                  </a:lnTo>
                  <a:lnTo>
                    <a:pt x="1742589" y="188934"/>
                  </a:lnTo>
                  <a:lnTo>
                    <a:pt x="1767483" y="189930"/>
                  </a:lnTo>
                  <a:lnTo>
                    <a:pt x="1792377" y="190786"/>
                  </a:lnTo>
                  <a:lnTo>
                    <a:pt x="1817271" y="191520"/>
                  </a:lnTo>
                  <a:lnTo>
                    <a:pt x="1842166" y="192149"/>
                  </a:lnTo>
                  <a:lnTo>
                    <a:pt x="1867060" y="192687"/>
                  </a:lnTo>
                  <a:lnTo>
                    <a:pt x="1891954" y="193147"/>
                  </a:lnTo>
                  <a:lnTo>
                    <a:pt x="1916848" y="193541"/>
                  </a:lnTo>
                  <a:lnTo>
                    <a:pt x="1941742" y="193877"/>
                  </a:lnTo>
                  <a:lnTo>
                    <a:pt x="1966636" y="194164"/>
                  </a:lnTo>
                  <a:lnTo>
                    <a:pt x="1991530" y="194408"/>
                  </a:lnTo>
                  <a:lnTo>
                    <a:pt x="2016425" y="194617"/>
                  </a:lnTo>
                  <a:lnTo>
                    <a:pt x="2041319" y="194795"/>
                  </a:lnTo>
                  <a:lnTo>
                    <a:pt x="2066213" y="194946"/>
                  </a:lnTo>
                  <a:lnTo>
                    <a:pt x="2091107" y="195075"/>
                  </a:lnTo>
                  <a:lnTo>
                    <a:pt x="2116001" y="195185"/>
                  </a:lnTo>
                  <a:lnTo>
                    <a:pt x="2140895" y="195279"/>
                  </a:lnTo>
                  <a:lnTo>
                    <a:pt x="2165789" y="195359"/>
                  </a:lnTo>
                  <a:lnTo>
                    <a:pt x="2190683" y="195426"/>
                  </a:lnTo>
                  <a:lnTo>
                    <a:pt x="2215578" y="195484"/>
                  </a:lnTo>
                  <a:lnTo>
                    <a:pt x="2240472" y="195533"/>
                  </a:lnTo>
                  <a:lnTo>
                    <a:pt x="2265366" y="195575"/>
                  </a:lnTo>
                  <a:lnTo>
                    <a:pt x="2290260" y="195611"/>
                  </a:lnTo>
                  <a:lnTo>
                    <a:pt x="2315154" y="195641"/>
                  </a:lnTo>
                  <a:lnTo>
                    <a:pt x="2340048" y="195667"/>
                  </a:lnTo>
                  <a:lnTo>
                    <a:pt x="2364942" y="195689"/>
                  </a:lnTo>
                  <a:lnTo>
                    <a:pt x="2389837" y="195708"/>
                  </a:lnTo>
                  <a:lnTo>
                    <a:pt x="2414731" y="195724"/>
                  </a:lnTo>
                  <a:lnTo>
                    <a:pt x="2439625" y="195737"/>
                  </a:lnTo>
                  <a:lnTo>
                    <a:pt x="2464519" y="195749"/>
                  </a:lnTo>
                  <a:lnTo>
                    <a:pt x="2464519" y="195815"/>
                  </a:lnTo>
                  <a:lnTo>
                    <a:pt x="2489413" y="195815"/>
                  </a:lnTo>
                  <a:lnTo>
                    <a:pt x="2514307" y="195815"/>
                  </a:lnTo>
                  <a:lnTo>
                    <a:pt x="2539201" y="195815"/>
                  </a:lnTo>
                  <a:lnTo>
                    <a:pt x="2564096" y="195815"/>
                  </a:lnTo>
                  <a:lnTo>
                    <a:pt x="2588990" y="195815"/>
                  </a:lnTo>
                  <a:lnTo>
                    <a:pt x="2613884" y="195815"/>
                  </a:lnTo>
                  <a:lnTo>
                    <a:pt x="2638778" y="195815"/>
                  </a:lnTo>
                  <a:lnTo>
                    <a:pt x="2663672" y="195815"/>
                  </a:lnTo>
                  <a:lnTo>
                    <a:pt x="2688566" y="195815"/>
                  </a:lnTo>
                  <a:lnTo>
                    <a:pt x="2713460" y="195815"/>
                  </a:lnTo>
                  <a:lnTo>
                    <a:pt x="2738354" y="195815"/>
                  </a:lnTo>
                  <a:lnTo>
                    <a:pt x="2763249" y="195815"/>
                  </a:lnTo>
                  <a:lnTo>
                    <a:pt x="2788143" y="195815"/>
                  </a:lnTo>
                  <a:lnTo>
                    <a:pt x="2813037" y="195815"/>
                  </a:lnTo>
                  <a:lnTo>
                    <a:pt x="2837931" y="195815"/>
                  </a:lnTo>
                  <a:lnTo>
                    <a:pt x="2862825" y="195815"/>
                  </a:lnTo>
                  <a:lnTo>
                    <a:pt x="2887719" y="195815"/>
                  </a:lnTo>
                  <a:lnTo>
                    <a:pt x="2912613" y="195815"/>
                  </a:lnTo>
                  <a:lnTo>
                    <a:pt x="2937508" y="195815"/>
                  </a:lnTo>
                  <a:lnTo>
                    <a:pt x="2962402" y="195815"/>
                  </a:lnTo>
                  <a:lnTo>
                    <a:pt x="2987296" y="195815"/>
                  </a:lnTo>
                  <a:lnTo>
                    <a:pt x="3012190" y="195815"/>
                  </a:lnTo>
                  <a:lnTo>
                    <a:pt x="3037084" y="195815"/>
                  </a:lnTo>
                  <a:lnTo>
                    <a:pt x="3061978" y="195815"/>
                  </a:lnTo>
                  <a:lnTo>
                    <a:pt x="3086872" y="195815"/>
                  </a:lnTo>
                  <a:lnTo>
                    <a:pt x="3111767" y="195815"/>
                  </a:lnTo>
                  <a:lnTo>
                    <a:pt x="3136661" y="195815"/>
                  </a:lnTo>
                  <a:lnTo>
                    <a:pt x="3161555" y="195815"/>
                  </a:lnTo>
                  <a:lnTo>
                    <a:pt x="3186449" y="195815"/>
                  </a:lnTo>
                  <a:lnTo>
                    <a:pt x="3211343" y="195815"/>
                  </a:lnTo>
                  <a:lnTo>
                    <a:pt x="3236237" y="195815"/>
                  </a:lnTo>
                  <a:lnTo>
                    <a:pt x="3261131" y="195815"/>
                  </a:lnTo>
                  <a:lnTo>
                    <a:pt x="3286025" y="195815"/>
                  </a:lnTo>
                  <a:lnTo>
                    <a:pt x="3310920" y="195815"/>
                  </a:lnTo>
                  <a:lnTo>
                    <a:pt x="3335814" y="195815"/>
                  </a:lnTo>
                  <a:lnTo>
                    <a:pt x="3360708" y="195815"/>
                  </a:lnTo>
                  <a:lnTo>
                    <a:pt x="3385602" y="195815"/>
                  </a:lnTo>
                  <a:lnTo>
                    <a:pt x="3410496" y="195815"/>
                  </a:lnTo>
                  <a:lnTo>
                    <a:pt x="3435390" y="195815"/>
                  </a:lnTo>
                  <a:lnTo>
                    <a:pt x="3460284" y="195815"/>
                  </a:lnTo>
                  <a:lnTo>
                    <a:pt x="3485179" y="195815"/>
                  </a:lnTo>
                  <a:lnTo>
                    <a:pt x="3510073" y="195815"/>
                  </a:lnTo>
                  <a:lnTo>
                    <a:pt x="3534967" y="195815"/>
                  </a:lnTo>
                  <a:lnTo>
                    <a:pt x="3559861" y="195815"/>
                  </a:lnTo>
                  <a:lnTo>
                    <a:pt x="3584755" y="195815"/>
                  </a:lnTo>
                  <a:lnTo>
                    <a:pt x="3609649" y="195815"/>
                  </a:lnTo>
                  <a:lnTo>
                    <a:pt x="3634543" y="195815"/>
                  </a:lnTo>
                  <a:lnTo>
                    <a:pt x="3659438" y="195815"/>
                  </a:lnTo>
                  <a:lnTo>
                    <a:pt x="3684332" y="195815"/>
                  </a:lnTo>
                  <a:lnTo>
                    <a:pt x="3709226" y="195815"/>
                  </a:lnTo>
                  <a:lnTo>
                    <a:pt x="3734120" y="195815"/>
                  </a:lnTo>
                  <a:lnTo>
                    <a:pt x="3759014" y="195815"/>
                  </a:lnTo>
                  <a:lnTo>
                    <a:pt x="3783908" y="195815"/>
                  </a:lnTo>
                  <a:lnTo>
                    <a:pt x="3808802" y="195815"/>
                  </a:lnTo>
                  <a:lnTo>
                    <a:pt x="3833696" y="195815"/>
                  </a:lnTo>
                  <a:lnTo>
                    <a:pt x="3858591" y="195815"/>
                  </a:lnTo>
                  <a:lnTo>
                    <a:pt x="3883485" y="195815"/>
                  </a:lnTo>
                  <a:lnTo>
                    <a:pt x="3908379" y="195815"/>
                  </a:lnTo>
                  <a:lnTo>
                    <a:pt x="3933273" y="195815"/>
                  </a:lnTo>
                  <a:lnTo>
                    <a:pt x="3958167" y="195815"/>
                  </a:lnTo>
                  <a:lnTo>
                    <a:pt x="3983061" y="195815"/>
                  </a:lnTo>
                  <a:lnTo>
                    <a:pt x="4007955" y="195815"/>
                  </a:lnTo>
                  <a:lnTo>
                    <a:pt x="4032850" y="195815"/>
                  </a:lnTo>
                  <a:lnTo>
                    <a:pt x="4057744" y="195815"/>
                  </a:lnTo>
                  <a:lnTo>
                    <a:pt x="4082638" y="195815"/>
                  </a:lnTo>
                  <a:lnTo>
                    <a:pt x="4107532" y="195815"/>
                  </a:lnTo>
                  <a:lnTo>
                    <a:pt x="4132426" y="195815"/>
                  </a:lnTo>
                  <a:lnTo>
                    <a:pt x="4157320" y="195815"/>
                  </a:lnTo>
                  <a:lnTo>
                    <a:pt x="4182214" y="195815"/>
                  </a:lnTo>
                  <a:lnTo>
                    <a:pt x="4207109" y="195815"/>
                  </a:lnTo>
                  <a:lnTo>
                    <a:pt x="4232003" y="195815"/>
                  </a:lnTo>
                  <a:lnTo>
                    <a:pt x="4256897" y="195815"/>
                  </a:lnTo>
                  <a:lnTo>
                    <a:pt x="4281791" y="195815"/>
                  </a:lnTo>
                  <a:lnTo>
                    <a:pt x="4306685" y="195815"/>
                  </a:lnTo>
                  <a:lnTo>
                    <a:pt x="4331579" y="195815"/>
                  </a:lnTo>
                  <a:lnTo>
                    <a:pt x="4356473" y="195815"/>
                  </a:lnTo>
                  <a:lnTo>
                    <a:pt x="4381367" y="195815"/>
                  </a:lnTo>
                  <a:lnTo>
                    <a:pt x="4406262" y="195815"/>
                  </a:lnTo>
                  <a:lnTo>
                    <a:pt x="4431156" y="195815"/>
                  </a:lnTo>
                  <a:lnTo>
                    <a:pt x="4456050" y="195815"/>
                  </a:lnTo>
                  <a:lnTo>
                    <a:pt x="4480944" y="195815"/>
                  </a:lnTo>
                  <a:lnTo>
                    <a:pt x="4505838" y="195815"/>
                  </a:lnTo>
                  <a:lnTo>
                    <a:pt x="4530732" y="195815"/>
                  </a:lnTo>
                  <a:lnTo>
                    <a:pt x="4555626" y="195815"/>
                  </a:lnTo>
                  <a:lnTo>
                    <a:pt x="4580521" y="195815"/>
                  </a:lnTo>
                  <a:lnTo>
                    <a:pt x="4605415" y="195815"/>
                  </a:lnTo>
                  <a:lnTo>
                    <a:pt x="4630309" y="195815"/>
                  </a:lnTo>
                  <a:lnTo>
                    <a:pt x="4655203" y="195815"/>
                  </a:lnTo>
                  <a:lnTo>
                    <a:pt x="4680097" y="195815"/>
                  </a:lnTo>
                  <a:lnTo>
                    <a:pt x="4704991" y="195815"/>
                  </a:lnTo>
                  <a:lnTo>
                    <a:pt x="4729885" y="195815"/>
                  </a:lnTo>
                  <a:lnTo>
                    <a:pt x="4754780" y="195815"/>
                  </a:lnTo>
                  <a:lnTo>
                    <a:pt x="4779674" y="195815"/>
                  </a:lnTo>
                  <a:lnTo>
                    <a:pt x="4804568" y="195815"/>
                  </a:lnTo>
                  <a:lnTo>
                    <a:pt x="4829462" y="195815"/>
                  </a:lnTo>
                  <a:lnTo>
                    <a:pt x="4854356" y="195815"/>
                  </a:lnTo>
                  <a:lnTo>
                    <a:pt x="4879250" y="195815"/>
                  </a:lnTo>
                  <a:lnTo>
                    <a:pt x="4904144" y="195815"/>
                  </a:lnTo>
                  <a:lnTo>
                    <a:pt x="4929038" y="195815"/>
                  </a:lnTo>
                </a:path>
              </a:pathLst>
            </a:custGeom>
            <a:ln w="40651" cap="flat">
              <a:solidFill>
                <a:srgbClr val="B684FF">
                  <a:alpha val="100000"/>
                </a:srgbClr>
              </a:solidFill>
              <a:prstDash val="solid"/>
              <a:round/>
            </a:ln>
          </p:spPr>
          <p:txBody>
            <a:bodyPr/>
            <a:lstStyle/>
            <a:p/>
          </p:txBody>
        </p:sp>
        <p:sp>
          <p:nvSpPr>
            <p:cNvPr id="50" name="pl50"/>
            <p:cNvSpPr/>
            <p:nvPr/>
          </p:nvSpPr>
          <p:spPr>
            <a:xfrm>
              <a:off x="2420208" y="3451583"/>
              <a:ext cx="4929038" cy="195815"/>
            </a:xfrm>
            <a:custGeom>
              <a:avLst/>
              <a:pathLst>
                <a:path w="4929038" h="195815">
                  <a:moveTo>
                    <a:pt x="0" y="0"/>
                  </a:moveTo>
                  <a:lnTo>
                    <a:pt x="24894" y="11"/>
                  </a:lnTo>
                  <a:lnTo>
                    <a:pt x="49788" y="25"/>
                  </a:lnTo>
                  <a:lnTo>
                    <a:pt x="74682" y="40"/>
                  </a:lnTo>
                  <a:lnTo>
                    <a:pt x="99576" y="59"/>
                  </a:lnTo>
                  <a:lnTo>
                    <a:pt x="124470" y="81"/>
                  </a:lnTo>
                  <a:lnTo>
                    <a:pt x="149364" y="107"/>
                  </a:lnTo>
                  <a:lnTo>
                    <a:pt x="174258" y="137"/>
                  </a:lnTo>
                  <a:lnTo>
                    <a:pt x="199153" y="173"/>
                  </a:lnTo>
                  <a:lnTo>
                    <a:pt x="224047" y="215"/>
                  </a:lnTo>
                  <a:lnTo>
                    <a:pt x="248941" y="264"/>
                  </a:lnTo>
                  <a:lnTo>
                    <a:pt x="273835" y="322"/>
                  </a:lnTo>
                  <a:lnTo>
                    <a:pt x="298729" y="390"/>
                  </a:lnTo>
                  <a:lnTo>
                    <a:pt x="323623" y="469"/>
                  </a:lnTo>
                  <a:lnTo>
                    <a:pt x="348517" y="563"/>
                  </a:lnTo>
                  <a:lnTo>
                    <a:pt x="373412" y="673"/>
                  </a:lnTo>
                  <a:lnTo>
                    <a:pt x="398306" y="802"/>
                  </a:lnTo>
                  <a:lnTo>
                    <a:pt x="423200" y="954"/>
                  </a:lnTo>
                  <a:lnTo>
                    <a:pt x="448094" y="1132"/>
                  </a:lnTo>
                  <a:lnTo>
                    <a:pt x="472988" y="1340"/>
                  </a:lnTo>
                  <a:lnTo>
                    <a:pt x="497882" y="1585"/>
                  </a:lnTo>
                  <a:lnTo>
                    <a:pt x="522776" y="1872"/>
                  </a:lnTo>
                  <a:lnTo>
                    <a:pt x="547670" y="2207"/>
                  </a:lnTo>
                  <a:lnTo>
                    <a:pt x="572565" y="2601"/>
                  </a:lnTo>
                  <a:lnTo>
                    <a:pt x="597459" y="3061"/>
                  </a:lnTo>
                  <a:lnTo>
                    <a:pt x="622353" y="3600"/>
                  </a:lnTo>
                  <a:lnTo>
                    <a:pt x="647247" y="4228"/>
                  </a:lnTo>
                  <a:lnTo>
                    <a:pt x="672141" y="4962"/>
                  </a:lnTo>
                  <a:lnTo>
                    <a:pt x="697035" y="5818"/>
                  </a:lnTo>
                  <a:lnTo>
                    <a:pt x="721929" y="6814"/>
                  </a:lnTo>
                  <a:lnTo>
                    <a:pt x="746824" y="7971"/>
                  </a:lnTo>
                  <a:lnTo>
                    <a:pt x="771718" y="9313"/>
                  </a:lnTo>
                  <a:lnTo>
                    <a:pt x="796612" y="10867"/>
                  </a:lnTo>
                  <a:lnTo>
                    <a:pt x="821506" y="12660"/>
                  </a:lnTo>
                  <a:lnTo>
                    <a:pt x="846400" y="14724"/>
                  </a:lnTo>
                  <a:lnTo>
                    <a:pt x="871294" y="17091"/>
                  </a:lnTo>
                  <a:lnTo>
                    <a:pt x="896188" y="19795"/>
                  </a:lnTo>
                  <a:lnTo>
                    <a:pt x="921083" y="22871"/>
                  </a:lnTo>
                  <a:lnTo>
                    <a:pt x="945977" y="26352"/>
                  </a:lnTo>
                  <a:lnTo>
                    <a:pt x="970871" y="30268"/>
                  </a:lnTo>
                  <a:lnTo>
                    <a:pt x="995765" y="34646"/>
                  </a:lnTo>
                  <a:lnTo>
                    <a:pt x="1020659" y="39505"/>
                  </a:lnTo>
                  <a:lnTo>
                    <a:pt x="1045553" y="44854"/>
                  </a:lnTo>
                  <a:lnTo>
                    <a:pt x="1070447" y="50692"/>
                  </a:lnTo>
                  <a:lnTo>
                    <a:pt x="1095341" y="57002"/>
                  </a:lnTo>
                  <a:lnTo>
                    <a:pt x="1120236" y="63750"/>
                  </a:lnTo>
                  <a:lnTo>
                    <a:pt x="1145130" y="70890"/>
                  </a:lnTo>
                  <a:lnTo>
                    <a:pt x="1170024" y="78353"/>
                  </a:lnTo>
                  <a:lnTo>
                    <a:pt x="1194918" y="86060"/>
                  </a:lnTo>
                  <a:lnTo>
                    <a:pt x="1219812" y="93919"/>
                  </a:lnTo>
                  <a:lnTo>
                    <a:pt x="1244706" y="101829"/>
                  </a:lnTo>
                  <a:lnTo>
                    <a:pt x="1269600" y="109688"/>
                  </a:lnTo>
                  <a:lnTo>
                    <a:pt x="1294495" y="117395"/>
                  </a:lnTo>
                  <a:lnTo>
                    <a:pt x="1319389" y="124859"/>
                  </a:lnTo>
                  <a:lnTo>
                    <a:pt x="1344283" y="131998"/>
                  </a:lnTo>
                  <a:lnTo>
                    <a:pt x="1369177" y="138747"/>
                  </a:lnTo>
                  <a:lnTo>
                    <a:pt x="1394071" y="145056"/>
                  </a:lnTo>
                  <a:lnTo>
                    <a:pt x="1418965" y="150894"/>
                  </a:lnTo>
                  <a:lnTo>
                    <a:pt x="1443859" y="156243"/>
                  </a:lnTo>
                  <a:lnTo>
                    <a:pt x="1468754" y="161102"/>
                  </a:lnTo>
                  <a:lnTo>
                    <a:pt x="1493648" y="165480"/>
                  </a:lnTo>
                  <a:lnTo>
                    <a:pt x="1518542" y="169396"/>
                  </a:lnTo>
                  <a:lnTo>
                    <a:pt x="1543436" y="172877"/>
                  </a:lnTo>
                  <a:lnTo>
                    <a:pt x="1568330" y="175953"/>
                  </a:lnTo>
                  <a:lnTo>
                    <a:pt x="1593224" y="178657"/>
                  </a:lnTo>
                  <a:lnTo>
                    <a:pt x="1618118" y="181025"/>
                  </a:lnTo>
                  <a:lnTo>
                    <a:pt x="1643012" y="183088"/>
                  </a:lnTo>
                  <a:lnTo>
                    <a:pt x="1667907" y="184881"/>
                  </a:lnTo>
                  <a:lnTo>
                    <a:pt x="1692801" y="186435"/>
                  </a:lnTo>
                  <a:lnTo>
                    <a:pt x="1717695" y="187777"/>
                  </a:lnTo>
                  <a:lnTo>
                    <a:pt x="1742589" y="188934"/>
                  </a:lnTo>
                  <a:lnTo>
                    <a:pt x="1767483" y="189930"/>
                  </a:lnTo>
                  <a:lnTo>
                    <a:pt x="1792377" y="190786"/>
                  </a:lnTo>
                  <a:lnTo>
                    <a:pt x="1817271" y="191520"/>
                  </a:lnTo>
                  <a:lnTo>
                    <a:pt x="1842166" y="192149"/>
                  </a:lnTo>
                  <a:lnTo>
                    <a:pt x="1867060" y="192687"/>
                  </a:lnTo>
                  <a:lnTo>
                    <a:pt x="1891954" y="193147"/>
                  </a:lnTo>
                  <a:lnTo>
                    <a:pt x="1916848" y="193541"/>
                  </a:lnTo>
                  <a:lnTo>
                    <a:pt x="1941742" y="193877"/>
                  </a:lnTo>
                  <a:lnTo>
                    <a:pt x="1966636" y="194164"/>
                  </a:lnTo>
                  <a:lnTo>
                    <a:pt x="1991530" y="194408"/>
                  </a:lnTo>
                  <a:lnTo>
                    <a:pt x="2016425" y="194617"/>
                  </a:lnTo>
                  <a:lnTo>
                    <a:pt x="2041319" y="194795"/>
                  </a:lnTo>
                  <a:lnTo>
                    <a:pt x="2066213" y="194946"/>
                  </a:lnTo>
                  <a:lnTo>
                    <a:pt x="2091107" y="195075"/>
                  </a:lnTo>
                  <a:lnTo>
                    <a:pt x="2116001" y="195185"/>
                  </a:lnTo>
                  <a:lnTo>
                    <a:pt x="2140895" y="195279"/>
                  </a:lnTo>
                  <a:lnTo>
                    <a:pt x="2165789" y="195359"/>
                  </a:lnTo>
                  <a:lnTo>
                    <a:pt x="2190683" y="195426"/>
                  </a:lnTo>
                  <a:lnTo>
                    <a:pt x="2215578" y="195484"/>
                  </a:lnTo>
                  <a:lnTo>
                    <a:pt x="2240472" y="195533"/>
                  </a:lnTo>
                  <a:lnTo>
                    <a:pt x="2265366" y="195575"/>
                  </a:lnTo>
                  <a:lnTo>
                    <a:pt x="2290260" y="195611"/>
                  </a:lnTo>
                  <a:lnTo>
                    <a:pt x="2315154" y="195641"/>
                  </a:lnTo>
                  <a:lnTo>
                    <a:pt x="2340048" y="195667"/>
                  </a:lnTo>
                  <a:lnTo>
                    <a:pt x="2364942" y="195689"/>
                  </a:lnTo>
                  <a:lnTo>
                    <a:pt x="2389837" y="195708"/>
                  </a:lnTo>
                  <a:lnTo>
                    <a:pt x="2414731" y="195724"/>
                  </a:lnTo>
                  <a:lnTo>
                    <a:pt x="2439625" y="195737"/>
                  </a:lnTo>
                  <a:lnTo>
                    <a:pt x="2464519" y="195749"/>
                  </a:lnTo>
                  <a:lnTo>
                    <a:pt x="2464519" y="195815"/>
                  </a:lnTo>
                  <a:lnTo>
                    <a:pt x="2489413" y="195815"/>
                  </a:lnTo>
                  <a:lnTo>
                    <a:pt x="2514307" y="195815"/>
                  </a:lnTo>
                  <a:lnTo>
                    <a:pt x="2539201" y="195815"/>
                  </a:lnTo>
                  <a:lnTo>
                    <a:pt x="2564096" y="195815"/>
                  </a:lnTo>
                  <a:lnTo>
                    <a:pt x="2588990" y="195815"/>
                  </a:lnTo>
                  <a:lnTo>
                    <a:pt x="2613884" y="195815"/>
                  </a:lnTo>
                  <a:lnTo>
                    <a:pt x="2638778" y="195815"/>
                  </a:lnTo>
                  <a:lnTo>
                    <a:pt x="2663672" y="195815"/>
                  </a:lnTo>
                  <a:lnTo>
                    <a:pt x="2688566" y="195815"/>
                  </a:lnTo>
                  <a:lnTo>
                    <a:pt x="2713460" y="195815"/>
                  </a:lnTo>
                  <a:lnTo>
                    <a:pt x="2738354" y="195815"/>
                  </a:lnTo>
                  <a:lnTo>
                    <a:pt x="2763249" y="195815"/>
                  </a:lnTo>
                  <a:lnTo>
                    <a:pt x="2788143" y="195815"/>
                  </a:lnTo>
                  <a:lnTo>
                    <a:pt x="2813037" y="195815"/>
                  </a:lnTo>
                  <a:lnTo>
                    <a:pt x="2837931" y="195815"/>
                  </a:lnTo>
                  <a:lnTo>
                    <a:pt x="2862825" y="195815"/>
                  </a:lnTo>
                  <a:lnTo>
                    <a:pt x="2887719" y="195815"/>
                  </a:lnTo>
                  <a:lnTo>
                    <a:pt x="2912613" y="195815"/>
                  </a:lnTo>
                  <a:lnTo>
                    <a:pt x="2937508" y="195815"/>
                  </a:lnTo>
                  <a:lnTo>
                    <a:pt x="2962402" y="195815"/>
                  </a:lnTo>
                  <a:lnTo>
                    <a:pt x="2987296" y="195815"/>
                  </a:lnTo>
                  <a:lnTo>
                    <a:pt x="3012190" y="195815"/>
                  </a:lnTo>
                  <a:lnTo>
                    <a:pt x="3037084" y="195815"/>
                  </a:lnTo>
                  <a:lnTo>
                    <a:pt x="3061978" y="195815"/>
                  </a:lnTo>
                  <a:lnTo>
                    <a:pt x="3086872" y="195815"/>
                  </a:lnTo>
                  <a:lnTo>
                    <a:pt x="3111767" y="195815"/>
                  </a:lnTo>
                  <a:lnTo>
                    <a:pt x="3136661" y="195815"/>
                  </a:lnTo>
                  <a:lnTo>
                    <a:pt x="3161555" y="195815"/>
                  </a:lnTo>
                  <a:lnTo>
                    <a:pt x="3186449" y="195815"/>
                  </a:lnTo>
                  <a:lnTo>
                    <a:pt x="3211343" y="195815"/>
                  </a:lnTo>
                  <a:lnTo>
                    <a:pt x="3236237" y="195815"/>
                  </a:lnTo>
                  <a:lnTo>
                    <a:pt x="3261131" y="195815"/>
                  </a:lnTo>
                  <a:lnTo>
                    <a:pt x="3286025" y="195815"/>
                  </a:lnTo>
                  <a:lnTo>
                    <a:pt x="3310920" y="195815"/>
                  </a:lnTo>
                  <a:lnTo>
                    <a:pt x="3335814" y="195815"/>
                  </a:lnTo>
                  <a:lnTo>
                    <a:pt x="3360708" y="195815"/>
                  </a:lnTo>
                  <a:lnTo>
                    <a:pt x="3385602" y="195815"/>
                  </a:lnTo>
                  <a:lnTo>
                    <a:pt x="3410496" y="195815"/>
                  </a:lnTo>
                  <a:lnTo>
                    <a:pt x="3435390" y="195815"/>
                  </a:lnTo>
                  <a:lnTo>
                    <a:pt x="3460284" y="195815"/>
                  </a:lnTo>
                  <a:lnTo>
                    <a:pt x="3485179" y="195815"/>
                  </a:lnTo>
                  <a:lnTo>
                    <a:pt x="3510073" y="195815"/>
                  </a:lnTo>
                  <a:lnTo>
                    <a:pt x="3534967" y="195815"/>
                  </a:lnTo>
                  <a:lnTo>
                    <a:pt x="3559861" y="195815"/>
                  </a:lnTo>
                  <a:lnTo>
                    <a:pt x="3584755" y="195815"/>
                  </a:lnTo>
                  <a:lnTo>
                    <a:pt x="3609649" y="195815"/>
                  </a:lnTo>
                  <a:lnTo>
                    <a:pt x="3634543" y="195815"/>
                  </a:lnTo>
                  <a:lnTo>
                    <a:pt x="3659438" y="195815"/>
                  </a:lnTo>
                  <a:lnTo>
                    <a:pt x="3684332" y="195815"/>
                  </a:lnTo>
                  <a:lnTo>
                    <a:pt x="3709226" y="195815"/>
                  </a:lnTo>
                  <a:lnTo>
                    <a:pt x="3734120" y="195815"/>
                  </a:lnTo>
                  <a:lnTo>
                    <a:pt x="3759014" y="195815"/>
                  </a:lnTo>
                  <a:lnTo>
                    <a:pt x="3783908" y="195815"/>
                  </a:lnTo>
                  <a:lnTo>
                    <a:pt x="3808802" y="195815"/>
                  </a:lnTo>
                  <a:lnTo>
                    <a:pt x="3833696" y="195815"/>
                  </a:lnTo>
                  <a:lnTo>
                    <a:pt x="3858591" y="195815"/>
                  </a:lnTo>
                  <a:lnTo>
                    <a:pt x="3883485" y="195815"/>
                  </a:lnTo>
                  <a:lnTo>
                    <a:pt x="3908379" y="195815"/>
                  </a:lnTo>
                  <a:lnTo>
                    <a:pt x="3933273" y="195815"/>
                  </a:lnTo>
                  <a:lnTo>
                    <a:pt x="3958167" y="195815"/>
                  </a:lnTo>
                  <a:lnTo>
                    <a:pt x="3983061" y="195815"/>
                  </a:lnTo>
                  <a:lnTo>
                    <a:pt x="4007955" y="195815"/>
                  </a:lnTo>
                  <a:lnTo>
                    <a:pt x="4032850" y="195815"/>
                  </a:lnTo>
                  <a:lnTo>
                    <a:pt x="4057744" y="195815"/>
                  </a:lnTo>
                  <a:lnTo>
                    <a:pt x="4082638" y="195815"/>
                  </a:lnTo>
                  <a:lnTo>
                    <a:pt x="4107532" y="195815"/>
                  </a:lnTo>
                  <a:lnTo>
                    <a:pt x="4132426" y="195815"/>
                  </a:lnTo>
                  <a:lnTo>
                    <a:pt x="4157320" y="195815"/>
                  </a:lnTo>
                  <a:lnTo>
                    <a:pt x="4182214" y="195815"/>
                  </a:lnTo>
                  <a:lnTo>
                    <a:pt x="4207109" y="195815"/>
                  </a:lnTo>
                  <a:lnTo>
                    <a:pt x="4232003" y="195815"/>
                  </a:lnTo>
                  <a:lnTo>
                    <a:pt x="4256897" y="195815"/>
                  </a:lnTo>
                  <a:lnTo>
                    <a:pt x="4281791" y="195815"/>
                  </a:lnTo>
                  <a:lnTo>
                    <a:pt x="4306685" y="195815"/>
                  </a:lnTo>
                  <a:lnTo>
                    <a:pt x="4331579" y="195815"/>
                  </a:lnTo>
                  <a:lnTo>
                    <a:pt x="4356473" y="195815"/>
                  </a:lnTo>
                  <a:lnTo>
                    <a:pt x="4381367" y="195815"/>
                  </a:lnTo>
                  <a:lnTo>
                    <a:pt x="4406262" y="195815"/>
                  </a:lnTo>
                  <a:lnTo>
                    <a:pt x="4431156" y="195815"/>
                  </a:lnTo>
                  <a:lnTo>
                    <a:pt x="4456050" y="195815"/>
                  </a:lnTo>
                  <a:lnTo>
                    <a:pt x="4480944" y="195815"/>
                  </a:lnTo>
                  <a:lnTo>
                    <a:pt x="4505838" y="195815"/>
                  </a:lnTo>
                  <a:lnTo>
                    <a:pt x="4530732" y="195815"/>
                  </a:lnTo>
                  <a:lnTo>
                    <a:pt x="4555626" y="195815"/>
                  </a:lnTo>
                  <a:lnTo>
                    <a:pt x="4580521" y="195815"/>
                  </a:lnTo>
                  <a:lnTo>
                    <a:pt x="4605415" y="195815"/>
                  </a:lnTo>
                  <a:lnTo>
                    <a:pt x="4630309" y="195815"/>
                  </a:lnTo>
                  <a:lnTo>
                    <a:pt x="4655203" y="195815"/>
                  </a:lnTo>
                  <a:lnTo>
                    <a:pt x="4680097" y="195815"/>
                  </a:lnTo>
                  <a:lnTo>
                    <a:pt x="4704991" y="195815"/>
                  </a:lnTo>
                  <a:lnTo>
                    <a:pt x="4729885" y="195815"/>
                  </a:lnTo>
                  <a:lnTo>
                    <a:pt x="4754780" y="195815"/>
                  </a:lnTo>
                  <a:lnTo>
                    <a:pt x="4779674" y="195815"/>
                  </a:lnTo>
                  <a:lnTo>
                    <a:pt x="4804568" y="195815"/>
                  </a:lnTo>
                  <a:lnTo>
                    <a:pt x="4829462" y="195815"/>
                  </a:lnTo>
                  <a:lnTo>
                    <a:pt x="4854356" y="195815"/>
                  </a:lnTo>
                  <a:lnTo>
                    <a:pt x="4879250" y="195815"/>
                  </a:lnTo>
                  <a:lnTo>
                    <a:pt x="4904144" y="195815"/>
                  </a:lnTo>
                  <a:lnTo>
                    <a:pt x="4929038" y="195815"/>
                  </a:lnTo>
                </a:path>
              </a:pathLst>
            </a:custGeom>
            <a:ln w="40651" cap="flat">
              <a:solidFill>
                <a:srgbClr val="D575FE">
                  <a:alpha val="100000"/>
                </a:srgbClr>
              </a:solidFill>
              <a:prstDash val="solid"/>
              <a:round/>
            </a:ln>
          </p:spPr>
          <p:txBody>
            <a:bodyPr/>
            <a:lstStyle/>
            <a:p/>
          </p:txBody>
        </p:sp>
        <p:sp>
          <p:nvSpPr>
            <p:cNvPr id="51" name="pl51"/>
            <p:cNvSpPr/>
            <p:nvPr/>
          </p:nvSpPr>
          <p:spPr>
            <a:xfrm>
              <a:off x="2420208" y="1296895"/>
              <a:ext cx="4929038" cy="1762335"/>
            </a:xfrm>
            <a:custGeom>
              <a:avLst/>
              <a:pathLst>
                <a:path w="4929038" h="1762335">
                  <a:moveTo>
                    <a:pt x="0" y="1762335"/>
                  </a:moveTo>
                  <a:lnTo>
                    <a:pt x="24894" y="1762242"/>
                  </a:lnTo>
                  <a:lnTo>
                    <a:pt x="49788" y="1762134"/>
                  </a:lnTo>
                  <a:lnTo>
                    <a:pt x="74682" y="1762007"/>
                  </a:lnTo>
                  <a:lnTo>
                    <a:pt x="99576" y="1761857"/>
                  </a:lnTo>
                  <a:lnTo>
                    <a:pt x="124470" y="1761681"/>
                  </a:lnTo>
                  <a:lnTo>
                    <a:pt x="149364" y="1761475"/>
                  </a:lnTo>
                  <a:lnTo>
                    <a:pt x="174258" y="1761232"/>
                  </a:lnTo>
                  <a:lnTo>
                    <a:pt x="199153" y="1760947"/>
                  </a:lnTo>
                  <a:lnTo>
                    <a:pt x="224047" y="1760612"/>
                  </a:lnTo>
                  <a:lnTo>
                    <a:pt x="248941" y="1760218"/>
                  </a:lnTo>
                  <a:lnTo>
                    <a:pt x="273835" y="1759756"/>
                  </a:lnTo>
                  <a:lnTo>
                    <a:pt x="298729" y="1759213"/>
                  </a:lnTo>
                  <a:lnTo>
                    <a:pt x="323623" y="1758575"/>
                  </a:lnTo>
                  <a:lnTo>
                    <a:pt x="348517" y="1757825"/>
                  </a:lnTo>
                  <a:lnTo>
                    <a:pt x="373412" y="1756946"/>
                  </a:lnTo>
                  <a:lnTo>
                    <a:pt x="398306" y="1755913"/>
                  </a:lnTo>
                  <a:lnTo>
                    <a:pt x="423200" y="1754700"/>
                  </a:lnTo>
                  <a:lnTo>
                    <a:pt x="448094" y="1753278"/>
                  </a:lnTo>
                  <a:lnTo>
                    <a:pt x="472988" y="1751609"/>
                  </a:lnTo>
                  <a:lnTo>
                    <a:pt x="497882" y="1749652"/>
                  </a:lnTo>
                  <a:lnTo>
                    <a:pt x="522776" y="1747358"/>
                  </a:lnTo>
                  <a:lnTo>
                    <a:pt x="547670" y="1744671"/>
                  </a:lnTo>
                  <a:lnTo>
                    <a:pt x="572565" y="1741524"/>
                  </a:lnTo>
                  <a:lnTo>
                    <a:pt x="597459" y="1737841"/>
                  </a:lnTo>
                  <a:lnTo>
                    <a:pt x="622353" y="1733534"/>
                  </a:lnTo>
                  <a:lnTo>
                    <a:pt x="647247" y="1728503"/>
                  </a:lnTo>
                  <a:lnTo>
                    <a:pt x="672141" y="1722631"/>
                  </a:lnTo>
                  <a:lnTo>
                    <a:pt x="697035" y="1715787"/>
                  </a:lnTo>
                  <a:lnTo>
                    <a:pt x="721929" y="1707820"/>
                  </a:lnTo>
                  <a:lnTo>
                    <a:pt x="746824" y="1698562"/>
                  </a:lnTo>
                  <a:lnTo>
                    <a:pt x="771718" y="1687823"/>
                  </a:lnTo>
                  <a:lnTo>
                    <a:pt x="796612" y="1675396"/>
                  </a:lnTo>
                  <a:lnTo>
                    <a:pt x="821506" y="1661050"/>
                  </a:lnTo>
                  <a:lnTo>
                    <a:pt x="846400" y="1644540"/>
                  </a:lnTo>
                  <a:lnTo>
                    <a:pt x="871294" y="1625604"/>
                  </a:lnTo>
                  <a:lnTo>
                    <a:pt x="896188" y="1603969"/>
                  </a:lnTo>
                  <a:lnTo>
                    <a:pt x="921083" y="1579362"/>
                  </a:lnTo>
                  <a:lnTo>
                    <a:pt x="945977" y="1551516"/>
                  </a:lnTo>
                  <a:lnTo>
                    <a:pt x="970871" y="1520185"/>
                  </a:lnTo>
                  <a:lnTo>
                    <a:pt x="995765" y="1485161"/>
                  </a:lnTo>
                  <a:lnTo>
                    <a:pt x="1020659" y="1446291"/>
                  </a:lnTo>
                  <a:lnTo>
                    <a:pt x="1045553" y="1403496"/>
                  </a:lnTo>
                  <a:lnTo>
                    <a:pt x="1070447" y="1356794"/>
                  </a:lnTo>
                  <a:lnTo>
                    <a:pt x="1095341" y="1306318"/>
                  </a:lnTo>
                  <a:lnTo>
                    <a:pt x="1120236" y="1252327"/>
                  </a:lnTo>
                  <a:lnTo>
                    <a:pt x="1145130" y="1195214"/>
                  </a:lnTo>
                  <a:lnTo>
                    <a:pt x="1170024" y="1135506"/>
                  </a:lnTo>
                  <a:lnTo>
                    <a:pt x="1194918" y="1073847"/>
                  </a:lnTo>
                  <a:lnTo>
                    <a:pt x="1219812" y="1010978"/>
                  </a:lnTo>
                  <a:lnTo>
                    <a:pt x="1244706" y="947697"/>
                  </a:lnTo>
                  <a:lnTo>
                    <a:pt x="1269600" y="884827"/>
                  </a:lnTo>
                  <a:lnTo>
                    <a:pt x="1294495" y="823169"/>
                  </a:lnTo>
                  <a:lnTo>
                    <a:pt x="1319389" y="763461"/>
                  </a:lnTo>
                  <a:lnTo>
                    <a:pt x="1344283" y="706348"/>
                  </a:lnTo>
                  <a:lnTo>
                    <a:pt x="1369177" y="652356"/>
                  </a:lnTo>
                  <a:lnTo>
                    <a:pt x="1394071" y="601880"/>
                  </a:lnTo>
                  <a:lnTo>
                    <a:pt x="1418965" y="555179"/>
                  </a:lnTo>
                  <a:lnTo>
                    <a:pt x="1443859" y="512384"/>
                  </a:lnTo>
                  <a:lnTo>
                    <a:pt x="1468754" y="473513"/>
                  </a:lnTo>
                  <a:lnTo>
                    <a:pt x="1493648" y="438489"/>
                  </a:lnTo>
                  <a:lnTo>
                    <a:pt x="1518542" y="407159"/>
                  </a:lnTo>
                  <a:lnTo>
                    <a:pt x="1543436" y="379313"/>
                  </a:lnTo>
                  <a:lnTo>
                    <a:pt x="1568330" y="354705"/>
                  </a:lnTo>
                  <a:lnTo>
                    <a:pt x="1593224" y="333071"/>
                  </a:lnTo>
                  <a:lnTo>
                    <a:pt x="1618118" y="314134"/>
                  </a:lnTo>
                  <a:lnTo>
                    <a:pt x="1643012" y="297624"/>
                  </a:lnTo>
                  <a:lnTo>
                    <a:pt x="1667907" y="283279"/>
                  </a:lnTo>
                  <a:lnTo>
                    <a:pt x="1692801" y="270851"/>
                  </a:lnTo>
                  <a:lnTo>
                    <a:pt x="1717695" y="260113"/>
                  </a:lnTo>
                  <a:lnTo>
                    <a:pt x="1742589" y="250855"/>
                  </a:lnTo>
                  <a:lnTo>
                    <a:pt x="1767483" y="242888"/>
                  </a:lnTo>
                  <a:lnTo>
                    <a:pt x="1792377" y="236043"/>
                  </a:lnTo>
                  <a:lnTo>
                    <a:pt x="1817271" y="230171"/>
                  </a:lnTo>
                  <a:lnTo>
                    <a:pt x="1842166" y="225140"/>
                  </a:lnTo>
                  <a:lnTo>
                    <a:pt x="1867060" y="220834"/>
                  </a:lnTo>
                  <a:lnTo>
                    <a:pt x="1891954" y="217151"/>
                  </a:lnTo>
                  <a:lnTo>
                    <a:pt x="1916848" y="214004"/>
                  </a:lnTo>
                  <a:lnTo>
                    <a:pt x="1941742" y="211316"/>
                  </a:lnTo>
                  <a:lnTo>
                    <a:pt x="1966636" y="209022"/>
                  </a:lnTo>
                  <a:lnTo>
                    <a:pt x="1991530" y="207065"/>
                  </a:lnTo>
                  <a:lnTo>
                    <a:pt x="2016425" y="205397"/>
                  </a:lnTo>
                  <a:lnTo>
                    <a:pt x="2041319" y="203974"/>
                  </a:lnTo>
                  <a:lnTo>
                    <a:pt x="2066213" y="202762"/>
                  </a:lnTo>
                  <a:lnTo>
                    <a:pt x="2091107" y="201729"/>
                  </a:lnTo>
                  <a:lnTo>
                    <a:pt x="2116001" y="200849"/>
                  </a:lnTo>
                  <a:lnTo>
                    <a:pt x="2140895" y="200100"/>
                  </a:lnTo>
                  <a:lnTo>
                    <a:pt x="2165789" y="199462"/>
                  </a:lnTo>
                  <a:lnTo>
                    <a:pt x="2190683" y="198919"/>
                  </a:lnTo>
                  <a:lnTo>
                    <a:pt x="2215578" y="198456"/>
                  </a:lnTo>
                  <a:lnTo>
                    <a:pt x="2240472" y="198063"/>
                  </a:lnTo>
                  <a:lnTo>
                    <a:pt x="2265366" y="197727"/>
                  </a:lnTo>
                  <a:lnTo>
                    <a:pt x="2290260" y="197442"/>
                  </a:lnTo>
                  <a:lnTo>
                    <a:pt x="2315154" y="197200"/>
                  </a:lnTo>
                  <a:lnTo>
                    <a:pt x="2340048" y="196993"/>
                  </a:lnTo>
                  <a:lnTo>
                    <a:pt x="2364942" y="196817"/>
                  </a:lnTo>
                  <a:lnTo>
                    <a:pt x="2389837" y="196668"/>
                  </a:lnTo>
                  <a:lnTo>
                    <a:pt x="2414731" y="196540"/>
                  </a:lnTo>
                  <a:lnTo>
                    <a:pt x="2439625" y="196432"/>
                  </a:lnTo>
                  <a:lnTo>
                    <a:pt x="2464519" y="196340"/>
                  </a:lnTo>
                  <a:lnTo>
                    <a:pt x="2464519" y="195749"/>
                  </a:lnTo>
                  <a:lnTo>
                    <a:pt x="2489413" y="195737"/>
                  </a:lnTo>
                  <a:lnTo>
                    <a:pt x="2514307" y="195724"/>
                  </a:lnTo>
                  <a:lnTo>
                    <a:pt x="2539201" y="195708"/>
                  </a:lnTo>
                  <a:lnTo>
                    <a:pt x="2564096" y="195689"/>
                  </a:lnTo>
                  <a:lnTo>
                    <a:pt x="2588990" y="195667"/>
                  </a:lnTo>
                  <a:lnTo>
                    <a:pt x="2613884" y="195641"/>
                  </a:lnTo>
                  <a:lnTo>
                    <a:pt x="2638778" y="195611"/>
                  </a:lnTo>
                  <a:lnTo>
                    <a:pt x="2663672" y="195575"/>
                  </a:lnTo>
                  <a:lnTo>
                    <a:pt x="2688566" y="195533"/>
                  </a:lnTo>
                  <a:lnTo>
                    <a:pt x="2713460" y="195484"/>
                  </a:lnTo>
                  <a:lnTo>
                    <a:pt x="2738354" y="195426"/>
                  </a:lnTo>
                  <a:lnTo>
                    <a:pt x="2763249" y="195359"/>
                  </a:lnTo>
                  <a:lnTo>
                    <a:pt x="2788143" y="195279"/>
                  </a:lnTo>
                  <a:lnTo>
                    <a:pt x="2813037" y="195185"/>
                  </a:lnTo>
                  <a:lnTo>
                    <a:pt x="2837931" y="195075"/>
                  </a:lnTo>
                  <a:lnTo>
                    <a:pt x="2862825" y="194946"/>
                  </a:lnTo>
                  <a:lnTo>
                    <a:pt x="2887719" y="194795"/>
                  </a:lnTo>
                  <a:lnTo>
                    <a:pt x="2912613" y="194617"/>
                  </a:lnTo>
                  <a:lnTo>
                    <a:pt x="2937508" y="194408"/>
                  </a:lnTo>
                  <a:lnTo>
                    <a:pt x="2962402" y="194164"/>
                  </a:lnTo>
                  <a:lnTo>
                    <a:pt x="2987296" y="193877"/>
                  </a:lnTo>
                  <a:lnTo>
                    <a:pt x="3012190" y="193541"/>
                  </a:lnTo>
                  <a:lnTo>
                    <a:pt x="3037084" y="193147"/>
                  </a:lnTo>
                  <a:lnTo>
                    <a:pt x="3061978" y="192687"/>
                  </a:lnTo>
                  <a:lnTo>
                    <a:pt x="3086872" y="192149"/>
                  </a:lnTo>
                  <a:lnTo>
                    <a:pt x="3111767" y="191520"/>
                  </a:lnTo>
                  <a:lnTo>
                    <a:pt x="3136661" y="190786"/>
                  </a:lnTo>
                  <a:lnTo>
                    <a:pt x="3161555" y="189930"/>
                  </a:lnTo>
                  <a:lnTo>
                    <a:pt x="3186449" y="188934"/>
                  </a:lnTo>
                  <a:lnTo>
                    <a:pt x="3211343" y="187777"/>
                  </a:lnTo>
                  <a:lnTo>
                    <a:pt x="3236237" y="186435"/>
                  </a:lnTo>
                  <a:lnTo>
                    <a:pt x="3261131" y="184881"/>
                  </a:lnTo>
                  <a:lnTo>
                    <a:pt x="3286025" y="183088"/>
                  </a:lnTo>
                  <a:lnTo>
                    <a:pt x="3310920" y="181025"/>
                  </a:lnTo>
                  <a:lnTo>
                    <a:pt x="3335814" y="178657"/>
                  </a:lnTo>
                  <a:lnTo>
                    <a:pt x="3360708" y="175953"/>
                  </a:lnTo>
                  <a:lnTo>
                    <a:pt x="3385602" y="172877"/>
                  </a:lnTo>
                  <a:lnTo>
                    <a:pt x="3410496" y="169396"/>
                  </a:lnTo>
                  <a:lnTo>
                    <a:pt x="3435390" y="165480"/>
                  </a:lnTo>
                  <a:lnTo>
                    <a:pt x="3460284" y="161102"/>
                  </a:lnTo>
                  <a:lnTo>
                    <a:pt x="3485179" y="156243"/>
                  </a:lnTo>
                  <a:lnTo>
                    <a:pt x="3510073" y="150894"/>
                  </a:lnTo>
                  <a:lnTo>
                    <a:pt x="3534967" y="145056"/>
                  </a:lnTo>
                  <a:lnTo>
                    <a:pt x="3559861" y="138747"/>
                  </a:lnTo>
                  <a:lnTo>
                    <a:pt x="3584755" y="131998"/>
                  </a:lnTo>
                  <a:lnTo>
                    <a:pt x="3609649" y="124859"/>
                  </a:lnTo>
                  <a:lnTo>
                    <a:pt x="3634543" y="117395"/>
                  </a:lnTo>
                  <a:lnTo>
                    <a:pt x="3659438" y="109688"/>
                  </a:lnTo>
                  <a:lnTo>
                    <a:pt x="3684332" y="101829"/>
                  </a:lnTo>
                  <a:lnTo>
                    <a:pt x="3709226" y="93919"/>
                  </a:lnTo>
                  <a:lnTo>
                    <a:pt x="3734120" y="86060"/>
                  </a:lnTo>
                  <a:lnTo>
                    <a:pt x="3759014" y="78353"/>
                  </a:lnTo>
                  <a:lnTo>
                    <a:pt x="3783908" y="70890"/>
                  </a:lnTo>
                  <a:lnTo>
                    <a:pt x="3808802" y="63750"/>
                  </a:lnTo>
                  <a:lnTo>
                    <a:pt x="3833696" y="57002"/>
                  </a:lnTo>
                  <a:lnTo>
                    <a:pt x="3858591" y="50692"/>
                  </a:lnTo>
                  <a:lnTo>
                    <a:pt x="3883485" y="44854"/>
                  </a:lnTo>
                  <a:lnTo>
                    <a:pt x="3908379" y="39505"/>
                  </a:lnTo>
                  <a:lnTo>
                    <a:pt x="3933273" y="34646"/>
                  </a:lnTo>
                  <a:lnTo>
                    <a:pt x="3958167" y="30268"/>
                  </a:lnTo>
                  <a:lnTo>
                    <a:pt x="3983061" y="26352"/>
                  </a:lnTo>
                  <a:lnTo>
                    <a:pt x="4007955" y="22871"/>
                  </a:lnTo>
                  <a:lnTo>
                    <a:pt x="4032850" y="19795"/>
                  </a:lnTo>
                  <a:lnTo>
                    <a:pt x="4057744" y="17091"/>
                  </a:lnTo>
                  <a:lnTo>
                    <a:pt x="4082638" y="14724"/>
                  </a:lnTo>
                  <a:lnTo>
                    <a:pt x="4107532" y="12660"/>
                  </a:lnTo>
                  <a:lnTo>
                    <a:pt x="4132426" y="10867"/>
                  </a:lnTo>
                  <a:lnTo>
                    <a:pt x="4157320" y="9313"/>
                  </a:lnTo>
                  <a:lnTo>
                    <a:pt x="4182214" y="7971"/>
                  </a:lnTo>
                  <a:lnTo>
                    <a:pt x="4207109" y="6814"/>
                  </a:lnTo>
                  <a:lnTo>
                    <a:pt x="4232003" y="5818"/>
                  </a:lnTo>
                  <a:lnTo>
                    <a:pt x="4256897" y="4962"/>
                  </a:lnTo>
                  <a:lnTo>
                    <a:pt x="4281791" y="4228"/>
                  </a:lnTo>
                  <a:lnTo>
                    <a:pt x="4306685" y="3600"/>
                  </a:lnTo>
                  <a:lnTo>
                    <a:pt x="4331579" y="3061"/>
                  </a:lnTo>
                  <a:lnTo>
                    <a:pt x="4356473" y="2601"/>
                  </a:lnTo>
                  <a:lnTo>
                    <a:pt x="4381367" y="2207"/>
                  </a:lnTo>
                  <a:lnTo>
                    <a:pt x="4406262" y="1872"/>
                  </a:lnTo>
                  <a:lnTo>
                    <a:pt x="4431156" y="1585"/>
                  </a:lnTo>
                  <a:lnTo>
                    <a:pt x="4456050" y="1340"/>
                  </a:lnTo>
                  <a:lnTo>
                    <a:pt x="4480944" y="1132"/>
                  </a:lnTo>
                  <a:lnTo>
                    <a:pt x="4505838" y="954"/>
                  </a:lnTo>
                  <a:lnTo>
                    <a:pt x="4530732" y="802"/>
                  </a:lnTo>
                  <a:lnTo>
                    <a:pt x="4555626" y="673"/>
                  </a:lnTo>
                  <a:lnTo>
                    <a:pt x="4580521" y="563"/>
                  </a:lnTo>
                  <a:lnTo>
                    <a:pt x="4605415" y="469"/>
                  </a:lnTo>
                  <a:lnTo>
                    <a:pt x="4630309" y="390"/>
                  </a:lnTo>
                  <a:lnTo>
                    <a:pt x="4655203" y="322"/>
                  </a:lnTo>
                  <a:lnTo>
                    <a:pt x="4680097" y="264"/>
                  </a:lnTo>
                  <a:lnTo>
                    <a:pt x="4704991" y="215"/>
                  </a:lnTo>
                  <a:lnTo>
                    <a:pt x="4729885" y="173"/>
                  </a:lnTo>
                  <a:lnTo>
                    <a:pt x="4754780" y="137"/>
                  </a:lnTo>
                  <a:lnTo>
                    <a:pt x="4779674" y="107"/>
                  </a:lnTo>
                  <a:lnTo>
                    <a:pt x="4804568" y="81"/>
                  </a:lnTo>
                  <a:lnTo>
                    <a:pt x="4829462" y="59"/>
                  </a:lnTo>
                  <a:lnTo>
                    <a:pt x="4854356" y="40"/>
                  </a:lnTo>
                  <a:lnTo>
                    <a:pt x="4879250" y="25"/>
                  </a:lnTo>
                  <a:lnTo>
                    <a:pt x="4904144" y="11"/>
                  </a:lnTo>
                  <a:lnTo>
                    <a:pt x="4929038" y="0"/>
                  </a:lnTo>
                </a:path>
              </a:pathLst>
            </a:custGeom>
            <a:ln w="40651" cap="flat">
              <a:solidFill>
                <a:srgbClr val="EB69F0">
                  <a:alpha val="100000"/>
                </a:srgbClr>
              </a:solidFill>
              <a:prstDash val="solid"/>
              <a:round/>
            </a:ln>
          </p:spPr>
          <p:txBody>
            <a:bodyPr/>
            <a:lstStyle/>
            <a:p/>
          </p:txBody>
        </p:sp>
        <p:sp>
          <p:nvSpPr>
            <p:cNvPr id="52" name="pl52"/>
            <p:cNvSpPr/>
            <p:nvPr/>
          </p:nvSpPr>
          <p:spPr>
            <a:xfrm>
              <a:off x="2420208" y="2668060"/>
              <a:ext cx="4929038" cy="195815"/>
            </a:xfrm>
            <a:custGeom>
              <a:avLst/>
              <a:pathLst>
                <a:path w="4929038" h="195815">
                  <a:moveTo>
                    <a:pt x="0" y="195815"/>
                  </a:moveTo>
                  <a:lnTo>
                    <a:pt x="24894" y="195815"/>
                  </a:lnTo>
                  <a:lnTo>
                    <a:pt x="49788" y="195815"/>
                  </a:lnTo>
                  <a:lnTo>
                    <a:pt x="74682" y="195815"/>
                  </a:lnTo>
                  <a:lnTo>
                    <a:pt x="99576" y="195815"/>
                  </a:lnTo>
                  <a:lnTo>
                    <a:pt x="124470" y="195815"/>
                  </a:lnTo>
                  <a:lnTo>
                    <a:pt x="149364" y="195815"/>
                  </a:lnTo>
                  <a:lnTo>
                    <a:pt x="174258" y="195815"/>
                  </a:lnTo>
                  <a:lnTo>
                    <a:pt x="199153" y="195815"/>
                  </a:lnTo>
                  <a:lnTo>
                    <a:pt x="224047" y="195815"/>
                  </a:lnTo>
                  <a:lnTo>
                    <a:pt x="248941" y="195815"/>
                  </a:lnTo>
                  <a:lnTo>
                    <a:pt x="273835" y="195815"/>
                  </a:lnTo>
                  <a:lnTo>
                    <a:pt x="298729" y="195815"/>
                  </a:lnTo>
                  <a:lnTo>
                    <a:pt x="323623" y="195815"/>
                  </a:lnTo>
                  <a:lnTo>
                    <a:pt x="348517" y="195815"/>
                  </a:lnTo>
                  <a:lnTo>
                    <a:pt x="373412" y="195815"/>
                  </a:lnTo>
                  <a:lnTo>
                    <a:pt x="398306" y="195815"/>
                  </a:lnTo>
                  <a:lnTo>
                    <a:pt x="423200" y="195815"/>
                  </a:lnTo>
                  <a:lnTo>
                    <a:pt x="448094" y="195815"/>
                  </a:lnTo>
                  <a:lnTo>
                    <a:pt x="472988" y="195815"/>
                  </a:lnTo>
                  <a:lnTo>
                    <a:pt x="497882" y="195815"/>
                  </a:lnTo>
                  <a:lnTo>
                    <a:pt x="522776" y="195815"/>
                  </a:lnTo>
                  <a:lnTo>
                    <a:pt x="547670" y="195815"/>
                  </a:lnTo>
                  <a:lnTo>
                    <a:pt x="572565" y="195815"/>
                  </a:lnTo>
                  <a:lnTo>
                    <a:pt x="597459" y="195815"/>
                  </a:lnTo>
                  <a:lnTo>
                    <a:pt x="622353" y="195815"/>
                  </a:lnTo>
                  <a:lnTo>
                    <a:pt x="647247" y="195815"/>
                  </a:lnTo>
                  <a:lnTo>
                    <a:pt x="672141" y="195815"/>
                  </a:lnTo>
                  <a:lnTo>
                    <a:pt x="697035" y="195815"/>
                  </a:lnTo>
                  <a:lnTo>
                    <a:pt x="721929" y="195815"/>
                  </a:lnTo>
                  <a:lnTo>
                    <a:pt x="746824" y="195815"/>
                  </a:lnTo>
                  <a:lnTo>
                    <a:pt x="771718" y="195815"/>
                  </a:lnTo>
                  <a:lnTo>
                    <a:pt x="796612" y="195815"/>
                  </a:lnTo>
                  <a:lnTo>
                    <a:pt x="821506" y="195815"/>
                  </a:lnTo>
                  <a:lnTo>
                    <a:pt x="846400" y="195815"/>
                  </a:lnTo>
                  <a:lnTo>
                    <a:pt x="871294" y="195815"/>
                  </a:lnTo>
                  <a:lnTo>
                    <a:pt x="896188" y="195815"/>
                  </a:lnTo>
                  <a:lnTo>
                    <a:pt x="921083" y="195815"/>
                  </a:lnTo>
                  <a:lnTo>
                    <a:pt x="945977" y="195815"/>
                  </a:lnTo>
                  <a:lnTo>
                    <a:pt x="970871" y="195815"/>
                  </a:lnTo>
                  <a:lnTo>
                    <a:pt x="995765" y="195815"/>
                  </a:lnTo>
                  <a:lnTo>
                    <a:pt x="1020659" y="195815"/>
                  </a:lnTo>
                  <a:lnTo>
                    <a:pt x="1045553" y="195815"/>
                  </a:lnTo>
                  <a:lnTo>
                    <a:pt x="1070447" y="195815"/>
                  </a:lnTo>
                  <a:lnTo>
                    <a:pt x="1095341" y="195815"/>
                  </a:lnTo>
                  <a:lnTo>
                    <a:pt x="1120236" y="195815"/>
                  </a:lnTo>
                  <a:lnTo>
                    <a:pt x="1145130" y="195815"/>
                  </a:lnTo>
                  <a:lnTo>
                    <a:pt x="1170024" y="195815"/>
                  </a:lnTo>
                  <a:lnTo>
                    <a:pt x="1194918" y="195815"/>
                  </a:lnTo>
                  <a:lnTo>
                    <a:pt x="1219812" y="195815"/>
                  </a:lnTo>
                  <a:lnTo>
                    <a:pt x="1244706" y="195815"/>
                  </a:lnTo>
                  <a:lnTo>
                    <a:pt x="1269600" y="195815"/>
                  </a:lnTo>
                  <a:lnTo>
                    <a:pt x="1294495" y="195815"/>
                  </a:lnTo>
                  <a:lnTo>
                    <a:pt x="1319389" y="195815"/>
                  </a:lnTo>
                  <a:lnTo>
                    <a:pt x="1344283" y="195815"/>
                  </a:lnTo>
                  <a:lnTo>
                    <a:pt x="1369177" y="195815"/>
                  </a:lnTo>
                  <a:lnTo>
                    <a:pt x="1394071" y="195815"/>
                  </a:lnTo>
                  <a:lnTo>
                    <a:pt x="1418965" y="195815"/>
                  </a:lnTo>
                  <a:lnTo>
                    <a:pt x="1443859" y="195815"/>
                  </a:lnTo>
                  <a:lnTo>
                    <a:pt x="1468754" y="195815"/>
                  </a:lnTo>
                  <a:lnTo>
                    <a:pt x="1493648" y="195815"/>
                  </a:lnTo>
                  <a:lnTo>
                    <a:pt x="1518542" y="195815"/>
                  </a:lnTo>
                  <a:lnTo>
                    <a:pt x="1543436" y="195815"/>
                  </a:lnTo>
                  <a:lnTo>
                    <a:pt x="1568330" y="195815"/>
                  </a:lnTo>
                  <a:lnTo>
                    <a:pt x="1593224" y="195815"/>
                  </a:lnTo>
                  <a:lnTo>
                    <a:pt x="1618118" y="195815"/>
                  </a:lnTo>
                  <a:lnTo>
                    <a:pt x="1643012" y="195815"/>
                  </a:lnTo>
                  <a:lnTo>
                    <a:pt x="1667907" y="195815"/>
                  </a:lnTo>
                  <a:lnTo>
                    <a:pt x="1692801" y="195815"/>
                  </a:lnTo>
                  <a:lnTo>
                    <a:pt x="1717695" y="195815"/>
                  </a:lnTo>
                  <a:lnTo>
                    <a:pt x="1742589" y="195815"/>
                  </a:lnTo>
                  <a:lnTo>
                    <a:pt x="1767483" y="195815"/>
                  </a:lnTo>
                  <a:lnTo>
                    <a:pt x="1792377" y="195815"/>
                  </a:lnTo>
                  <a:lnTo>
                    <a:pt x="1817271" y="195815"/>
                  </a:lnTo>
                  <a:lnTo>
                    <a:pt x="1842166" y="195815"/>
                  </a:lnTo>
                  <a:lnTo>
                    <a:pt x="1867060" y="195815"/>
                  </a:lnTo>
                  <a:lnTo>
                    <a:pt x="1891954" y="195815"/>
                  </a:lnTo>
                  <a:lnTo>
                    <a:pt x="1916848" y="195815"/>
                  </a:lnTo>
                  <a:lnTo>
                    <a:pt x="1941742" y="195815"/>
                  </a:lnTo>
                  <a:lnTo>
                    <a:pt x="1966636" y="195815"/>
                  </a:lnTo>
                  <a:lnTo>
                    <a:pt x="1991530" y="195815"/>
                  </a:lnTo>
                  <a:lnTo>
                    <a:pt x="2016425" y="195815"/>
                  </a:lnTo>
                  <a:lnTo>
                    <a:pt x="2041319" y="195815"/>
                  </a:lnTo>
                  <a:lnTo>
                    <a:pt x="2066213" y="195815"/>
                  </a:lnTo>
                  <a:lnTo>
                    <a:pt x="2091107" y="195815"/>
                  </a:lnTo>
                  <a:lnTo>
                    <a:pt x="2116001" y="195815"/>
                  </a:lnTo>
                  <a:lnTo>
                    <a:pt x="2140895" y="195815"/>
                  </a:lnTo>
                  <a:lnTo>
                    <a:pt x="2165789" y="195815"/>
                  </a:lnTo>
                  <a:lnTo>
                    <a:pt x="2190683" y="195815"/>
                  </a:lnTo>
                  <a:lnTo>
                    <a:pt x="2215578" y="195815"/>
                  </a:lnTo>
                  <a:lnTo>
                    <a:pt x="2240472" y="195815"/>
                  </a:lnTo>
                  <a:lnTo>
                    <a:pt x="2265366" y="195815"/>
                  </a:lnTo>
                  <a:lnTo>
                    <a:pt x="2290260" y="195815"/>
                  </a:lnTo>
                  <a:lnTo>
                    <a:pt x="2315154" y="195815"/>
                  </a:lnTo>
                  <a:lnTo>
                    <a:pt x="2340048" y="195815"/>
                  </a:lnTo>
                  <a:lnTo>
                    <a:pt x="2364942" y="195815"/>
                  </a:lnTo>
                  <a:lnTo>
                    <a:pt x="2389837" y="195815"/>
                  </a:lnTo>
                  <a:lnTo>
                    <a:pt x="2414731" y="195815"/>
                  </a:lnTo>
                  <a:lnTo>
                    <a:pt x="2439625" y="195815"/>
                  </a:lnTo>
                  <a:lnTo>
                    <a:pt x="2464519" y="195815"/>
                  </a:lnTo>
                  <a:lnTo>
                    <a:pt x="2464519" y="195749"/>
                  </a:lnTo>
                  <a:lnTo>
                    <a:pt x="2489413" y="195737"/>
                  </a:lnTo>
                  <a:lnTo>
                    <a:pt x="2514307" y="195724"/>
                  </a:lnTo>
                  <a:lnTo>
                    <a:pt x="2539201" y="195708"/>
                  </a:lnTo>
                  <a:lnTo>
                    <a:pt x="2564096" y="195689"/>
                  </a:lnTo>
                  <a:lnTo>
                    <a:pt x="2588990" y="195667"/>
                  </a:lnTo>
                  <a:lnTo>
                    <a:pt x="2613884" y="195641"/>
                  </a:lnTo>
                  <a:lnTo>
                    <a:pt x="2638778" y="195611"/>
                  </a:lnTo>
                  <a:lnTo>
                    <a:pt x="2663672" y="195575"/>
                  </a:lnTo>
                  <a:lnTo>
                    <a:pt x="2688566" y="195533"/>
                  </a:lnTo>
                  <a:lnTo>
                    <a:pt x="2713460" y="195484"/>
                  </a:lnTo>
                  <a:lnTo>
                    <a:pt x="2738354" y="195426"/>
                  </a:lnTo>
                  <a:lnTo>
                    <a:pt x="2763249" y="195359"/>
                  </a:lnTo>
                  <a:lnTo>
                    <a:pt x="2788143" y="195279"/>
                  </a:lnTo>
                  <a:lnTo>
                    <a:pt x="2813037" y="195185"/>
                  </a:lnTo>
                  <a:lnTo>
                    <a:pt x="2837931" y="195075"/>
                  </a:lnTo>
                  <a:lnTo>
                    <a:pt x="2862825" y="194946"/>
                  </a:lnTo>
                  <a:lnTo>
                    <a:pt x="2887719" y="194795"/>
                  </a:lnTo>
                  <a:lnTo>
                    <a:pt x="2912613" y="194617"/>
                  </a:lnTo>
                  <a:lnTo>
                    <a:pt x="2937508" y="194408"/>
                  </a:lnTo>
                  <a:lnTo>
                    <a:pt x="2962402" y="194164"/>
                  </a:lnTo>
                  <a:lnTo>
                    <a:pt x="2987296" y="193877"/>
                  </a:lnTo>
                  <a:lnTo>
                    <a:pt x="3012190" y="193541"/>
                  </a:lnTo>
                  <a:lnTo>
                    <a:pt x="3037084" y="193147"/>
                  </a:lnTo>
                  <a:lnTo>
                    <a:pt x="3061978" y="192687"/>
                  </a:lnTo>
                  <a:lnTo>
                    <a:pt x="3086872" y="192149"/>
                  </a:lnTo>
                  <a:lnTo>
                    <a:pt x="3111767" y="191520"/>
                  </a:lnTo>
                  <a:lnTo>
                    <a:pt x="3136661" y="190786"/>
                  </a:lnTo>
                  <a:lnTo>
                    <a:pt x="3161555" y="189930"/>
                  </a:lnTo>
                  <a:lnTo>
                    <a:pt x="3186449" y="188934"/>
                  </a:lnTo>
                  <a:lnTo>
                    <a:pt x="3211343" y="187777"/>
                  </a:lnTo>
                  <a:lnTo>
                    <a:pt x="3236237" y="186435"/>
                  </a:lnTo>
                  <a:lnTo>
                    <a:pt x="3261131" y="184881"/>
                  </a:lnTo>
                  <a:lnTo>
                    <a:pt x="3286025" y="183088"/>
                  </a:lnTo>
                  <a:lnTo>
                    <a:pt x="3310920" y="181025"/>
                  </a:lnTo>
                  <a:lnTo>
                    <a:pt x="3335814" y="178657"/>
                  </a:lnTo>
                  <a:lnTo>
                    <a:pt x="3360708" y="175953"/>
                  </a:lnTo>
                  <a:lnTo>
                    <a:pt x="3385602" y="172877"/>
                  </a:lnTo>
                  <a:lnTo>
                    <a:pt x="3410496" y="169396"/>
                  </a:lnTo>
                  <a:lnTo>
                    <a:pt x="3435390" y="165480"/>
                  </a:lnTo>
                  <a:lnTo>
                    <a:pt x="3460284" y="161102"/>
                  </a:lnTo>
                  <a:lnTo>
                    <a:pt x="3485179" y="156243"/>
                  </a:lnTo>
                  <a:lnTo>
                    <a:pt x="3510073" y="150894"/>
                  </a:lnTo>
                  <a:lnTo>
                    <a:pt x="3534967" y="145056"/>
                  </a:lnTo>
                  <a:lnTo>
                    <a:pt x="3559861" y="138747"/>
                  </a:lnTo>
                  <a:lnTo>
                    <a:pt x="3584755" y="131998"/>
                  </a:lnTo>
                  <a:lnTo>
                    <a:pt x="3609649" y="124859"/>
                  </a:lnTo>
                  <a:lnTo>
                    <a:pt x="3634543" y="117395"/>
                  </a:lnTo>
                  <a:lnTo>
                    <a:pt x="3659438" y="109688"/>
                  </a:lnTo>
                  <a:lnTo>
                    <a:pt x="3684332" y="101829"/>
                  </a:lnTo>
                  <a:lnTo>
                    <a:pt x="3709226" y="93919"/>
                  </a:lnTo>
                  <a:lnTo>
                    <a:pt x="3734120" y="86060"/>
                  </a:lnTo>
                  <a:lnTo>
                    <a:pt x="3759014" y="78353"/>
                  </a:lnTo>
                  <a:lnTo>
                    <a:pt x="3783908" y="70890"/>
                  </a:lnTo>
                  <a:lnTo>
                    <a:pt x="3808802" y="63750"/>
                  </a:lnTo>
                  <a:lnTo>
                    <a:pt x="3833696" y="57002"/>
                  </a:lnTo>
                  <a:lnTo>
                    <a:pt x="3858591" y="50692"/>
                  </a:lnTo>
                  <a:lnTo>
                    <a:pt x="3883485" y="44854"/>
                  </a:lnTo>
                  <a:lnTo>
                    <a:pt x="3908379" y="39505"/>
                  </a:lnTo>
                  <a:lnTo>
                    <a:pt x="3933273" y="34646"/>
                  </a:lnTo>
                  <a:lnTo>
                    <a:pt x="3958167" y="30268"/>
                  </a:lnTo>
                  <a:lnTo>
                    <a:pt x="3983061" y="26352"/>
                  </a:lnTo>
                  <a:lnTo>
                    <a:pt x="4007955" y="22871"/>
                  </a:lnTo>
                  <a:lnTo>
                    <a:pt x="4032850" y="19795"/>
                  </a:lnTo>
                  <a:lnTo>
                    <a:pt x="4057744" y="17091"/>
                  </a:lnTo>
                  <a:lnTo>
                    <a:pt x="4082638" y="14724"/>
                  </a:lnTo>
                  <a:lnTo>
                    <a:pt x="4107532" y="12660"/>
                  </a:lnTo>
                  <a:lnTo>
                    <a:pt x="4132426" y="10867"/>
                  </a:lnTo>
                  <a:lnTo>
                    <a:pt x="4157320" y="9313"/>
                  </a:lnTo>
                  <a:lnTo>
                    <a:pt x="4182214" y="7971"/>
                  </a:lnTo>
                  <a:lnTo>
                    <a:pt x="4207109" y="6814"/>
                  </a:lnTo>
                  <a:lnTo>
                    <a:pt x="4232003" y="5818"/>
                  </a:lnTo>
                  <a:lnTo>
                    <a:pt x="4256897" y="4962"/>
                  </a:lnTo>
                  <a:lnTo>
                    <a:pt x="4281791" y="4228"/>
                  </a:lnTo>
                  <a:lnTo>
                    <a:pt x="4306685" y="3600"/>
                  </a:lnTo>
                  <a:lnTo>
                    <a:pt x="4331579" y="3061"/>
                  </a:lnTo>
                  <a:lnTo>
                    <a:pt x="4356473" y="2601"/>
                  </a:lnTo>
                  <a:lnTo>
                    <a:pt x="4381367" y="2207"/>
                  </a:lnTo>
                  <a:lnTo>
                    <a:pt x="4406262" y="1872"/>
                  </a:lnTo>
                  <a:lnTo>
                    <a:pt x="4431156" y="1585"/>
                  </a:lnTo>
                  <a:lnTo>
                    <a:pt x="4456050" y="1340"/>
                  </a:lnTo>
                  <a:lnTo>
                    <a:pt x="4480944" y="1132"/>
                  </a:lnTo>
                  <a:lnTo>
                    <a:pt x="4505838" y="954"/>
                  </a:lnTo>
                  <a:lnTo>
                    <a:pt x="4530732" y="802"/>
                  </a:lnTo>
                  <a:lnTo>
                    <a:pt x="4555626" y="673"/>
                  </a:lnTo>
                  <a:lnTo>
                    <a:pt x="4580521" y="563"/>
                  </a:lnTo>
                  <a:lnTo>
                    <a:pt x="4605415" y="469"/>
                  </a:lnTo>
                  <a:lnTo>
                    <a:pt x="4630309" y="390"/>
                  </a:lnTo>
                  <a:lnTo>
                    <a:pt x="4655203" y="322"/>
                  </a:lnTo>
                  <a:lnTo>
                    <a:pt x="4680097" y="264"/>
                  </a:lnTo>
                  <a:lnTo>
                    <a:pt x="4704991" y="215"/>
                  </a:lnTo>
                  <a:lnTo>
                    <a:pt x="4729885" y="173"/>
                  </a:lnTo>
                  <a:lnTo>
                    <a:pt x="4754780" y="137"/>
                  </a:lnTo>
                  <a:lnTo>
                    <a:pt x="4779674" y="107"/>
                  </a:lnTo>
                  <a:lnTo>
                    <a:pt x="4804568" y="81"/>
                  </a:lnTo>
                  <a:lnTo>
                    <a:pt x="4829462" y="59"/>
                  </a:lnTo>
                  <a:lnTo>
                    <a:pt x="4854356" y="40"/>
                  </a:lnTo>
                  <a:lnTo>
                    <a:pt x="4879250" y="25"/>
                  </a:lnTo>
                  <a:lnTo>
                    <a:pt x="4904144" y="11"/>
                  </a:lnTo>
                  <a:lnTo>
                    <a:pt x="4929038" y="0"/>
                  </a:lnTo>
                </a:path>
              </a:pathLst>
            </a:custGeom>
            <a:ln w="40651" cap="flat">
              <a:solidFill>
                <a:srgbClr val="F962DD">
                  <a:alpha val="100000"/>
                </a:srgbClr>
              </a:solidFill>
              <a:prstDash val="solid"/>
              <a:round/>
            </a:ln>
          </p:spPr>
          <p:txBody>
            <a:bodyPr/>
            <a:lstStyle/>
            <a:p/>
          </p:txBody>
        </p:sp>
        <p:sp>
          <p:nvSpPr>
            <p:cNvPr id="53" name="pl53"/>
            <p:cNvSpPr/>
            <p:nvPr/>
          </p:nvSpPr>
          <p:spPr>
            <a:xfrm>
              <a:off x="2420208" y="4235040"/>
              <a:ext cx="4929038" cy="195815"/>
            </a:xfrm>
            <a:custGeom>
              <a:avLst/>
              <a:pathLst>
                <a:path w="4929038" h="195815">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65"/>
                  </a:lnTo>
                  <a:lnTo>
                    <a:pt x="2489413" y="77"/>
                  </a:lnTo>
                  <a:lnTo>
                    <a:pt x="2514307" y="90"/>
                  </a:lnTo>
                  <a:lnTo>
                    <a:pt x="2539201" y="106"/>
                  </a:lnTo>
                  <a:lnTo>
                    <a:pt x="2564096" y="125"/>
                  </a:lnTo>
                  <a:lnTo>
                    <a:pt x="2588990" y="147"/>
                  </a:lnTo>
                  <a:lnTo>
                    <a:pt x="2613884" y="173"/>
                  </a:lnTo>
                  <a:lnTo>
                    <a:pt x="2638778" y="203"/>
                  </a:lnTo>
                  <a:lnTo>
                    <a:pt x="2663672" y="239"/>
                  </a:lnTo>
                  <a:lnTo>
                    <a:pt x="2688566" y="281"/>
                  </a:lnTo>
                  <a:lnTo>
                    <a:pt x="2713460" y="330"/>
                  </a:lnTo>
                  <a:lnTo>
                    <a:pt x="2738354" y="388"/>
                  </a:lnTo>
                  <a:lnTo>
                    <a:pt x="2763249" y="455"/>
                  </a:lnTo>
                  <a:lnTo>
                    <a:pt x="2788143" y="535"/>
                  </a:lnTo>
                  <a:lnTo>
                    <a:pt x="2813037" y="629"/>
                  </a:lnTo>
                  <a:lnTo>
                    <a:pt x="2837931" y="739"/>
                  </a:lnTo>
                  <a:lnTo>
                    <a:pt x="2862825" y="868"/>
                  </a:lnTo>
                  <a:lnTo>
                    <a:pt x="2887719" y="1019"/>
                  </a:lnTo>
                  <a:lnTo>
                    <a:pt x="2912613" y="1197"/>
                  </a:lnTo>
                  <a:lnTo>
                    <a:pt x="2937508" y="1406"/>
                  </a:lnTo>
                  <a:lnTo>
                    <a:pt x="2962402" y="1650"/>
                  </a:lnTo>
                  <a:lnTo>
                    <a:pt x="2987296" y="1937"/>
                  </a:lnTo>
                  <a:lnTo>
                    <a:pt x="3012190" y="2273"/>
                  </a:lnTo>
                  <a:lnTo>
                    <a:pt x="3037084" y="2667"/>
                  </a:lnTo>
                  <a:lnTo>
                    <a:pt x="3061978" y="3127"/>
                  </a:lnTo>
                  <a:lnTo>
                    <a:pt x="3086872" y="3665"/>
                  </a:lnTo>
                  <a:lnTo>
                    <a:pt x="3111767" y="4294"/>
                  </a:lnTo>
                  <a:lnTo>
                    <a:pt x="3136661" y="5028"/>
                  </a:lnTo>
                  <a:lnTo>
                    <a:pt x="3161555" y="5884"/>
                  </a:lnTo>
                  <a:lnTo>
                    <a:pt x="3186449" y="6880"/>
                  </a:lnTo>
                  <a:lnTo>
                    <a:pt x="3211343" y="8037"/>
                  </a:lnTo>
                  <a:lnTo>
                    <a:pt x="3236237" y="9379"/>
                  </a:lnTo>
                  <a:lnTo>
                    <a:pt x="3261131" y="10933"/>
                  </a:lnTo>
                  <a:lnTo>
                    <a:pt x="3286025" y="12726"/>
                  </a:lnTo>
                  <a:lnTo>
                    <a:pt x="3310920" y="14789"/>
                  </a:lnTo>
                  <a:lnTo>
                    <a:pt x="3335814" y="17157"/>
                  </a:lnTo>
                  <a:lnTo>
                    <a:pt x="3360708" y="19861"/>
                  </a:lnTo>
                  <a:lnTo>
                    <a:pt x="3385602" y="22937"/>
                  </a:lnTo>
                  <a:lnTo>
                    <a:pt x="3410496" y="26418"/>
                  </a:lnTo>
                  <a:lnTo>
                    <a:pt x="3435390" y="30334"/>
                  </a:lnTo>
                  <a:lnTo>
                    <a:pt x="3460284" y="34712"/>
                  </a:lnTo>
                  <a:lnTo>
                    <a:pt x="3485179" y="39571"/>
                  </a:lnTo>
                  <a:lnTo>
                    <a:pt x="3510073" y="44920"/>
                  </a:lnTo>
                  <a:lnTo>
                    <a:pt x="3534967" y="50758"/>
                  </a:lnTo>
                  <a:lnTo>
                    <a:pt x="3559861" y="57067"/>
                  </a:lnTo>
                  <a:lnTo>
                    <a:pt x="3584755" y="63816"/>
                  </a:lnTo>
                  <a:lnTo>
                    <a:pt x="3609649" y="70955"/>
                  </a:lnTo>
                  <a:lnTo>
                    <a:pt x="3634543" y="78419"/>
                  </a:lnTo>
                  <a:lnTo>
                    <a:pt x="3659438" y="86126"/>
                  </a:lnTo>
                  <a:lnTo>
                    <a:pt x="3684332" y="93985"/>
                  </a:lnTo>
                  <a:lnTo>
                    <a:pt x="3709226" y="101895"/>
                  </a:lnTo>
                  <a:lnTo>
                    <a:pt x="3734120" y="109754"/>
                  </a:lnTo>
                  <a:lnTo>
                    <a:pt x="3759014" y="117461"/>
                  </a:lnTo>
                  <a:lnTo>
                    <a:pt x="3783908" y="124924"/>
                  </a:lnTo>
                  <a:lnTo>
                    <a:pt x="3808802" y="132064"/>
                  </a:lnTo>
                  <a:lnTo>
                    <a:pt x="3833696" y="138812"/>
                  </a:lnTo>
                  <a:lnTo>
                    <a:pt x="3858591" y="145122"/>
                  </a:lnTo>
                  <a:lnTo>
                    <a:pt x="3883485" y="150960"/>
                  </a:lnTo>
                  <a:lnTo>
                    <a:pt x="3908379" y="156309"/>
                  </a:lnTo>
                  <a:lnTo>
                    <a:pt x="3933273" y="161168"/>
                  </a:lnTo>
                  <a:lnTo>
                    <a:pt x="3958167" y="165546"/>
                  </a:lnTo>
                  <a:lnTo>
                    <a:pt x="3983061" y="169462"/>
                  </a:lnTo>
                  <a:lnTo>
                    <a:pt x="4007955" y="172943"/>
                  </a:lnTo>
                  <a:lnTo>
                    <a:pt x="4032850" y="176019"/>
                  </a:lnTo>
                  <a:lnTo>
                    <a:pt x="4057744" y="178723"/>
                  </a:lnTo>
                  <a:lnTo>
                    <a:pt x="4082638" y="181090"/>
                  </a:lnTo>
                  <a:lnTo>
                    <a:pt x="4107532" y="183154"/>
                  </a:lnTo>
                  <a:lnTo>
                    <a:pt x="4132426" y="184947"/>
                  </a:lnTo>
                  <a:lnTo>
                    <a:pt x="4157320" y="186501"/>
                  </a:lnTo>
                  <a:lnTo>
                    <a:pt x="4182214" y="187843"/>
                  </a:lnTo>
                  <a:lnTo>
                    <a:pt x="4207109" y="189000"/>
                  </a:lnTo>
                  <a:lnTo>
                    <a:pt x="4232003" y="189996"/>
                  </a:lnTo>
                  <a:lnTo>
                    <a:pt x="4256897" y="190852"/>
                  </a:lnTo>
                  <a:lnTo>
                    <a:pt x="4281791" y="191586"/>
                  </a:lnTo>
                  <a:lnTo>
                    <a:pt x="4306685" y="192214"/>
                  </a:lnTo>
                  <a:lnTo>
                    <a:pt x="4331579" y="192753"/>
                  </a:lnTo>
                  <a:lnTo>
                    <a:pt x="4356473" y="193213"/>
                  </a:lnTo>
                  <a:lnTo>
                    <a:pt x="4381367" y="193607"/>
                  </a:lnTo>
                  <a:lnTo>
                    <a:pt x="4406262" y="193942"/>
                  </a:lnTo>
                  <a:lnTo>
                    <a:pt x="4431156" y="194229"/>
                  </a:lnTo>
                  <a:lnTo>
                    <a:pt x="4456050" y="194474"/>
                  </a:lnTo>
                  <a:lnTo>
                    <a:pt x="4480944" y="194682"/>
                  </a:lnTo>
                  <a:lnTo>
                    <a:pt x="4505838" y="194860"/>
                  </a:lnTo>
                  <a:lnTo>
                    <a:pt x="4530732" y="195012"/>
                  </a:lnTo>
                  <a:lnTo>
                    <a:pt x="4555626" y="195141"/>
                  </a:lnTo>
                  <a:lnTo>
                    <a:pt x="4580521" y="195251"/>
                  </a:lnTo>
                  <a:lnTo>
                    <a:pt x="4605415" y="195345"/>
                  </a:lnTo>
                  <a:lnTo>
                    <a:pt x="4630309" y="195424"/>
                  </a:lnTo>
                  <a:lnTo>
                    <a:pt x="4655203" y="195492"/>
                  </a:lnTo>
                  <a:lnTo>
                    <a:pt x="4680097" y="195550"/>
                  </a:lnTo>
                  <a:lnTo>
                    <a:pt x="4704991" y="195599"/>
                  </a:lnTo>
                  <a:lnTo>
                    <a:pt x="4729885" y="195641"/>
                  </a:lnTo>
                  <a:lnTo>
                    <a:pt x="4754780" y="195677"/>
                  </a:lnTo>
                  <a:lnTo>
                    <a:pt x="4779674" y="195707"/>
                  </a:lnTo>
                  <a:lnTo>
                    <a:pt x="4804568" y="195733"/>
                  </a:lnTo>
                  <a:lnTo>
                    <a:pt x="4829462" y="195755"/>
                  </a:lnTo>
                  <a:lnTo>
                    <a:pt x="4854356" y="195774"/>
                  </a:lnTo>
                  <a:lnTo>
                    <a:pt x="4879250" y="195789"/>
                  </a:lnTo>
                  <a:lnTo>
                    <a:pt x="4904144" y="195803"/>
                  </a:lnTo>
                  <a:lnTo>
                    <a:pt x="4929038" y="195815"/>
                  </a:lnTo>
                </a:path>
              </a:pathLst>
            </a:custGeom>
            <a:ln w="40651" cap="flat">
              <a:solidFill>
                <a:srgbClr val="FF61C6">
                  <a:alpha val="100000"/>
                </a:srgbClr>
              </a:solidFill>
              <a:prstDash val="solid"/>
              <a:round/>
            </a:ln>
          </p:spPr>
          <p:txBody>
            <a:bodyPr/>
            <a:lstStyle/>
            <a:p/>
          </p:txBody>
        </p:sp>
        <p:sp>
          <p:nvSpPr>
            <p:cNvPr id="54" name="pl54"/>
            <p:cNvSpPr/>
            <p:nvPr/>
          </p:nvSpPr>
          <p:spPr>
            <a:xfrm>
              <a:off x="2420208" y="3255702"/>
              <a:ext cx="4929038" cy="587379"/>
            </a:xfrm>
            <a:custGeom>
              <a:avLst/>
              <a:pathLst>
                <a:path w="4929038" h="587379">
                  <a:moveTo>
                    <a:pt x="0" y="587379"/>
                  </a:moveTo>
                  <a:lnTo>
                    <a:pt x="24894" y="587344"/>
                  </a:lnTo>
                  <a:lnTo>
                    <a:pt x="49788" y="587304"/>
                  </a:lnTo>
                  <a:lnTo>
                    <a:pt x="74682" y="587256"/>
                  </a:lnTo>
                  <a:lnTo>
                    <a:pt x="99576" y="587200"/>
                  </a:lnTo>
                  <a:lnTo>
                    <a:pt x="124470" y="587134"/>
                  </a:lnTo>
                  <a:lnTo>
                    <a:pt x="149364" y="587056"/>
                  </a:lnTo>
                  <a:lnTo>
                    <a:pt x="174258" y="586965"/>
                  </a:lnTo>
                  <a:lnTo>
                    <a:pt x="199153" y="586859"/>
                  </a:lnTo>
                  <a:lnTo>
                    <a:pt x="224047" y="586733"/>
                  </a:lnTo>
                  <a:lnTo>
                    <a:pt x="248941" y="586585"/>
                  </a:lnTo>
                  <a:lnTo>
                    <a:pt x="273835" y="586412"/>
                  </a:lnTo>
                  <a:lnTo>
                    <a:pt x="298729" y="586208"/>
                  </a:lnTo>
                  <a:lnTo>
                    <a:pt x="323623" y="585969"/>
                  </a:lnTo>
                  <a:lnTo>
                    <a:pt x="348517" y="585688"/>
                  </a:lnTo>
                  <a:lnTo>
                    <a:pt x="373412" y="585358"/>
                  </a:lnTo>
                  <a:lnTo>
                    <a:pt x="398306" y="584971"/>
                  </a:lnTo>
                  <a:lnTo>
                    <a:pt x="423200" y="584516"/>
                  </a:lnTo>
                  <a:lnTo>
                    <a:pt x="448094" y="583983"/>
                  </a:lnTo>
                  <a:lnTo>
                    <a:pt x="472988" y="583357"/>
                  </a:lnTo>
                  <a:lnTo>
                    <a:pt x="497882" y="582623"/>
                  </a:lnTo>
                  <a:lnTo>
                    <a:pt x="522776" y="581763"/>
                  </a:lnTo>
                  <a:lnTo>
                    <a:pt x="547670" y="580755"/>
                  </a:lnTo>
                  <a:lnTo>
                    <a:pt x="572565" y="579575"/>
                  </a:lnTo>
                  <a:lnTo>
                    <a:pt x="597459" y="578194"/>
                  </a:lnTo>
                  <a:lnTo>
                    <a:pt x="622353" y="576579"/>
                  </a:lnTo>
                  <a:lnTo>
                    <a:pt x="647247" y="574692"/>
                  </a:lnTo>
                  <a:lnTo>
                    <a:pt x="672141" y="572490"/>
                  </a:lnTo>
                  <a:lnTo>
                    <a:pt x="697035" y="569923"/>
                  </a:lnTo>
                  <a:lnTo>
                    <a:pt x="721929" y="566936"/>
                  </a:lnTo>
                  <a:lnTo>
                    <a:pt x="746824" y="563464"/>
                  </a:lnTo>
                  <a:lnTo>
                    <a:pt x="771718" y="559437"/>
                  </a:lnTo>
                  <a:lnTo>
                    <a:pt x="796612" y="554777"/>
                  </a:lnTo>
                  <a:lnTo>
                    <a:pt x="821506" y="549397"/>
                  </a:lnTo>
                  <a:lnTo>
                    <a:pt x="846400" y="543206"/>
                  </a:lnTo>
                  <a:lnTo>
                    <a:pt x="871294" y="536105"/>
                  </a:lnTo>
                  <a:lnTo>
                    <a:pt x="896188" y="527992"/>
                  </a:lnTo>
                  <a:lnTo>
                    <a:pt x="921083" y="518764"/>
                  </a:lnTo>
                  <a:lnTo>
                    <a:pt x="945977" y="508322"/>
                  </a:lnTo>
                  <a:lnTo>
                    <a:pt x="970871" y="496573"/>
                  </a:lnTo>
                  <a:lnTo>
                    <a:pt x="995765" y="483439"/>
                  </a:lnTo>
                  <a:lnTo>
                    <a:pt x="1020659" y="468862"/>
                  </a:lnTo>
                  <a:lnTo>
                    <a:pt x="1045553" y="452814"/>
                  </a:lnTo>
                  <a:lnTo>
                    <a:pt x="1070447" y="435301"/>
                  </a:lnTo>
                  <a:lnTo>
                    <a:pt x="1095341" y="416373"/>
                  </a:lnTo>
                  <a:lnTo>
                    <a:pt x="1120236" y="396126"/>
                  </a:lnTo>
                  <a:lnTo>
                    <a:pt x="1145130" y="374709"/>
                  </a:lnTo>
                  <a:lnTo>
                    <a:pt x="1170024" y="352318"/>
                  </a:lnTo>
                  <a:lnTo>
                    <a:pt x="1194918" y="329196"/>
                  </a:lnTo>
                  <a:lnTo>
                    <a:pt x="1219812" y="305620"/>
                  </a:lnTo>
                  <a:lnTo>
                    <a:pt x="1244706" y="281890"/>
                  </a:lnTo>
                  <a:lnTo>
                    <a:pt x="1269600" y="258314"/>
                  </a:lnTo>
                  <a:lnTo>
                    <a:pt x="1294495" y="235192"/>
                  </a:lnTo>
                  <a:lnTo>
                    <a:pt x="1319389" y="212801"/>
                  </a:lnTo>
                  <a:lnTo>
                    <a:pt x="1344283" y="191384"/>
                  </a:lnTo>
                  <a:lnTo>
                    <a:pt x="1369177" y="171137"/>
                  </a:lnTo>
                  <a:lnTo>
                    <a:pt x="1394071" y="152208"/>
                  </a:lnTo>
                  <a:lnTo>
                    <a:pt x="1418965" y="134695"/>
                  </a:lnTo>
                  <a:lnTo>
                    <a:pt x="1443859" y="118647"/>
                  </a:lnTo>
                  <a:lnTo>
                    <a:pt x="1468754" y="104071"/>
                  </a:lnTo>
                  <a:lnTo>
                    <a:pt x="1493648" y="90937"/>
                  </a:lnTo>
                  <a:lnTo>
                    <a:pt x="1518542" y="79188"/>
                  </a:lnTo>
                  <a:lnTo>
                    <a:pt x="1543436" y="68746"/>
                  </a:lnTo>
                  <a:lnTo>
                    <a:pt x="1568330" y="59518"/>
                  </a:lnTo>
                  <a:lnTo>
                    <a:pt x="1593224" y="51405"/>
                  </a:lnTo>
                  <a:lnTo>
                    <a:pt x="1618118" y="44304"/>
                  </a:lnTo>
                  <a:lnTo>
                    <a:pt x="1643012" y="38112"/>
                  </a:lnTo>
                  <a:lnTo>
                    <a:pt x="1667907" y="32733"/>
                  </a:lnTo>
                  <a:lnTo>
                    <a:pt x="1692801" y="28073"/>
                  </a:lnTo>
                  <a:lnTo>
                    <a:pt x="1717695" y="24046"/>
                  </a:lnTo>
                  <a:lnTo>
                    <a:pt x="1742589" y="20574"/>
                  </a:lnTo>
                  <a:lnTo>
                    <a:pt x="1767483" y="17586"/>
                  </a:lnTo>
                  <a:lnTo>
                    <a:pt x="1792377" y="15020"/>
                  </a:lnTo>
                  <a:lnTo>
                    <a:pt x="1817271" y="12818"/>
                  </a:lnTo>
                  <a:lnTo>
                    <a:pt x="1842166" y="10931"/>
                  </a:lnTo>
                  <a:lnTo>
                    <a:pt x="1867060" y="9316"/>
                  </a:lnTo>
                  <a:lnTo>
                    <a:pt x="1891954" y="7935"/>
                  </a:lnTo>
                  <a:lnTo>
                    <a:pt x="1916848" y="6755"/>
                  </a:lnTo>
                  <a:lnTo>
                    <a:pt x="1941742" y="5747"/>
                  </a:lnTo>
                  <a:lnTo>
                    <a:pt x="1966636" y="4887"/>
                  </a:lnTo>
                  <a:lnTo>
                    <a:pt x="1991530" y="4153"/>
                  </a:lnTo>
                  <a:lnTo>
                    <a:pt x="2016425" y="3527"/>
                  </a:lnTo>
                  <a:lnTo>
                    <a:pt x="2041319" y="2994"/>
                  </a:lnTo>
                  <a:lnTo>
                    <a:pt x="2066213" y="2539"/>
                  </a:lnTo>
                  <a:lnTo>
                    <a:pt x="2091107" y="2152"/>
                  </a:lnTo>
                  <a:lnTo>
                    <a:pt x="2116001" y="1822"/>
                  </a:lnTo>
                  <a:lnTo>
                    <a:pt x="2140895" y="1541"/>
                  </a:lnTo>
                  <a:lnTo>
                    <a:pt x="2165789" y="1302"/>
                  </a:lnTo>
                  <a:lnTo>
                    <a:pt x="2190683" y="1098"/>
                  </a:lnTo>
                  <a:lnTo>
                    <a:pt x="2215578" y="924"/>
                  </a:lnTo>
                  <a:lnTo>
                    <a:pt x="2240472" y="777"/>
                  </a:lnTo>
                  <a:lnTo>
                    <a:pt x="2265366" y="651"/>
                  </a:lnTo>
                  <a:lnTo>
                    <a:pt x="2290260" y="544"/>
                  </a:lnTo>
                  <a:lnTo>
                    <a:pt x="2315154" y="453"/>
                  </a:lnTo>
                  <a:lnTo>
                    <a:pt x="2340048" y="376"/>
                  </a:lnTo>
                  <a:lnTo>
                    <a:pt x="2364942" y="310"/>
                  </a:lnTo>
                  <a:lnTo>
                    <a:pt x="2389837" y="254"/>
                  </a:lnTo>
                  <a:lnTo>
                    <a:pt x="2414731" y="206"/>
                  </a:lnTo>
                  <a:lnTo>
                    <a:pt x="2439625" y="165"/>
                  </a:lnTo>
                  <a:lnTo>
                    <a:pt x="2464519" y="131"/>
                  </a:lnTo>
                  <a:lnTo>
                    <a:pt x="2464519" y="0"/>
                  </a:lnTo>
                  <a:lnTo>
                    <a:pt x="2489413" y="11"/>
                  </a:lnTo>
                  <a:lnTo>
                    <a:pt x="2514307" y="25"/>
                  </a:lnTo>
                  <a:lnTo>
                    <a:pt x="2539201" y="40"/>
                  </a:lnTo>
                  <a:lnTo>
                    <a:pt x="2564096" y="59"/>
                  </a:lnTo>
                  <a:lnTo>
                    <a:pt x="2588990" y="81"/>
                  </a:lnTo>
                  <a:lnTo>
                    <a:pt x="2613884" y="107"/>
                  </a:lnTo>
                  <a:lnTo>
                    <a:pt x="2638778" y="137"/>
                  </a:lnTo>
                  <a:lnTo>
                    <a:pt x="2663672" y="173"/>
                  </a:lnTo>
                  <a:lnTo>
                    <a:pt x="2688566" y="215"/>
                  </a:lnTo>
                  <a:lnTo>
                    <a:pt x="2713460" y="264"/>
                  </a:lnTo>
                  <a:lnTo>
                    <a:pt x="2738354" y="322"/>
                  </a:lnTo>
                  <a:lnTo>
                    <a:pt x="2763249" y="390"/>
                  </a:lnTo>
                  <a:lnTo>
                    <a:pt x="2788143" y="469"/>
                  </a:lnTo>
                  <a:lnTo>
                    <a:pt x="2813037" y="563"/>
                  </a:lnTo>
                  <a:lnTo>
                    <a:pt x="2837931" y="673"/>
                  </a:lnTo>
                  <a:lnTo>
                    <a:pt x="2862825" y="802"/>
                  </a:lnTo>
                  <a:lnTo>
                    <a:pt x="2887719" y="954"/>
                  </a:lnTo>
                  <a:lnTo>
                    <a:pt x="2912613" y="1132"/>
                  </a:lnTo>
                  <a:lnTo>
                    <a:pt x="2937508" y="1340"/>
                  </a:lnTo>
                  <a:lnTo>
                    <a:pt x="2962402" y="1585"/>
                  </a:lnTo>
                  <a:lnTo>
                    <a:pt x="2987296" y="1872"/>
                  </a:lnTo>
                  <a:lnTo>
                    <a:pt x="3012190" y="2207"/>
                  </a:lnTo>
                  <a:lnTo>
                    <a:pt x="3037084" y="2601"/>
                  </a:lnTo>
                  <a:lnTo>
                    <a:pt x="3061978" y="3061"/>
                  </a:lnTo>
                  <a:lnTo>
                    <a:pt x="3086872" y="3600"/>
                  </a:lnTo>
                  <a:lnTo>
                    <a:pt x="3111767" y="4228"/>
                  </a:lnTo>
                  <a:lnTo>
                    <a:pt x="3136661" y="4962"/>
                  </a:lnTo>
                  <a:lnTo>
                    <a:pt x="3161555" y="5818"/>
                  </a:lnTo>
                  <a:lnTo>
                    <a:pt x="3186449" y="6814"/>
                  </a:lnTo>
                  <a:lnTo>
                    <a:pt x="3211343" y="7971"/>
                  </a:lnTo>
                  <a:lnTo>
                    <a:pt x="3236237" y="9313"/>
                  </a:lnTo>
                  <a:lnTo>
                    <a:pt x="3261131" y="10867"/>
                  </a:lnTo>
                  <a:lnTo>
                    <a:pt x="3286025" y="12660"/>
                  </a:lnTo>
                  <a:lnTo>
                    <a:pt x="3310920" y="14724"/>
                  </a:lnTo>
                  <a:lnTo>
                    <a:pt x="3335814" y="17091"/>
                  </a:lnTo>
                  <a:lnTo>
                    <a:pt x="3360708" y="19795"/>
                  </a:lnTo>
                  <a:lnTo>
                    <a:pt x="3385602" y="22871"/>
                  </a:lnTo>
                  <a:lnTo>
                    <a:pt x="3410496" y="26352"/>
                  </a:lnTo>
                  <a:lnTo>
                    <a:pt x="3435390" y="30268"/>
                  </a:lnTo>
                  <a:lnTo>
                    <a:pt x="3460284" y="34646"/>
                  </a:lnTo>
                  <a:lnTo>
                    <a:pt x="3485179" y="39505"/>
                  </a:lnTo>
                  <a:lnTo>
                    <a:pt x="3510073" y="44854"/>
                  </a:lnTo>
                  <a:lnTo>
                    <a:pt x="3534967" y="50692"/>
                  </a:lnTo>
                  <a:lnTo>
                    <a:pt x="3559861" y="57002"/>
                  </a:lnTo>
                  <a:lnTo>
                    <a:pt x="3584755" y="63750"/>
                  </a:lnTo>
                  <a:lnTo>
                    <a:pt x="3609649" y="70890"/>
                  </a:lnTo>
                  <a:lnTo>
                    <a:pt x="3634543" y="78353"/>
                  </a:lnTo>
                  <a:lnTo>
                    <a:pt x="3659438" y="86060"/>
                  </a:lnTo>
                  <a:lnTo>
                    <a:pt x="3684332" y="93919"/>
                  </a:lnTo>
                  <a:lnTo>
                    <a:pt x="3709226" y="101829"/>
                  </a:lnTo>
                  <a:lnTo>
                    <a:pt x="3734120" y="109688"/>
                  </a:lnTo>
                  <a:lnTo>
                    <a:pt x="3759014" y="117395"/>
                  </a:lnTo>
                  <a:lnTo>
                    <a:pt x="3783908" y="124859"/>
                  </a:lnTo>
                  <a:lnTo>
                    <a:pt x="3808802" y="131998"/>
                  </a:lnTo>
                  <a:lnTo>
                    <a:pt x="3833696" y="138747"/>
                  </a:lnTo>
                  <a:lnTo>
                    <a:pt x="3858591" y="145056"/>
                  </a:lnTo>
                  <a:lnTo>
                    <a:pt x="3883485" y="150894"/>
                  </a:lnTo>
                  <a:lnTo>
                    <a:pt x="3908379" y="156243"/>
                  </a:lnTo>
                  <a:lnTo>
                    <a:pt x="3933273" y="161102"/>
                  </a:lnTo>
                  <a:lnTo>
                    <a:pt x="3958167" y="165480"/>
                  </a:lnTo>
                  <a:lnTo>
                    <a:pt x="3983061" y="169396"/>
                  </a:lnTo>
                  <a:lnTo>
                    <a:pt x="4007955" y="172877"/>
                  </a:lnTo>
                  <a:lnTo>
                    <a:pt x="4032850" y="175953"/>
                  </a:lnTo>
                  <a:lnTo>
                    <a:pt x="4057744" y="178657"/>
                  </a:lnTo>
                  <a:lnTo>
                    <a:pt x="4082638" y="181025"/>
                  </a:lnTo>
                  <a:lnTo>
                    <a:pt x="4107532" y="183088"/>
                  </a:lnTo>
                  <a:lnTo>
                    <a:pt x="4132426" y="184881"/>
                  </a:lnTo>
                  <a:lnTo>
                    <a:pt x="4157320" y="186435"/>
                  </a:lnTo>
                  <a:lnTo>
                    <a:pt x="4182214" y="187777"/>
                  </a:lnTo>
                  <a:lnTo>
                    <a:pt x="4207109" y="188934"/>
                  </a:lnTo>
                  <a:lnTo>
                    <a:pt x="4232003" y="189930"/>
                  </a:lnTo>
                  <a:lnTo>
                    <a:pt x="4256897" y="190786"/>
                  </a:lnTo>
                  <a:lnTo>
                    <a:pt x="4281791" y="191520"/>
                  </a:lnTo>
                  <a:lnTo>
                    <a:pt x="4306685" y="192149"/>
                  </a:lnTo>
                  <a:lnTo>
                    <a:pt x="4331579" y="192687"/>
                  </a:lnTo>
                  <a:lnTo>
                    <a:pt x="4356473" y="193147"/>
                  </a:lnTo>
                  <a:lnTo>
                    <a:pt x="4381367" y="193541"/>
                  </a:lnTo>
                  <a:lnTo>
                    <a:pt x="4406262" y="193877"/>
                  </a:lnTo>
                  <a:lnTo>
                    <a:pt x="4431156" y="194164"/>
                  </a:lnTo>
                  <a:lnTo>
                    <a:pt x="4456050" y="194408"/>
                  </a:lnTo>
                  <a:lnTo>
                    <a:pt x="4480944" y="194617"/>
                  </a:lnTo>
                  <a:lnTo>
                    <a:pt x="4505838" y="194795"/>
                  </a:lnTo>
                  <a:lnTo>
                    <a:pt x="4530732" y="194946"/>
                  </a:lnTo>
                  <a:lnTo>
                    <a:pt x="4555626" y="195075"/>
                  </a:lnTo>
                  <a:lnTo>
                    <a:pt x="4580521" y="195185"/>
                  </a:lnTo>
                  <a:lnTo>
                    <a:pt x="4605415" y="195279"/>
                  </a:lnTo>
                  <a:lnTo>
                    <a:pt x="4630309" y="195359"/>
                  </a:lnTo>
                  <a:lnTo>
                    <a:pt x="4655203" y="195426"/>
                  </a:lnTo>
                  <a:lnTo>
                    <a:pt x="4680097" y="195484"/>
                  </a:lnTo>
                  <a:lnTo>
                    <a:pt x="4704991" y="195533"/>
                  </a:lnTo>
                  <a:lnTo>
                    <a:pt x="4729885" y="195575"/>
                  </a:lnTo>
                  <a:lnTo>
                    <a:pt x="4754780" y="195611"/>
                  </a:lnTo>
                  <a:lnTo>
                    <a:pt x="4779674" y="195641"/>
                  </a:lnTo>
                  <a:lnTo>
                    <a:pt x="4804568" y="195667"/>
                  </a:lnTo>
                  <a:lnTo>
                    <a:pt x="4829462" y="195689"/>
                  </a:lnTo>
                  <a:lnTo>
                    <a:pt x="4854356" y="195708"/>
                  </a:lnTo>
                  <a:lnTo>
                    <a:pt x="4879250" y="195724"/>
                  </a:lnTo>
                  <a:lnTo>
                    <a:pt x="4904144" y="195737"/>
                  </a:lnTo>
                  <a:lnTo>
                    <a:pt x="4929038" y="195749"/>
                  </a:lnTo>
                </a:path>
              </a:pathLst>
            </a:custGeom>
            <a:ln w="40651" cap="flat">
              <a:solidFill>
                <a:srgbClr val="FF65AC">
                  <a:alpha val="100000"/>
                </a:srgbClr>
              </a:solidFill>
              <a:prstDash val="solid"/>
              <a:round/>
            </a:ln>
          </p:spPr>
          <p:txBody>
            <a:bodyPr/>
            <a:lstStyle/>
            <a:p/>
          </p:txBody>
        </p:sp>
        <p:sp>
          <p:nvSpPr>
            <p:cNvPr id="55" name="pl55"/>
            <p:cNvSpPr/>
            <p:nvPr/>
          </p:nvSpPr>
          <p:spPr>
            <a:xfrm>
              <a:off x="2420208" y="1492776"/>
              <a:ext cx="4929038" cy="195749"/>
            </a:xfrm>
            <a:custGeom>
              <a:avLst/>
              <a:pathLst>
                <a:path w="4929038" h="195749">
                  <a:moveTo>
                    <a:pt x="0" y="0"/>
                  </a:moveTo>
                  <a:lnTo>
                    <a:pt x="24894" y="11"/>
                  </a:lnTo>
                  <a:lnTo>
                    <a:pt x="49788" y="25"/>
                  </a:lnTo>
                  <a:lnTo>
                    <a:pt x="74682" y="40"/>
                  </a:lnTo>
                  <a:lnTo>
                    <a:pt x="99576" y="59"/>
                  </a:lnTo>
                  <a:lnTo>
                    <a:pt x="124470" y="81"/>
                  </a:lnTo>
                  <a:lnTo>
                    <a:pt x="149364" y="107"/>
                  </a:lnTo>
                  <a:lnTo>
                    <a:pt x="174258" y="137"/>
                  </a:lnTo>
                  <a:lnTo>
                    <a:pt x="199153" y="173"/>
                  </a:lnTo>
                  <a:lnTo>
                    <a:pt x="224047" y="215"/>
                  </a:lnTo>
                  <a:lnTo>
                    <a:pt x="248941" y="264"/>
                  </a:lnTo>
                  <a:lnTo>
                    <a:pt x="273835" y="322"/>
                  </a:lnTo>
                  <a:lnTo>
                    <a:pt x="298729" y="390"/>
                  </a:lnTo>
                  <a:lnTo>
                    <a:pt x="323623" y="469"/>
                  </a:lnTo>
                  <a:lnTo>
                    <a:pt x="348517" y="563"/>
                  </a:lnTo>
                  <a:lnTo>
                    <a:pt x="373412" y="673"/>
                  </a:lnTo>
                  <a:lnTo>
                    <a:pt x="398306" y="802"/>
                  </a:lnTo>
                  <a:lnTo>
                    <a:pt x="423200" y="954"/>
                  </a:lnTo>
                  <a:lnTo>
                    <a:pt x="448094" y="1132"/>
                  </a:lnTo>
                  <a:lnTo>
                    <a:pt x="472988" y="1340"/>
                  </a:lnTo>
                  <a:lnTo>
                    <a:pt x="497882" y="1585"/>
                  </a:lnTo>
                  <a:lnTo>
                    <a:pt x="522776" y="1872"/>
                  </a:lnTo>
                  <a:lnTo>
                    <a:pt x="547670" y="2207"/>
                  </a:lnTo>
                  <a:lnTo>
                    <a:pt x="572565" y="2601"/>
                  </a:lnTo>
                  <a:lnTo>
                    <a:pt x="597459" y="3061"/>
                  </a:lnTo>
                  <a:lnTo>
                    <a:pt x="622353" y="3600"/>
                  </a:lnTo>
                  <a:lnTo>
                    <a:pt x="647247" y="4228"/>
                  </a:lnTo>
                  <a:lnTo>
                    <a:pt x="672141" y="4962"/>
                  </a:lnTo>
                  <a:lnTo>
                    <a:pt x="697035" y="5818"/>
                  </a:lnTo>
                  <a:lnTo>
                    <a:pt x="721929" y="6814"/>
                  </a:lnTo>
                  <a:lnTo>
                    <a:pt x="746824" y="7971"/>
                  </a:lnTo>
                  <a:lnTo>
                    <a:pt x="771718" y="9313"/>
                  </a:lnTo>
                  <a:lnTo>
                    <a:pt x="796612" y="10867"/>
                  </a:lnTo>
                  <a:lnTo>
                    <a:pt x="821506" y="12660"/>
                  </a:lnTo>
                  <a:lnTo>
                    <a:pt x="846400" y="14724"/>
                  </a:lnTo>
                  <a:lnTo>
                    <a:pt x="871294" y="17091"/>
                  </a:lnTo>
                  <a:lnTo>
                    <a:pt x="896188" y="19795"/>
                  </a:lnTo>
                  <a:lnTo>
                    <a:pt x="921083" y="22871"/>
                  </a:lnTo>
                  <a:lnTo>
                    <a:pt x="945977" y="26352"/>
                  </a:lnTo>
                  <a:lnTo>
                    <a:pt x="970871" y="30268"/>
                  </a:lnTo>
                  <a:lnTo>
                    <a:pt x="995765" y="34646"/>
                  </a:lnTo>
                  <a:lnTo>
                    <a:pt x="1020659" y="39505"/>
                  </a:lnTo>
                  <a:lnTo>
                    <a:pt x="1045553" y="44854"/>
                  </a:lnTo>
                  <a:lnTo>
                    <a:pt x="1070447" y="50692"/>
                  </a:lnTo>
                  <a:lnTo>
                    <a:pt x="1095341" y="57002"/>
                  </a:lnTo>
                  <a:lnTo>
                    <a:pt x="1120236" y="63750"/>
                  </a:lnTo>
                  <a:lnTo>
                    <a:pt x="1145130" y="70890"/>
                  </a:lnTo>
                  <a:lnTo>
                    <a:pt x="1170024" y="78353"/>
                  </a:lnTo>
                  <a:lnTo>
                    <a:pt x="1194918" y="86060"/>
                  </a:lnTo>
                  <a:lnTo>
                    <a:pt x="1219812" y="93919"/>
                  </a:lnTo>
                  <a:lnTo>
                    <a:pt x="1244706" y="101829"/>
                  </a:lnTo>
                  <a:lnTo>
                    <a:pt x="1269600" y="109688"/>
                  </a:lnTo>
                  <a:lnTo>
                    <a:pt x="1294495" y="117395"/>
                  </a:lnTo>
                  <a:lnTo>
                    <a:pt x="1319389" y="124859"/>
                  </a:lnTo>
                  <a:lnTo>
                    <a:pt x="1344283" y="131998"/>
                  </a:lnTo>
                  <a:lnTo>
                    <a:pt x="1369177" y="138747"/>
                  </a:lnTo>
                  <a:lnTo>
                    <a:pt x="1394071" y="145056"/>
                  </a:lnTo>
                  <a:lnTo>
                    <a:pt x="1418965" y="150894"/>
                  </a:lnTo>
                  <a:lnTo>
                    <a:pt x="1443859" y="156243"/>
                  </a:lnTo>
                  <a:lnTo>
                    <a:pt x="1468754" y="161102"/>
                  </a:lnTo>
                  <a:lnTo>
                    <a:pt x="1493648" y="165480"/>
                  </a:lnTo>
                  <a:lnTo>
                    <a:pt x="1518542" y="169396"/>
                  </a:lnTo>
                  <a:lnTo>
                    <a:pt x="1543436" y="172877"/>
                  </a:lnTo>
                  <a:lnTo>
                    <a:pt x="1568330" y="175953"/>
                  </a:lnTo>
                  <a:lnTo>
                    <a:pt x="1593224" y="178657"/>
                  </a:lnTo>
                  <a:lnTo>
                    <a:pt x="1618118" y="181025"/>
                  </a:lnTo>
                  <a:lnTo>
                    <a:pt x="1643012" y="183088"/>
                  </a:lnTo>
                  <a:lnTo>
                    <a:pt x="1667907" y="184881"/>
                  </a:lnTo>
                  <a:lnTo>
                    <a:pt x="1692801" y="186435"/>
                  </a:lnTo>
                  <a:lnTo>
                    <a:pt x="1717695" y="187777"/>
                  </a:lnTo>
                  <a:lnTo>
                    <a:pt x="1742589" y="188934"/>
                  </a:lnTo>
                  <a:lnTo>
                    <a:pt x="1767483" y="189930"/>
                  </a:lnTo>
                  <a:lnTo>
                    <a:pt x="1792377" y="190786"/>
                  </a:lnTo>
                  <a:lnTo>
                    <a:pt x="1817271" y="191520"/>
                  </a:lnTo>
                  <a:lnTo>
                    <a:pt x="1842166" y="192149"/>
                  </a:lnTo>
                  <a:lnTo>
                    <a:pt x="1867060" y="192687"/>
                  </a:lnTo>
                  <a:lnTo>
                    <a:pt x="1891954" y="193147"/>
                  </a:lnTo>
                  <a:lnTo>
                    <a:pt x="1916848" y="193541"/>
                  </a:lnTo>
                  <a:lnTo>
                    <a:pt x="1941742" y="193877"/>
                  </a:lnTo>
                  <a:lnTo>
                    <a:pt x="1966636" y="194164"/>
                  </a:lnTo>
                  <a:lnTo>
                    <a:pt x="1991530" y="194408"/>
                  </a:lnTo>
                  <a:lnTo>
                    <a:pt x="2016425" y="194617"/>
                  </a:lnTo>
                  <a:lnTo>
                    <a:pt x="2041319" y="194795"/>
                  </a:lnTo>
                  <a:lnTo>
                    <a:pt x="2066213" y="194946"/>
                  </a:lnTo>
                  <a:lnTo>
                    <a:pt x="2091107" y="195075"/>
                  </a:lnTo>
                  <a:lnTo>
                    <a:pt x="2116001" y="195185"/>
                  </a:lnTo>
                  <a:lnTo>
                    <a:pt x="2140895" y="195279"/>
                  </a:lnTo>
                  <a:lnTo>
                    <a:pt x="2165789" y="195359"/>
                  </a:lnTo>
                  <a:lnTo>
                    <a:pt x="2190683" y="195426"/>
                  </a:lnTo>
                  <a:lnTo>
                    <a:pt x="2215578" y="195484"/>
                  </a:lnTo>
                  <a:lnTo>
                    <a:pt x="2240472" y="195533"/>
                  </a:lnTo>
                  <a:lnTo>
                    <a:pt x="2265366" y="195575"/>
                  </a:lnTo>
                  <a:lnTo>
                    <a:pt x="2290260" y="195611"/>
                  </a:lnTo>
                  <a:lnTo>
                    <a:pt x="2315154" y="195641"/>
                  </a:lnTo>
                  <a:lnTo>
                    <a:pt x="2340048" y="195667"/>
                  </a:lnTo>
                  <a:lnTo>
                    <a:pt x="2364942" y="195689"/>
                  </a:lnTo>
                  <a:lnTo>
                    <a:pt x="2389837" y="195708"/>
                  </a:lnTo>
                  <a:lnTo>
                    <a:pt x="2414731" y="195724"/>
                  </a:lnTo>
                  <a:lnTo>
                    <a:pt x="2439625" y="195737"/>
                  </a:lnTo>
                  <a:lnTo>
                    <a:pt x="2464519" y="195749"/>
                  </a:lnTo>
                  <a:lnTo>
                    <a:pt x="2464519" y="195749"/>
                  </a:lnTo>
                  <a:lnTo>
                    <a:pt x="2489413" y="195737"/>
                  </a:lnTo>
                  <a:lnTo>
                    <a:pt x="2514307" y="195724"/>
                  </a:lnTo>
                  <a:lnTo>
                    <a:pt x="2539201" y="195708"/>
                  </a:lnTo>
                  <a:lnTo>
                    <a:pt x="2564096" y="195689"/>
                  </a:lnTo>
                  <a:lnTo>
                    <a:pt x="2588990" y="195667"/>
                  </a:lnTo>
                  <a:lnTo>
                    <a:pt x="2613884" y="195641"/>
                  </a:lnTo>
                  <a:lnTo>
                    <a:pt x="2638778" y="195611"/>
                  </a:lnTo>
                  <a:lnTo>
                    <a:pt x="2663672" y="195575"/>
                  </a:lnTo>
                  <a:lnTo>
                    <a:pt x="2688566" y="195533"/>
                  </a:lnTo>
                  <a:lnTo>
                    <a:pt x="2713460" y="195484"/>
                  </a:lnTo>
                  <a:lnTo>
                    <a:pt x="2738354" y="195426"/>
                  </a:lnTo>
                  <a:lnTo>
                    <a:pt x="2763249" y="195359"/>
                  </a:lnTo>
                  <a:lnTo>
                    <a:pt x="2788143" y="195279"/>
                  </a:lnTo>
                  <a:lnTo>
                    <a:pt x="2813037" y="195185"/>
                  </a:lnTo>
                  <a:lnTo>
                    <a:pt x="2837931" y="195075"/>
                  </a:lnTo>
                  <a:lnTo>
                    <a:pt x="2862825" y="194946"/>
                  </a:lnTo>
                  <a:lnTo>
                    <a:pt x="2887719" y="194795"/>
                  </a:lnTo>
                  <a:lnTo>
                    <a:pt x="2912613" y="194617"/>
                  </a:lnTo>
                  <a:lnTo>
                    <a:pt x="2937508" y="194408"/>
                  </a:lnTo>
                  <a:lnTo>
                    <a:pt x="2962402" y="194164"/>
                  </a:lnTo>
                  <a:lnTo>
                    <a:pt x="2987296" y="193877"/>
                  </a:lnTo>
                  <a:lnTo>
                    <a:pt x="3012190" y="193541"/>
                  </a:lnTo>
                  <a:lnTo>
                    <a:pt x="3037084" y="193147"/>
                  </a:lnTo>
                  <a:lnTo>
                    <a:pt x="3061978" y="192687"/>
                  </a:lnTo>
                  <a:lnTo>
                    <a:pt x="3086872" y="192149"/>
                  </a:lnTo>
                  <a:lnTo>
                    <a:pt x="3111767" y="191520"/>
                  </a:lnTo>
                  <a:lnTo>
                    <a:pt x="3136661" y="190786"/>
                  </a:lnTo>
                  <a:lnTo>
                    <a:pt x="3161555" y="189930"/>
                  </a:lnTo>
                  <a:lnTo>
                    <a:pt x="3186449" y="188934"/>
                  </a:lnTo>
                  <a:lnTo>
                    <a:pt x="3211343" y="187777"/>
                  </a:lnTo>
                  <a:lnTo>
                    <a:pt x="3236237" y="186435"/>
                  </a:lnTo>
                  <a:lnTo>
                    <a:pt x="3261131" y="184881"/>
                  </a:lnTo>
                  <a:lnTo>
                    <a:pt x="3286025" y="183088"/>
                  </a:lnTo>
                  <a:lnTo>
                    <a:pt x="3310920" y="181025"/>
                  </a:lnTo>
                  <a:lnTo>
                    <a:pt x="3335814" y="178657"/>
                  </a:lnTo>
                  <a:lnTo>
                    <a:pt x="3360708" y="175953"/>
                  </a:lnTo>
                  <a:lnTo>
                    <a:pt x="3385602" y="172877"/>
                  </a:lnTo>
                  <a:lnTo>
                    <a:pt x="3410496" y="169396"/>
                  </a:lnTo>
                  <a:lnTo>
                    <a:pt x="3435390" y="165480"/>
                  </a:lnTo>
                  <a:lnTo>
                    <a:pt x="3460284" y="161102"/>
                  </a:lnTo>
                  <a:lnTo>
                    <a:pt x="3485179" y="156243"/>
                  </a:lnTo>
                  <a:lnTo>
                    <a:pt x="3510073" y="150894"/>
                  </a:lnTo>
                  <a:lnTo>
                    <a:pt x="3534967" y="145056"/>
                  </a:lnTo>
                  <a:lnTo>
                    <a:pt x="3559861" y="138747"/>
                  </a:lnTo>
                  <a:lnTo>
                    <a:pt x="3584755" y="131998"/>
                  </a:lnTo>
                  <a:lnTo>
                    <a:pt x="3609649" y="124859"/>
                  </a:lnTo>
                  <a:lnTo>
                    <a:pt x="3634543" y="117395"/>
                  </a:lnTo>
                  <a:lnTo>
                    <a:pt x="3659438" y="109688"/>
                  </a:lnTo>
                  <a:lnTo>
                    <a:pt x="3684332" y="101829"/>
                  </a:lnTo>
                  <a:lnTo>
                    <a:pt x="3709226" y="93919"/>
                  </a:lnTo>
                  <a:lnTo>
                    <a:pt x="3734120" y="86060"/>
                  </a:lnTo>
                  <a:lnTo>
                    <a:pt x="3759014" y="78353"/>
                  </a:lnTo>
                  <a:lnTo>
                    <a:pt x="3783908" y="70890"/>
                  </a:lnTo>
                  <a:lnTo>
                    <a:pt x="3808802" y="63750"/>
                  </a:lnTo>
                  <a:lnTo>
                    <a:pt x="3833696" y="57002"/>
                  </a:lnTo>
                  <a:lnTo>
                    <a:pt x="3858591" y="50692"/>
                  </a:lnTo>
                  <a:lnTo>
                    <a:pt x="3883485" y="44854"/>
                  </a:lnTo>
                  <a:lnTo>
                    <a:pt x="3908379" y="39505"/>
                  </a:lnTo>
                  <a:lnTo>
                    <a:pt x="3933273" y="34646"/>
                  </a:lnTo>
                  <a:lnTo>
                    <a:pt x="3958167" y="30268"/>
                  </a:lnTo>
                  <a:lnTo>
                    <a:pt x="3983061" y="26352"/>
                  </a:lnTo>
                  <a:lnTo>
                    <a:pt x="4007955" y="22871"/>
                  </a:lnTo>
                  <a:lnTo>
                    <a:pt x="4032850" y="19795"/>
                  </a:lnTo>
                  <a:lnTo>
                    <a:pt x="4057744" y="17091"/>
                  </a:lnTo>
                  <a:lnTo>
                    <a:pt x="4082638" y="14724"/>
                  </a:lnTo>
                  <a:lnTo>
                    <a:pt x="4107532" y="12660"/>
                  </a:lnTo>
                  <a:lnTo>
                    <a:pt x="4132426" y="10867"/>
                  </a:lnTo>
                  <a:lnTo>
                    <a:pt x="4157320" y="9313"/>
                  </a:lnTo>
                  <a:lnTo>
                    <a:pt x="4182214" y="7971"/>
                  </a:lnTo>
                  <a:lnTo>
                    <a:pt x="4207109" y="6814"/>
                  </a:lnTo>
                  <a:lnTo>
                    <a:pt x="4232003" y="5818"/>
                  </a:lnTo>
                  <a:lnTo>
                    <a:pt x="4256897" y="4962"/>
                  </a:lnTo>
                  <a:lnTo>
                    <a:pt x="4281791" y="4228"/>
                  </a:lnTo>
                  <a:lnTo>
                    <a:pt x="4306685" y="3600"/>
                  </a:lnTo>
                  <a:lnTo>
                    <a:pt x="4331579" y="3061"/>
                  </a:lnTo>
                  <a:lnTo>
                    <a:pt x="4356473" y="2601"/>
                  </a:lnTo>
                  <a:lnTo>
                    <a:pt x="4381367" y="2207"/>
                  </a:lnTo>
                  <a:lnTo>
                    <a:pt x="4406262" y="1872"/>
                  </a:lnTo>
                  <a:lnTo>
                    <a:pt x="4431156" y="1585"/>
                  </a:lnTo>
                  <a:lnTo>
                    <a:pt x="4456050" y="1340"/>
                  </a:lnTo>
                  <a:lnTo>
                    <a:pt x="4480944" y="1132"/>
                  </a:lnTo>
                  <a:lnTo>
                    <a:pt x="4505838" y="954"/>
                  </a:lnTo>
                  <a:lnTo>
                    <a:pt x="4530732" y="802"/>
                  </a:lnTo>
                  <a:lnTo>
                    <a:pt x="4555626" y="673"/>
                  </a:lnTo>
                  <a:lnTo>
                    <a:pt x="4580521" y="563"/>
                  </a:lnTo>
                  <a:lnTo>
                    <a:pt x="4605415" y="469"/>
                  </a:lnTo>
                  <a:lnTo>
                    <a:pt x="4630309" y="390"/>
                  </a:lnTo>
                  <a:lnTo>
                    <a:pt x="4655203" y="322"/>
                  </a:lnTo>
                  <a:lnTo>
                    <a:pt x="4680097" y="264"/>
                  </a:lnTo>
                  <a:lnTo>
                    <a:pt x="4704991" y="215"/>
                  </a:lnTo>
                  <a:lnTo>
                    <a:pt x="4729885" y="173"/>
                  </a:lnTo>
                  <a:lnTo>
                    <a:pt x="4754780" y="137"/>
                  </a:lnTo>
                  <a:lnTo>
                    <a:pt x="4779674" y="107"/>
                  </a:lnTo>
                  <a:lnTo>
                    <a:pt x="4804568" y="81"/>
                  </a:lnTo>
                  <a:lnTo>
                    <a:pt x="4829462" y="59"/>
                  </a:lnTo>
                  <a:lnTo>
                    <a:pt x="4854356" y="40"/>
                  </a:lnTo>
                  <a:lnTo>
                    <a:pt x="4879250" y="25"/>
                  </a:lnTo>
                  <a:lnTo>
                    <a:pt x="4904144" y="11"/>
                  </a:lnTo>
                  <a:lnTo>
                    <a:pt x="4929038" y="0"/>
                  </a:lnTo>
                </a:path>
              </a:pathLst>
            </a:custGeom>
            <a:ln w="40651" cap="flat">
              <a:solidFill>
                <a:srgbClr val="FF6D8E">
                  <a:alpha val="100000"/>
                </a:srgbClr>
              </a:solidFill>
              <a:prstDash val="solid"/>
              <a:round/>
            </a:ln>
          </p:spPr>
          <p:txBody>
            <a:bodyPr/>
            <a:lstStyle/>
            <a:p/>
          </p:txBody>
        </p:sp>
        <p:sp>
          <p:nvSpPr>
            <p:cNvPr id="56" name="pt56"/>
            <p:cNvSpPr/>
            <p:nvPr/>
          </p:nvSpPr>
          <p:spPr>
            <a:xfrm>
              <a:off x="4826025" y="846366"/>
              <a:ext cx="117405" cy="117405"/>
            </a:xfrm>
            <a:prstGeom prst="ellipse">
              <a:avLst/>
            </a:prstGeom>
            <a:solidFill>
              <a:srgbClr val="24B700">
                <a:alpha val="100000"/>
              </a:srgbClr>
            </a:solidFill>
            <a:ln w="9000" cap="rnd">
              <a:solidFill>
                <a:srgbClr val="24B700">
                  <a:alpha val="100000"/>
                </a:srgbClr>
              </a:solidFill>
              <a:prstDash val="solid"/>
              <a:round/>
            </a:ln>
          </p:spPr>
          <p:txBody>
            <a:bodyPr/>
            <a:lstStyle/>
            <a:p/>
          </p:txBody>
        </p:sp>
        <p:sp>
          <p:nvSpPr>
            <p:cNvPr id="57" name="pt57"/>
            <p:cNvSpPr/>
            <p:nvPr/>
          </p:nvSpPr>
          <p:spPr>
            <a:xfrm>
              <a:off x="2361505" y="846366"/>
              <a:ext cx="117405" cy="117405"/>
            </a:xfrm>
            <a:prstGeom prst="ellipse">
              <a:avLst/>
            </a:prstGeom>
            <a:solidFill>
              <a:srgbClr val="24B700">
                <a:alpha val="100000"/>
              </a:srgbClr>
            </a:solidFill>
            <a:ln w="9000" cap="rnd">
              <a:solidFill>
                <a:srgbClr val="24B700">
                  <a:alpha val="100000"/>
                </a:srgbClr>
              </a:solidFill>
              <a:prstDash val="solid"/>
              <a:round/>
            </a:ln>
          </p:spPr>
          <p:txBody>
            <a:bodyPr/>
            <a:lstStyle/>
            <a:p/>
          </p:txBody>
        </p:sp>
        <p:sp>
          <p:nvSpPr>
            <p:cNvPr id="58" name="pt58"/>
            <p:cNvSpPr/>
            <p:nvPr/>
          </p:nvSpPr>
          <p:spPr>
            <a:xfrm>
              <a:off x="7290544" y="846366"/>
              <a:ext cx="117405" cy="117405"/>
            </a:xfrm>
            <a:prstGeom prst="ellipse">
              <a:avLst/>
            </a:prstGeom>
            <a:solidFill>
              <a:srgbClr val="24B700">
                <a:alpha val="100000"/>
              </a:srgbClr>
            </a:solidFill>
            <a:ln w="9000" cap="rnd">
              <a:solidFill>
                <a:srgbClr val="24B700">
                  <a:alpha val="100000"/>
                </a:srgbClr>
              </a:solidFill>
              <a:prstDash val="solid"/>
              <a:round/>
            </a:ln>
          </p:spPr>
          <p:txBody>
            <a:bodyPr/>
            <a:lstStyle/>
            <a:p/>
          </p:txBody>
        </p:sp>
        <p:sp>
          <p:nvSpPr>
            <p:cNvPr id="59" name="pt59"/>
            <p:cNvSpPr/>
            <p:nvPr/>
          </p:nvSpPr>
          <p:spPr>
            <a:xfrm>
              <a:off x="7290544" y="1042246"/>
              <a:ext cx="117405" cy="117405"/>
            </a:xfrm>
            <a:prstGeom prst="ellipse">
              <a:avLst/>
            </a:prstGeom>
            <a:solidFill>
              <a:srgbClr val="8CAB00">
                <a:alpha val="100000"/>
              </a:srgbClr>
            </a:solidFill>
            <a:ln w="9000" cap="rnd">
              <a:solidFill>
                <a:srgbClr val="8CAB00">
                  <a:alpha val="100000"/>
                </a:srgbClr>
              </a:solidFill>
              <a:prstDash val="solid"/>
              <a:round/>
            </a:ln>
          </p:spPr>
          <p:txBody>
            <a:bodyPr/>
            <a:lstStyle/>
            <a:p/>
          </p:txBody>
        </p:sp>
        <p:sp>
          <p:nvSpPr>
            <p:cNvPr id="60" name="pt60"/>
            <p:cNvSpPr/>
            <p:nvPr/>
          </p:nvSpPr>
          <p:spPr>
            <a:xfrm>
              <a:off x="4826025" y="1042246"/>
              <a:ext cx="117405" cy="117405"/>
            </a:xfrm>
            <a:prstGeom prst="ellipse">
              <a:avLst/>
            </a:prstGeom>
            <a:solidFill>
              <a:srgbClr val="8CAB00">
                <a:alpha val="100000"/>
              </a:srgbClr>
            </a:solidFill>
            <a:ln w="9000" cap="rnd">
              <a:solidFill>
                <a:srgbClr val="8CAB00">
                  <a:alpha val="100000"/>
                </a:srgbClr>
              </a:solidFill>
              <a:prstDash val="solid"/>
              <a:round/>
            </a:ln>
          </p:spPr>
          <p:txBody>
            <a:bodyPr/>
            <a:lstStyle/>
            <a:p/>
          </p:txBody>
        </p:sp>
        <p:sp>
          <p:nvSpPr>
            <p:cNvPr id="61" name="pt61"/>
            <p:cNvSpPr/>
            <p:nvPr/>
          </p:nvSpPr>
          <p:spPr>
            <a:xfrm>
              <a:off x="2361505" y="1042246"/>
              <a:ext cx="117405" cy="117405"/>
            </a:xfrm>
            <a:prstGeom prst="ellipse">
              <a:avLst/>
            </a:prstGeom>
            <a:solidFill>
              <a:srgbClr val="8CAB00">
                <a:alpha val="100000"/>
              </a:srgbClr>
            </a:solidFill>
            <a:ln w="9000" cap="rnd">
              <a:solidFill>
                <a:srgbClr val="8CAB00">
                  <a:alpha val="100000"/>
                </a:srgbClr>
              </a:solidFill>
              <a:prstDash val="solid"/>
              <a:round/>
            </a:ln>
          </p:spPr>
          <p:txBody>
            <a:bodyPr/>
            <a:lstStyle/>
            <a:p/>
          </p:txBody>
        </p:sp>
        <p:sp>
          <p:nvSpPr>
            <p:cNvPr id="62" name="pt62"/>
            <p:cNvSpPr/>
            <p:nvPr/>
          </p:nvSpPr>
          <p:spPr>
            <a:xfrm>
              <a:off x="7290544" y="1238127"/>
              <a:ext cx="117405" cy="117405"/>
            </a:xfrm>
            <a:prstGeom prst="ellipse">
              <a:avLst/>
            </a:prstGeom>
            <a:solidFill>
              <a:srgbClr val="EB69F0">
                <a:alpha val="100000"/>
              </a:srgbClr>
            </a:solidFill>
            <a:ln w="9000" cap="rnd">
              <a:solidFill>
                <a:srgbClr val="EB69F0">
                  <a:alpha val="100000"/>
                </a:srgbClr>
              </a:solidFill>
              <a:prstDash val="solid"/>
              <a:round/>
            </a:ln>
          </p:spPr>
          <p:txBody>
            <a:bodyPr/>
            <a:lstStyle/>
            <a:p/>
          </p:txBody>
        </p:sp>
        <p:sp>
          <p:nvSpPr>
            <p:cNvPr id="63" name="pt63"/>
            <p:cNvSpPr/>
            <p:nvPr/>
          </p:nvSpPr>
          <p:spPr>
            <a:xfrm>
              <a:off x="7290544" y="1434008"/>
              <a:ext cx="117405" cy="117405"/>
            </a:xfrm>
            <a:prstGeom prst="ellipse">
              <a:avLst/>
            </a:prstGeom>
            <a:solidFill>
              <a:srgbClr val="FF6D8E">
                <a:alpha val="100000"/>
              </a:srgbClr>
            </a:solidFill>
            <a:ln w="9000" cap="rnd">
              <a:solidFill>
                <a:srgbClr val="FF6D8E">
                  <a:alpha val="100000"/>
                </a:srgbClr>
              </a:solidFill>
              <a:prstDash val="solid"/>
              <a:round/>
            </a:ln>
          </p:spPr>
          <p:txBody>
            <a:bodyPr/>
            <a:lstStyle/>
            <a:p/>
          </p:txBody>
        </p:sp>
        <p:sp>
          <p:nvSpPr>
            <p:cNvPr id="64" name="pt64"/>
            <p:cNvSpPr/>
            <p:nvPr/>
          </p:nvSpPr>
          <p:spPr>
            <a:xfrm>
              <a:off x="2361505" y="123812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65" name="pt65"/>
            <p:cNvSpPr/>
            <p:nvPr/>
          </p:nvSpPr>
          <p:spPr>
            <a:xfrm>
              <a:off x="7290544" y="1629889"/>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66" name="pt66"/>
            <p:cNvSpPr/>
            <p:nvPr/>
          </p:nvSpPr>
          <p:spPr>
            <a:xfrm>
              <a:off x="4826025" y="123812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67" name="pt67"/>
            <p:cNvSpPr/>
            <p:nvPr/>
          </p:nvSpPr>
          <p:spPr>
            <a:xfrm>
              <a:off x="2361505" y="1434008"/>
              <a:ext cx="117405" cy="117405"/>
            </a:xfrm>
            <a:prstGeom prst="ellipse">
              <a:avLst/>
            </a:prstGeom>
            <a:solidFill>
              <a:srgbClr val="FF6D8E">
                <a:alpha val="100000"/>
              </a:srgbClr>
            </a:solidFill>
            <a:ln w="9000" cap="rnd">
              <a:solidFill>
                <a:srgbClr val="FF6D8E">
                  <a:alpha val="100000"/>
                </a:srgbClr>
              </a:solidFill>
              <a:prstDash val="solid"/>
              <a:round/>
            </a:ln>
          </p:spPr>
          <p:txBody>
            <a:bodyPr/>
            <a:lstStyle/>
            <a:p/>
          </p:txBody>
        </p:sp>
        <p:sp>
          <p:nvSpPr>
            <p:cNvPr id="68" name="pt68"/>
            <p:cNvSpPr/>
            <p:nvPr/>
          </p:nvSpPr>
          <p:spPr>
            <a:xfrm>
              <a:off x="4826025" y="1434008"/>
              <a:ext cx="117405" cy="117405"/>
            </a:xfrm>
            <a:prstGeom prst="ellipse">
              <a:avLst/>
            </a:prstGeom>
            <a:solidFill>
              <a:srgbClr val="EB69F0">
                <a:alpha val="100000"/>
              </a:srgbClr>
            </a:solidFill>
            <a:ln w="9000" cap="rnd">
              <a:solidFill>
                <a:srgbClr val="EB69F0">
                  <a:alpha val="100000"/>
                </a:srgbClr>
              </a:solidFill>
              <a:prstDash val="solid"/>
              <a:round/>
            </a:ln>
          </p:spPr>
          <p:txBody>
            <a:bodyPr/>
            <a:lstStyle/>
            <a:p/>
          </p:txBody>
        </p:sp>
        <p:sp>
          <p:nvSpPr>
            <p:cNvPr id="69" name="pt69"/>
            <p:cNvSpPr/>
            <p:nvPr/>
          </p:nvSpPr>
          <p:spPr>
            <a:xfrm>
              <a:off x="4826025" y="1629889"/>
              <a:ext cx="117405" cy="117405"/>
            </a:xfrm>
            <a:prstGeom prst="ellipse">
              <a:avLst/>
            </a:prstGeom>
            <a:solidFill>
              <a:srgbClr val="FF6D8E">
                <a:alpha val="100000"/>
              </a:srgbClr>
            </a:solidFill>
            <a:ln w="9000" cap="rnd">
              <a:solidFill>
                <a:srgbClr val="FF6D8E">
                  <a:alpha val="100000"/>
                </a:srgbClr>
              </a:solidFill>
              <a:prstDash val="solid"/>
              <a:round/>
            </a:ln>
          </p:spPr>
          <p:txBody>
            <a:bodyPr/>
            <a:lstStyle/>
            <a:p/>
          </p:txBody>
        </p:sp>
        <p:sp>
          <p:nvSpPr>
            <p:cNvPr id="70" name="pt70"/>
            <p:cNvSpPr/>
            <p:nvPr/>
          </p:nvSpPr>
          <p:spPr>
            <a:xfrm>
              <a:off x="7290544" y="1825769"/>
              <a:ext cx="117405" cy="117405"/>
            </a:xfrm>
            <a:prstGeom prst="ellipse">
              <a:avLst/>
            </a:prstGeom>
            <a:solidFill>
              <a:srgbClr val="B684FF">
                <a:alpha val="100000"/>
              </a:srgbClr>
            </a:solidFill>
            <a:ln w="9000" cap="rnd">
              <a:solidFill>
                <a:srgbClr val="B684FF">
                  <a:alpha val="100000"/>
                </a:srgbClr>
              </a:solidFill>
              <a:prstDash val="solid"/>
              <a:round/>
            </a:ln>
          </p:spPr>
          <p:txBody>
            <a:bodyPr/>
            <a:lstStyle/>
            <a:p/>
          </p:txBody>
        </p:sp>
        <p:sp>
          <p:nvSpPr>
            <p:cNvPr id="71" name="pt71"/>
            <p:cNvSpPr/>
            <p:nvPr/>
          </p:nvSpPr>
          <p:spPr>
            <a:xfrm>
              <a:off x="4826025" y="1825769"/>
              <a:ext cx="117405" cy="117405"/>
            </a:xfrm>
            <a:prstGeom prst="ellipse">
              <a:avLst/>
            </a:prstGeom>
            <a:solidFill>
              <a:srgbClr val="B684FF">
                <a:alpha val="100000"/>
              </a:srgbClr>
            </a:solidFill>
            <a:ln w="9000" cap="rnd">
              <a:solidFill>
                <a:srgbClr val="B684FF">
                  <a:alpha val="100000"/>
                </a:srgbClr>
              </a:solidFill>
              <a:prstDash val="solid"/>
              <a:round/>
            </a:ln>
          </p:spPr>
          <p:txBody>
            <a:bodyPr/>
            <a:lstStyle/>
            <a:p/>
          </p:txBody>
        </p:sp>
        <p:sp>
          <p:nvSpPr>
            <p:cNvPr id="72" name="pt72"/>
            <p:cNvSpPr/>
            <p:nvPr/>
          </p:nvSpPr>
          <p:spPr>
            <a:xfrm>
              <a:off x="2361505" y="1629889"/>
              <a:ext cx="117405" cy="117405"/>
            </a:xfrm>
            <a:prstGeom prst="ellipse">
              <a:avLst/>
            </a:prstGeom>
            <a:solidFill>
              <a:srgbClr val="B684FF">
                <a:alpha val="100000"/>
              </a:srgbClr>
            </a:solidFill>
            <a:ln w="9000" cap="rnd">
              <a:solidFill>
                <a:srgbClr val="B684FF">
                  <a:alpha val="100000"/>
                </a:srgbClr>
              </a:solidFill>
              <a:prstDash val="solid"/>
              <a:round/>
            </a:ln>
          </p:spPr>
          <p:txBody>
            <a:bodyPr/>
            <a:lstStyle/>
            <a:p/>
          </p:txBody>
        </p:sp>
        <p:sp>
          <p:nvSpPr>
            <p:cNvPr id="73" name="pt73"/>
            <p:cNvSpPr/>
            <p:nvPr/>
          </p:nvSpPr>
          <p:spPr>
            <a:xfrm>
              <a:off x="4826025" y="2021650"/>
              <a:ext cx="117405" cy="117405"/>
            </a:xfrm>
            <a:prstGeom prst="ellipse">
              <a:avLst/>
            </a:prstGeom>
            <a:solidFill>
              <a:srgbClr val="00C1AB">
                <a:alpha val="100000"/>
              </a:srgbClr>
            </a:solidFill>
            <a:ln w="9000" cap="rnd">
              <a:solidFill>
                <a:srgbClr val="00C1AB">
                  <a:alpha val="100000"/>
                </a:srgbClr>
              </a:solidFill>
              <a:prstDash val="solid"/>
              <a:round/>
            </a:ln>
          </p:spPr>
          <p:txBody>
            <a:bodyPr/>
            <a:lstStyle/>
            <a:p/>
          </p:txBody>
        </p:sp>
        <p:sp>
          <p:nvSpPr>
            <p:cNvPr id="74" name="pt74"/>
            <p:cNvSpPr/>
            <p:nvPr/>
          </p:nvSpPr>
          <p:spPr>
            <a:xfrm>
              <a:off x="2361505" y="1825769"/>
              <a:ext cx="117405" cy="117405"/>
            </a:xfrm>
            <a:prstGeom prst="ellipse">
              <a:avLst/>
            </a:prstGeom>
            <a:solidFill>
              <a:srgbClr val="00C1AB">
                <a:alpha val="100000"/>
              </a:srgbClr>
            </a:solidFill>
            <a:ln w="9000" cap="rnd">
              <a:solidFill>
                <a:srgbClr val="00C1AB">
                  <a:alpha val="100000"/>
                </a:srgbClr>
              </a:solidFill>
              <a:prstDash val="solid"/>
              <a:round/>
            </a:ln>
          </p:spPr>
          <p:txBody>
            <a:bodyPr/>
            <a:lstStyle/>
            <a:p/>
          </p:txBody>
        </p:sp>
        <p:sp>
          <p:nvSpPr>
            <p:cNvPr id="75" name="pt75"/>
            <p:cNvSpPr/>
            <p:nvPr/>
          </p:nvSpPr>
          <p:spPr>
            <a:xfrm>
              <a:off x="2361505" y="2021650"/>
              <a:ext cx="117405" cy="117405"/>
            </a:xfrm>
            <a:prstGeom prst="ellipse">
              <a:avLst/>
            </a:prstGeom>
            <a:solidFill>
              <a:srgbClr val="00B5ED">
                <a:alpha val="100000"/>
              </a:srgbClr>
            </a:solidFill>
            <a:ln w="9000" cap="rnd">
              <a:solidFill>
                <a:srgbClr val="00B5ED">
                  <a:alpha val="100000"/>
                </a:srgbClr>
              </a:solidFill>
              <a:prstDash val="solid"/>
              <a:round/>
            </a:ln>
          </p:spPr>
          <p:txBody>
            <a:bodyPr/>
            <a:lstStyle/>
            <a:p/>
          </p:txBody>
        </p:sp>
        <p:sp>
          <p:nvSpPr>
            <p:cNvPr id="76" name="pt76"/>
            <p:cNvSpPr/>
            <p:nvPr/>
          </p:nvSpPr>
          <p:spPr>
            <a:xfrm>
              <a:off x="7290544" y="2021650"/>
              <a:ext cx="117405" cy="117405"/>
            </a:xfrm>
            <a:prstGeom prst="ellipse">
              <a:avLst/>
            </a:prstGeom>
            <a:solidFill>
              <a:srgbClr val="00C1AB">
                <a:alpha val="100000"/>
              </a:srgbClr>
            </a:solidFill>
            <a:ln w="9000" cap="rnd">
              <a:solidFill>
                <a:srgbClr val="00C1AB">
                  <a:alpha val="100000"/>
                </a:srgbClr>
              </a:solidFill>
              <a:prstDash val="solid"/>
              <a:round/>
            </a:ln>
          </p:spPr>
          <p:txBody>
            <a:bodyPr/>
            <a:lstStyle/>
            <a:p/>
          </p:txBody>
        </p:sp>
        <p:sp>
          <p:nvSpPr>
            <p:cNvPr id="77" name="pt77"/>
            <p:cNvSpPr/>
            <p:nvPr/>
          </p:nvSpPr>
          <p:spPr>
            <a:xfrm>
              <a:off x="4826025" y="2217531"/>
              <a:ext cx="117405" cy="117405"/>
            </a:xfrm>
            <a:prstGeom prst="ellipse">
              <a:avLst/>
            </a:prstGeom>
            <a:solidFill>
              <a:srgbClr val="00B5ED">
                <a:alpha val="100000"/>
              </a:srgbClr>
            </a:solidFill>
            <a:ln w="9000" cap="rnd">
              <a:solidFill>
                <a:srgbClr val="00B5ED">
                  <a:alpha val="100000"/>
                </a:srgbClr>
              </a:solidFill>
              <a:prstDash val="solid"/>
              <a:round/>
            </a:ln>
          </p:spPr>
          <p:txBody>
            <a:bodyPr/>
            <a:lstStyle/>
            <a:p/>
          </p:txBody>
        </p:sp>
        <p:sp>
          <p:nvSpPr>
            <p:cNvPr id="78" name="pt78"/>
            <p:cNvSpPr/>
            <p:nvPr/>
          </p:nvSpPr>
          <p:spPr>
            <a:xfrm>
              <a:off x="4826025" y="2413411"/>
              <a:ext cx="117405" cy="117405"/>
            </a:xfrm>
            <a:prstGeom prst="ellipse">
              <a:avLst/>
            </a:prstGeom>
            <a:solidFill>
              <a:srgbClr val="A8A400">
                <a:alpha val="100000"/>
              </a:srgbClr>
            </a:solidFill>
            <a:ln w="9000" cap="rnd">
              <a:solidFill>
                <a:srgbClr val="A8A400">
                  <a:alpha val="100000"/>
                </a:srgbClr>
              </a:solidFill>
              <a:prstDash val="solid"/>
              <a:round/>
            </a:ln>
          </p:spPr>
          <p:txBody>
            <a:bodyPr/>
            <a:lstStyle/>
            <a:p/>
          </p:txBody>
        </p:sp>
        <p:sp>
          <p:nvSpPr>
            <p:cNvPr id="79" name="pt79"/>
            <p:cNvSpPr/>
            <p:nvPr/>
          </p:nvSpPr>
          <p:spPr>
            <a:xfrm>
              <a:off x="7290544" y="2217531"/>
              <a:ext cx="117405" cy="117405"/>
            </a:xfrm>
            <a:prstGeom prst="ellipse">
              <a:avLst/>
            </a:prstGeom>
            <a:solidFill>
              <a:srgbClr val="00BBDA">
                <a:alpha val="100000"/>
              </a:srgbClr>
            </a:solidFill>
            <a:ln w="9000" cap="rnd">
              <a:solidFill>
                <a:srgbClr val="00BBDA">
                  <a:alpha val="100000"/>
                </a:srgbClr>
              </a:solidFill>
              <a:prstDash val="solid"/>
              <a:round/>
            </a:ln>
          </p:spPr>
          <p:txBody>
            <a:bodyPr/>
            <a:lstStyle/>
            <a:p/>
          </p:txBody>
        </p:sp>
        <p:sp>
          <p:nvSpPr>
            <p:cNvPr id="80" name="pt80"/>
            <p:cNvSpPr/>
            <p:nvPr/>
          </p:nvSpPr>
          <p:spPr>
            <a:xfrm>
              <a:off x="2361505" y="2217531"/>
              <a:ext cx="117405" cy="117405"/>
            </a:xfrm>
            <a:prstGeom prst="ellipse">
              <a:avLst/>
            </a:prstGeom>
            <a:solidFill>
              <a:srgbClr val="A8A400">
                <a:alpha val="100000"/>
              </a:srgbClr>
            </a:solidFill>
            <a:ln w="9000" cap="rnd">
              <a:solidFill>
                <a:srgbClr val="A8A400">
                  <a:alpha val="100000"/>
                </a:srgbClr>
              </a:solidFill>
              <a:prstDash val="solid"/>
              <a:round/>
            </a:ln>
          </p:spPr>
          <p:txBody>
            <a:bodyPr/>
            <a:lstStyle/>
            <a:p/>
          </p:txBody>
        </p:sp>
        <p:sp>
          <p:nvSpPr>
            <p:cNvPr id="81" name="pt81"/>
            <p:cNvSpPr/>
            <p:nvPr/>
          </p:nvSpPr>
          <p:spPr>
            <a:xfrm>
              <a:off x="7290544" y="2413411"/>
              <a:ext cx="117405" cy="117405"/>
            </a:xfrm>
            <a:prstGeom prst="ellipse">
              <a:avLst/>
            </a:prstGeom>
            <a:solidFill>
              <a:srgbClr val="A8A400">
                <a:alpha val="100000"/>
              </a:srgbClr>
            </a:solidFill>
            <a:ln w="9000" cap="rnd">
              <a:solidFill>
                <a:srgbClr val="A8A400">
                  <a:alpha val="100000"/>
                </a:srgbClr>
              </a:solidFill>
              <a:prstDash val="solid"/>
              <a:round/>
            </a:ln>
          </p:spPr>
          <p:txBody>
            <a:bodyPr/>
            <a:lstStyle/>
            <a:p/>
          </p:txBody>
        </p:sp>
        <p:sp>
          <p:nvSpPr>
            <p:cNvPr id="82" name="pt82"/>
            <p:cNvSpPr/>
            <p:nvPr/>
          </p:nvSpPr>
          <p:spPr>
            <a:xfrm>
              <a:off x="4826025" y="2609292"/>
              <a:ext cx="117405" cy="117405"/>
            </a:xfrm>
            <a:prstGeom prst="ellipse">
              <a:avLst/>
            </a:prstGeom>
            <a:solidFill>
              <a:srgbClr val="00BBDA">
                <a:alpha val="100000"/>
              </a:srgbClr>
            </a:solidFill>
            <a:ln w="9000" cap="rnd">
              <a:solidFill>
                <a:srgbClr val="00BBDA">
                  <a:alpha val="100000"/>
                </a:srgbClr>
              </a:solidFill>
              <a:prstDash val="solid"/>
              <a:round/>
            </a:ln>
          </p:spPr>
          <p:txBody>
            <a:bodyPr/>
            <a:lstStyle/>
            <a:p/>
          </p:txBody>
        </p:sp>
        <p:sp>
          <p:nvSpPr>
            <p:cNvPr id="83" name="pt83"/>
            <p:cNvSpPr/>
            <p:nvPr/>
          </p:nvSpPr>
          <p:spPr>
            <a:xfrm>
              <a:off x="2361505" y="2413411"/>
              <a:ext cx="117405" cy="117405"/>
            </a:xfrm>
            <a:prstGeom prst="ellipse">
              <a:avLst/>
            </a:prstGeom>
            <a:solidFill>
              <a:srgbClr val="00BBDA">
                <a:alpha val="100000"/>
              </a:srgbClr>
            </a:solidFill>
            <a:ln w="9000" cap="rnd">
              <a:solidFill>
                <a:srgbClr val="00BBDA">
                  <a:alpha val="100000"/>
                </a:srgbClr>
              </a:solidFill>
              <a:prstDash val="solid"/>
              <a:round/>
            </a:ln>
          </p:spPr>
          <p:txBody>
            <a:bodyPr/>
            <a:lstStyle/>
            <a:p/>
          </p:txBody>
        </p:sp>
        <p:sp>
          <p:nvSpPr>
            <p:cNvPr id="84" name="pt84"/>
            <p:cNvSpPr/>
            <p:nvPr/>
          </p:nvSpPr>
          <p:spPr>
            <a:xfrm>
              <a:off x="2361505" y="2609292"/>
              <a:ext cx="117405" cy="117405"/>
            </a:xfrm>
            <a:prstGeom prst="ellipse">
              <a:avLst/>
            </a:prstGeom>
            <a:solidFill>
              <a:srgbClr val="BE9C00">
                <a:alpha val="100000"/>
              </a:srgbClr>
            </a:solidFill>
            <a:ln w="9000" cap="rnd">
              <a:solidFill>
                <a:srgbClr val="BE9C00">
                  <a:alpha val="100000"/>
                </a:srgbClr>
              </a:solidFill>
              <a:prstDash val="solid"/>
              <a:round/>
            </a:ln>
          </p:spPr>
          <p:txBody>
            <a:bodyPr/>
            <a:lstStyle/>
            <a:p/>
          </p:txBody>
        </p:sp>
        <p:sp>
          <p:nvSpPr>
            <p:cNvPr id="85" name="pt85"/>
            <p:cNvSpPr/>
            <p:nvPr/>
          </p:nvSpPr>
          <p:spPr>
            <a:xfrm>
              <a:off x="4826025" y="2805173"/>
              <a:ext cx="117405" cy="117405"/>
            </a:xfrm>
            <a:prstGeom prst="ellipse">
              <a:avLst/>
            </a:prstGeom>
            <a:solidFill>
              <a:srgbClr val="F962DD">
                <a:alpha val="100000"/>
              </a:srgbClr>
            </a:solidFill>
            <a:ln w="9000" cap="rnd">
              <a:solidFill>
                <a:srgbClr val="F962DD">
                  <a:alpha val="100000"/>
                </a:srgbClr>
              </a:solidFill>
              <a:prstDash val="solid"/>
              <a:round/>
            </a:ln>
          </p:spPr>
          <p:txBody>
            <a:bodyPr/>
            <a:lstStyle/>
            <a:p/>
          </p:txBody>
        </p:sp>
        <p:sp>
          <p:nvSpPr>
            <p:cNvPr id="86" name="pt86"/>
            <p:cNvSpPr/>
            <p:nvPr/>
          </p:nvSpPr>
          <p:spPr>
            <a:xfrm>
              <a:off x="7290544" y="2609292"/>
              <a:ext cx="117405" cy="117405"/>
            </a:xfrm>
            <a:prstGeom prst="ellipse">
              <a:avLst/>
            </a:prstGeom>
            <a:solidFill>
              <a:srgbClr val="F962DD">
                <a:alpha val="100000"/>
              </a:srgbClr>
            </a:solidFill>
            <a:ln w="9000" cap="rnd">
              <a:solidFill>
                <a:srgbClr val="F962DD">
                  <a:alpha val="100000"/>
                </a:srgbClr>
              </a:solidFill>
              <a:prstDash val="solid"/>
              <a:round/>
            </a:ln>
          </p:spPr>
          <p:txBody>
            <a:bodyPr/>
            <a:lstStyle/>
            <a:p/>
          </p:txBody>
        </p:sp>
        <p:sp>
          <p:nvSpPr>
            <p:cNvPr id="87" name="pt87"/>
            <p:cNvSpPr/>
            <p:nvPr/>
          </p:nvSpPr>
          <p:spPr>
            <a:xfrm>
              <a:off x="4826025" y="3001053"/>
              <a:ext cx="117405" cy="117405"/>
            </a:xfrm>
            <a:prstGeom prst="ellipse">
              <a:avLst/>
            </a:prstGeom>
            <a:solidFill>
              <a:srgbClr val="BE9C00">
                <a:alpha val="100000"/>
              </a:srgbClr>
            </a:solidFill>
            <a:ln w="9000" cap="rnd">
              <a:solidFill>
                <a:srgbClr val="BE9C00">
                  <a:alpha val="100000"/>
                </a:srgbClr>
              </a:solidFill>
              <a:prstDash val="solid"/>
              <a:round/>
            </a:ln>
          </p:spPr>
          <p:txBody>
            <a:bodyPr/>
            <a:lstStyle/>
            <a:p/>
          </p:txBody>
        </p:sp>
        <p:sp>
          <p:nvSpPr>
            <p:cNvPr id="88" name="pt88"/>
            <p:cNvSpPr/>
            <p:nvPr/>
          </p:nvSpPr>
          <p:spPr>
            <a:xfrm>
              <a:off x="2361505" y="2805173"/>
              <a:ext cx="117405" cy="117405"/>
            </a:xfrm>
            <a:prstGeom prst="ellipse">
              <a:avLst/>
            </a:prstGeom>
            <a:solidFill>
              <a:srgbClr val="F962DD">
                <a:alpha val="100000"/>
              </a:srgbClr>
            </a:solidFill>
            <a:ln w="9000" cap="rnd">
              <a:solidFill>
                <a:srgbClr val="F962DD">
                  <a:alpha val="100000"/>
                </a:srgbClr>
              </a:solidFill>
              <a:prstDash val="solid"/>
              <a:round/>
            </a:ln>
          </p:spPr>
          <p:txBody>
            <a:bodyPr/>
            <a:lstStyle/>
            <a:p/>
          </p:txBody>
        </p:sp>
        <p:sp>
          <p:nvSpPr>
            <p:cNvPr id="89" name="pt89"/>
            <p:cNvSpPr/>
            <p:nvPr/>
          </p:nvSpPr>
          <p:spPr>
            <a:xfrm>
              <a:off x="7290544" y="2805173"/>
              <a:ext cx="117405" cy="117405"/>
            </a:xfrm>
            <a:prstGeom prst="ellipse">
              <a:avLst/>
            </a:prstGeom>
            <a:solidFill>
              <a:srgbClr val="BE9C00">
                <a:alpha val="100000"/>
              </a:srgbClr>
            </a:solidFill>
            <a:ln w="9000" cap="rnd">
              <a:solidFill>
                <a:srgbClr val="BE9C00">
                  <a:alpha val="100000"/>
                </a:srgbClr>
              </a:solidFill>
              <a:prstDash val="solid"/>
              <a:round/>
            </a:ln>
          </p:spPr>
          <p:txBody>
            <a:bodyPr/>
            <a:lstStyle/>
            <a:p/>
          </p:txBody>
        </p:sp>
        <p:sp>
          <p:nvSpPr>
            <p:cNvPr id="90" name="pt90"/>
            <p:cNvSpPr/>
            <p:nvPr/>
          </p:nvSpPr>
          <p:spPr>
            <a:xfrm>
              <a:off x="7290544" y="3001053"/>
              <a:ext cx="117405" cy="117405"/>
            </a:xfrm>
            <a:prstGeom prst="ellipse">
              <a:avLst/>
            </a:prstGeom>
            <a:solidFill>
              <a:srgbClr val="00B5ED">
                <a:alpha val="100000"/>
              </a:srgbClr>
            </a:solidFill>
            <a:ln w="9000" cap="rnd">
              <a:solidFill>
                <a:srgbClr val="00B5ED">
                  <a:alpha val="100000"/>
                </a:srgbClr>
              </a:solidFill>
              <a:prstDash val="solid"/>
              <a:round/>
            </a:ln>
          </p:spPr>
          <p:txBody>
            <a:bodyPr/>
            <a:lstStyle/>
            <a:p/>
          </p:txBody>
        </p:sp>
        <p:sp>
          <p:nvSpPr>
            <p:cNvPr id="91" name="pt91"/>
            <p:cNvSpPr/>
            <p:nvPr/>
          </p:nvSpPr>
          <p:spPr>
            <a:xfrm>
              <a:off x="2361505" y="3001053"/>
              <a:ext cx="117405" cy="117405"/>
            </a:xfrm>
            <a:prstGeom prst="ellipse">
              <a:avLst/>
            </a:prstGeom>
            <a:solidFill>
              <a:srgbClr val="EB69F0">
                <a:alpha val="100000"/>
              </a:srgbClr>
            </a:solidFill>
            <a:ln w="9000" cap="rnd">
              <a:solidFill>
                <a:srgbClr val="EB69F0">
                  <a:alpha val="100000"/>
                </a:srgbClr>
              </a:solidFill>
              <a:prstDash val="solid"/>
              <a:round/>
            </a:ln>
          </p:spPr>
          <p:txBody>
            <a:bodyPr/>
            <a:lstStyle/>
            <a:p/>
          </p:txBody>
        </p:sp>
        <p:sp>
          <p:nvSpPr>
            <p:cNvPr id="92" name="pt92"/>
            <p:cNvSpPr/>
            <p:nvPr/>
          </p:nvSpPr>
          <p:spPr>
            <a:xfrm>
              <a:off x="7290544" y="3196934"/>
              <a:ext cx="117405" cy="117405"/>
            </a:xfrm>
            <a:prstGeom prst="ellipse">
              <a:avLst/>
            </a:prstGeom>
            <a:solidFill>
              <a:srgbClr val="D19300">
                <a:alpha val="100000"/>
              </a:srgbClr>
            </a:solidFill>
            <a:ln w="9000" cap="rnd">
              <a:solidFill>
                <a:srgbClr val="D19300">
                  <a:alpha val="100000"/>
                </a:srgbClr>
              </a:solidFill>
              <a:prstDash val="solid"/>
              <a:round/>
            </a:ln>
          </p:spPr>
          <p:txBody>
            <a:bodyPr/>
            <a:lstStyle/>
            <a:p/>
          </p:txBody>
        </p:sp>
        <p:sp>
          <p:nvSpPr>
            <p:cNvPr id="93" name="pt93"/>
            <p:cNvSpPr/>
            <p:nvPr/>
          </p:nvSpPr>
          <p:spPr>
            <a:xfrm>
              <a:off x="2361505" y="3196934"/>
              <a:ext cx="117405" cy="117405"/>
            </a:xfrm>
            <a:prstGeom prst="ellipse">
              <a:avLst/>
            </a:prstGeom>
            <a:solidFill>
              <a:srgbClr val="D19300">
                <a:alpha val="100000"/>
              </a:srgbClr>
            </a:solidFill>
            <a:ln w="9000" cap="rnd">
              <a:solidFill>
                <a:srgbClr val="D19300">
                  <a:alpha val="100000"/>
                </a:srgbClr>
              </a:solidFill>
              <a:prstDash val="solid"/>
              <a:round/>
            </a:ln>
          </p:spPr>
          <p:txBody>
            <a:bodyPr/>
            <a:lstStyle/>
            <a:p/>
          </p:txBody>
        </p:sp>
        <p:sp>
          <p:nvSpPr>
            <p:cNvPr id="94" name="pt94"/>
            <p:cNvSpPr/>
            <p:nvPr/>
          </p:nvSpPr>
          <p:spPr>
            <a:xfrm>
              <a:off x="4826025" y="3196934"/>
              <a:ext cx="117405" cy="117405"/>
            </a:xfrm>
            <a:prstGeom prst="ellipse">
              <a:avLst/>
            </a:prstGeom>
            <a:solidFill>
              <a:srgbClr val="FF65AC">
                <a:alpha val="100000"/>
              </a:srgbClr>
            </a:solidFill>
            <a:ln w="9000" cap="rnd">
              <a:solidFill>
                <a:srgbClr val="FF65AC">
                  <a:alpha val="100000"/>
                </a:srgbClr>
              </a:solidFill>
              <a:prstDash val="solid"/>
              <a:round/>
            </a:ln>
          </p:spPr>
          <p:txBody>
            <a:bodyPr/>
            <a:lstStyle/>
            <a:p/>
          </p:txBody>
        </p:sp>
        <p:sp>
          <p:nvSpPr>
            <p:cNvPr id="95" name="pt95"/>
            <p:cNvSpPr/>
            <p:nvPr/>
          </p:nvSpPr>
          <p:spPr>
            <a:xfrm>
              <a:off x="4826025" y="3392815"/>
              <a:ext cx="117405" cy="117405"/>
            </a:xfrm>
            <a:prstGeom prst="ellipse">
              <a:avLst/>
            </a:prstGeom>
            <a:solidFill>
              <a:srgbClr val="D19300">
                <a:alpha val="100000"/>
              </a:srgbClr>
            </a:solidFill>
            <a:ln w="9000" cap="rnd">
              <a:solidFill>
                <a:srgbClr val="D19300">
                  <a:alpha val="100000"/>
                </a:srgbClr>
              </a:solidFill>
              <a:prstDash val="solid"/>
              <a:round/>
            </a:ln>
          </p:spPr>
          <p:txBody>
            <a:bodyPr/>
            <a:lstStyle/>
            <a:p/>
          </p:txBody>
        </p:sp>
        <p:sp>
          <p:nvSpPr>
            <p:cNvPr id="96" name="pt96"/>
            <p:cNvSpPr/>
            <p:nvPr/>
          </p:nvSpPr>
          <p:spPr>
            <a:xfrm>
              <a:off x="7290544" y="3392815"/>
              <a:ext cx="117405" cy="117405"/>
            </a:xfrm>
            <a:prstGeom prst="ellipse">
              <a:avLst/>
            </a:prstGeom>
            <a:solidFill>
              <a:srgbClr val="FF65AC">
                <a:alpha val="100000"/>
              </a:srgbClr>
            </a:solidFill>
            <a:ln w="9000" cap="rnd">
              <a:solidFill>
                <a:srgbClr val="FF65AC">
                  <a:alpha val="100000"/>
                </a:srgbClr>
              </a:solidFill>
              <a:prstDash val="solid"/>
              <a:round/>
            </a:ln>
          </p:spPr>
          <p:txBody>
            <a:bodyPr/>
            <a:lstStyle/>
            <a:p/>
          </p:txBody>
        </p:sp>
        <p:sp>
          <p:nvSpPr>
            <p:cNvPr id="97" name="pt97"/>
            <p:cNvSpPr/>
            <p:nvPr/>
          </p:nvSpPr>
          <p:spPr>
            <a:xfrm>
              <a:off x="2361505" y="3392815"/>
              <a:ext cx="117405" cy="117405"/>
            </a:xfrm>
            <a:prstGeom prst="ellipse">
              <a:avLst/>
            </a:prstGeom>
            <a:solidFill>
              <a:srgbClr val="D575FE">
                <a:alpha val="100000"/>
              </a:srgbClr>
            </a:solidFill>
            <a:ln w="9000" cap="rnd">
              <a:solidFill>
                <a:srgbClr val="D575FE">
                  <a:alpha val="100000"/>
                </a:srgbClr>
              </a:solidFill>
              <a:prstDash val="solid"/>
              <a:round/>
            </a:ln>
          </p:spPr>
          <p:txBody>
            <a:bodyPr/>
            <a:lstStyle/>
            <a:p/>
          </p:txBody>
        </p:sp>
        <p:sp>
          <p:nvSpPr>
            <p:cNvPr id="98" name="pt98"/>
            <p:cNvSpPr/>
            <p:nvPr/>
          </p:nvSpPr>
          <p:spPr>
            <a:xfrm>
              <a:off x="7290544" y="3588695"/>
              <a:ext cx="117405" cy="117405"/>
            </a:xfrm>
            <a:prstGeom prst="ellipse">
              <a:avLst/>
            </a:prstGeom>
            <a:solidFill>
              <a:srgbClr val="D575FE">
                <a:alpha val="100000"/>
              </a:srgbClr>
            </a:solidFill>
            <a:ln w="9000" cap="rnd">
              <a:solidFill>
                <a:srgbClr val="D575FE">
                  <a:alpha val="100000"/>
                </a:srgbClr>
              </a:solidFill>
              <a:prstDash val="solid"/>
              <a:round/>
            </a:ln>
          </p:spPr>
          <p:txBody>
            <a:bodyPr/>
            <a:lstStyle/>
            <a:p/>
          </p:txBody>
        </p:sp>
        <p:sp>
          <p:nvSpPr>
            <p:cNvPr id="99" name="pt99"/>
            <p:cNvSpPr/>
            <p:nvPr/>
          </p:nvSpPr>
          <p:spPr>
            <a:xfrm>
              <a:off x="4826025" y="3588695"/>
              <a:ext cx="117405" cy="117405"/>
            </a:xfrm>
            <a:prstGeom prst="ellipse">
              <a:avLst/>
            </a:prstGeom>
            <a:solidFill>
              <a:srgbClr val="D575FE">
                <a:alpha val="100000"/>
              </a:srgbClr>
            </a:solidFill>
            <a:ln w="9000" cap="rnd">
              <a:solidFill>
                <a:srgbClr val="D575FE">
                  <a:alpha val="100000"/>
                </a:srgbClr>
              </a:solidFill>
              <a:prstDash val="solid"/>
              <a:round/>
            </a:ln>
          </p:spPr>
          <p:txBody>
            <a:bodyPr/>
            <a:lstStyle/>
            <a:p/>
          </p:txBody>
        </p:sp>
        <p:sp>
          <p:nvSpPr>
            <p:cNvPr id="100" name="pt100"/>
            <p:cNvSpPr/>
            <p:nvPr/>
          </p:nvSpPr>
          <p:spPr>
            <a:xfrm>
              <a:off x="4826025" y="3784576"/>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01" name="pt101"/>
            <p:cNvSpPr/>
            <p:nvPr/>
          </p:nvSpPr>
          <p:spPr>
            <a:xfrm>
              <a:off x="7290544" y="3784576"/>
              <a:ext cx="117405" cy="117405"/>
            </a:xfrm>
            <a:prstGeom prst="ellipse">
              <a:avLst/>
            </a:prstGeom>
            <a:solidFill>
              <a:srgbClr val="00ACFC">
                <a:alpha val="100000"/>
              </a:srgbClr>
            </a:solidFill>
            <a:ln w="9000" cap="rnd">
              <a:solidFill>
                <a:srgbClr val="00ACFC">
                  <a:alpha val="100000"/>
                </a:srgbClr>
              </a:solidFill>
              <a:prstDash val="solid"/>
              <a:round/>
            </a:ln>
          </p:spPr>
          <p:txBody>
            <a:bodyPr/>
            <a:lstStyle/>
            <a:p/>
          </p:txBody>
        </p:sp>
        <p:sp>
          <p:nvSpPr>
            <p:cNvPr id="102" name="pt102"/>
            <p:cNvSpPr/>
            <p:nvPr/>
          </p:nvSpPr>
          <p:spPr>
            <a:xfrm>
              <a:off x="2361505" y="3588695"/>
              <a:ext cx="117405" cy="117405"/>
            </a:xfrm>
            <a:prstGeom prst="ellipse">
              <a:avLst/>
            </a:prstGeom>
            <a:solidFill>
              <a:srgbClr val="00ACFC">
                <a:alpha val="100000"/>
              </a:srgbClr>
            </a:solidFill>
            <a:ln w="9000" cap="rnd">
              <a:solidFill>
                <a:srgbClr val="00ACFC">
                  <a:alpha val="100000"/>
                </a:srgbClr>
              </a:solidFill>
              <a:prstDash val="solid"/>
              <a:round/>
            </a:ln>
          </p:spPr>
          <p:txBody>
            <a:bodyPr/>
            <a:lstStyle/>
            <a:p/>
          </p:txBody>
        </p:sp>
        <p:sp>
          <p:nvSpPr>
            <p:cNvPr id="103" name="pt103"/>
            <p:cNvSpPr/>
            <p:nvPr/>
          </p:nvSpPr>
          <p:spPr>
            <a:xfrm>
              <a:off x="7290544" y="3980457"/>
              <a:ext cx="117405" cy="117405"/>
            </a:xfrm>
            <a:prstGeom prst="ellipse">
              <a:avLst/>
            </a:prstGeom>
            <a:solidFill>
              <a:srgbClr val="E18A00">
                <a:alpha val="100000"/>
              </a:srgbClr>
            </a:solidFill>
            <a:ln w="9000" cap="rnd">
              <a:solidFill>
                <a:srgbClr val="E18A00">
                  <a:alpha val="100000"/>
                </a:srgbClr>
              </a:solidFill>
              <a:prstDash val="solid"/>
              <a:round/>
            </a:ln>
          </p:spPr>
          <p:txBody>
            <a:bodyPr/>
            <a:lstStyle/>
            <a:p/>
          </p:txBody>
        </p:sp>
        <p:sp>
          <p:nvSpPr>
            <p:cNvPr id="104" name="pt104"/>
            <p:cNvSpPr/>
            <p:nvPr/>
          </p:nvSpPr>
          <p:spPr>
            <a:xfrm>
              <a:off x="2361505" y="3784576"/>
              <a:ext cx="117405" cy="117405"/>
            </a:xfrm>
            <a:prstGeom prst="ellipse">
              <a:avLst/>
            </a:prstGeom>
            <a:solidFill>
              <a:srgbClr val="FF65AC">
                <a:alpha val="100000"/>
              </a:srgbClr>
            </a:solidFill>
            <a:ln w="9000" cap="rnd">
              <a:solidFill>
                <a:srgbClr val="FF65AC">
                  <a:alpha val="100000"/>
                </a:srgbClr>
              </a:solidFill>
              <a:prstDash val="solid"/>
              <a:round/>
            </a:ln>
          </p:spPr>
          <p:txBody>
            <a:bodyPr/>
            <a:lstStyle/>
            <a:p/>
          </p:txBody>
        </p:sp>
        <p:sp>
          <p:nvSpPr>
            <p:cNvPr id="105" name="pt105"/>
            <p:cNvSpPr/>
            <p:nvPr/>
          </p:nvSpPr>
          <p:spPr>
            <a:xfrm>
              <a:off x="4826025" y="3980457"/>
              <a:ext cx="117405" cy="117405"/>
            </a:xfrm>
            <a:prstGeom prst="ellipse">
              <a:avLst/>
            </a:prstGeom>
            <a:solidFill>
              <a:srgbClr val="00ACFC">
                <a:alpha val="100000"/>
              </a:srgbClr>
            </a:solidFill>
            <a:ln w="9000" cap="rnd">
              <a:solidFill>
                <a:srgbClr val="00ACFC">
                  <a:alpha val="100000"/>
                </a:srgbClr>
              </a:solidFill>
              <a:prstDash val="solid"/>
              <a:round/>
            </a:ln>
          </p:spPr>
          <p:txBody>
            <a:bodyPr/>
            <a:lstStyle/>
            <a:p/>
          </p:txBody>
        </p:sp>
        <p:sp>
          <p:nvSpPr>
            <p:cNvPr id="106" name="pt106"/>
            <p:cNvSpPr/>
            <p:nvPr/>
          </p:nvSpPr>
          <p:spPr>
            <a:xfrm>
              <a:off x="2361505" y="3980457"/>
              <a:ext cx="117405" cy="117405"/>
            </a:xfrm>
            <a:prstGeom prst="ellipse">
              <a:avLst/>
            </a:prstGeom>
            <a:solidFill>
              <a:srgbClr val="EE8043">
                <a:alpha val="100000"/>
              </a:srgbClr>
            </a:solidFill>
            <a:ln w="9000" cap="rnd">
              <a:solidFill>
                <a:srgbClr val="EE8043">
                  <a:alpha val="100000"/>
                </a:srgbClr>
              </a:solidFill>
              <a:prstDash val="solid"/>
              <a:round/>
            </a:ln>
          </p:spPr>
          <p:txBody>
            <a:bodyPr/>
            <a:lstStyle/>
            <a:p/>
          </p:txBody>
        </p:sp>
        <p:sp>
          <p:nvSpPr>
            <p:cNvPr id="107" name="pt107"/>
            <p:cNvSpPr/>
            <p:nvPr/>
          </p:nvSpPr>
          <p:spPr>
            <a:xfrm>
              <a:off x="4826025" y="4176337"/>
              <a:ext cx="117405" cy="117405"/>
            </a:xfrm>
            <a:prstGeom prst="ellipse">
              <a:avLst/>
            </a:prstGeom>
            <a:solidFill>
              <a:srgbClr val="FF61C6">
                <a:alpha val="100000"/>
              </a:srgbClr>
            </a:solidFill>
            <a:ln w="9000" cap="rnd">
              <a:solidFill>
                <a:srgbClr val="FF61C6">
                  <a:alpha val="100000"/>
                </a:srgbClr>
              </a:solidFill>
              <a:prstDash val="solid"/>
              <a:round/>
            </a:ln>
          </p:spPr>
          <p:txBody>
            <a:bodyPr/>
            <a:lstStyle/>
            <a:p/>
          </p:txBody>
        </p:sp>
        <p:sp>
          <p:nvSpPr>
            <p:cNvPr id="108" name="pt108"/>
            <p:cNvSpPr/>
            <p:nvPr/>
          </p:nvSpPr>
          <p:spPr>
            <a:xfrm>
              <a:off x="2361505" y="4176337"/>
              <a:ext cx="117405" cy="117405"/>
            </a:xfrm>
            <a:prstGeom prst="ellipse">
              <a:avLst/>
            </a:prstGeom>
            <a:solidFill>
              <a:srgbClr val="FF61C6">
                <a:alpha val="100000"/>
              </a:srgbClr>
            </a:solidFill>
            <a:ln w="9000" cap="rnd">
              <a:solidFill>
                <a:srgbClr val="FF61C6">
                  <a:alpha val="100000"/>
                </a:srgbClr>
              </a:solidFill>
              <a:prstDash val="solid"/>
              <a:round/>
            </a:ln>
          </p:spPr>
          <p:txBody>
            <a:bodyPr/>
            <a:lstStyle/>
            <a:p/>
          </p:txBody>
        </p:sp>
        <p:sp>
          <p:nvSpPr>
            <p:cNvPr id="109" name="pt109"/>
            <p:cNvSpPr/>
            <p:nvPr/>
          </p:nvSpPr>
          <p:spPr>
            <a:xfrm>
              <a:off x="7290544" y="4176337"/>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10" name="pt110"/>
            <p:cNvSpPr/>
            <p:nvPr/>
          </p:nvSpPr>
          <p:spPr>
            <a:xfrm>
              <a:off x="2361505" y="4372218"/>
              <a:ext cx="117405" cy="117405"/>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111" name="pt111"/>
            <p:cNvSpPr/>
            <p:nvPr/>
          </p:nvSpPr>
          <p:spPr>
            <a:xfrm>
              <a:off x="4826025" y="4372218"/>
              <a:ext cx="117405" cy="117405"/>
            </a:xfrm>
            <a:prstGeom prst="ellipse">
              <a:avLst/>
            </a:prstGeom>
            <a:solidFill>
              <a:srgbClr val="E18A00">
                <a:alpha val="100000"/>
              </a:srgbClr>
            </a:solidFill>
            <a:ln w="9000" cap="rnd">
              <a:solidFill>
                <a:srgbClr val="E18A00">
                  <a:alpha val="100000"/>
                </a:srgbClr>
              </a:solidFill>
              <a:prstDash val="solid"/>
              <a:round/>
            </a:ln>
          </p:spPr>
          <p:txBody>
            <a:bodyPr/>
            <a:lstStyle/>
            <a:p/>
          </p:txBody>
        </p:sp>
        <p:sp>
          <p:nvSpPr>
            <p:cNvPr id="112" name="pt112"/>
            <p:cNvSpPr/>
            <p:nvPr/>
          </p:nvSpPr>
          <p:spPr>
            <a:xfrm>
              <a:off x="2361505" y="4568099"/>
              <a:ext cx="117405" cy="117405"/>
            </a:xfrm>
            <a:prstGeom prst="ellipse">
              <a:avLst/>
            </a:prstGeom>
            <a:solidFill>
              <a:srgbClr val="00C090">
                <a:alpha val="100000"/>
              </a:srgbClr>
            </a:solidFill>
            <a:ln w="9000" cap="rnd">
              <a:solidFill>
                <a:srgbClr val="00C090">
                  <a:alpha val="100000"/>
                </a:srgbClr>
              </a:solidFill>
              <a:prstDash val="solid"/>
              <a:round/>
            </a:ln>
          </p:spPr>
          <p:txBody>
            <a:bodyPr/>
            <a:lstStyle/>
            <a:p/>
          </p:txBody>
        </p:sp>
        <p:sp>
          <p:nvSpPr>
            <p:cNvPr id="113" name="pt113"/>
            <p:cNvSpPr/>
            <p:nvPr/>
          </p:nvSpPr>
          <p:spPr>
            <a:xfrm>
              <a:off x="7290544" y="4372218"/>
              <a:ext cx="117405" cy="117405"/>
            </a:xfrm>
            <a:prstGeom prst="ellipse">
              <a:avLst/>
            </a:prstGeom>
            <a:solidFill>
              <a:srgbClr val="FF61C6">
                <a:alpha val="100000"/>
              </a:srgbClr>
            </a:solidFill>
            <a:ln w="9000" cap="rnd">
              <a:solidFill>
                <a:srgbClr val="FF61C6">
                  <a:alpha val="100000"/>
                </a:srgbClr>
              </a:solidFill>
              <a:prstDash val="solid"/>
              <a:round/>
            </a:ln>
          </p:spPr>
          <p:txBody>
            <a:bodyPr/>
            <a:lstStyle/>
            <a:p/>
          </p:txBody>
        </p:sp>
        <p:sp>
          <p:nvSpPr>
            <p:cNvPr id="114" name="pt114"/>
            <p:cNvSpPr/>
            <p:nvPr/>
          </p:nvSpPr>
          <p:spPr>
            <a:xfrm>
              <a:off x="4826025" y="4568099"/>
              <a:ext cx="117405" cy="117405"/>
            </a:xfrm>
            <a:prstGeom prst="ellipse">
              <a:avLst/>
            </a:prstGeom>
            <a:solidFill>
              <a:srgbClr val="EE8043">
                <a:alpha val="100000"/>
              </a:srgbClr>
            </a:solidFill>
            <a:ln w="9000" cap="rnd">
              <a:solidFill>
                <a:srgbClr val="EE8043">
                  <a:alpha val="100000"/>
                </a:srgbClr>
              </a:solidFill>
              <a:prstDash val="solid"/>
              <a:round/>
            </a:ln>
          </p:spPr>
          <p:txBody>
            <a:bodyPr/>
            <a:lstStyle/>
            <a:p/>
          </p:txBody>
        </p:sp>
        <p:sp>
          <p:nvSpPr>
            <p:cNvPr id="115" name="pt115"/>
            <p:cNvSpPr/>
            <p:nvPr/>
          </p:nvSpPr>
          <p:spPr>
            <a:xfrm>
              <a:off x="7290544" y="4568099"/>
              <a:ext cx="117405" cy="117405"/>
            </a:xfrm>
            <a:prstGeom prst="ellipse">
              <a:avLst/>
            </a:prstGeom>
            <a:solidFill>
              <a:srgbClr val="8B93FF">
                <a:alpha val="100000"/>
              </a:srgbClr>
            </a:solidFill>
            <a:ln w="9000" cap="rnd">
              <a:solidFill>
                <a:srgbClr val="8B93FF">
                  <a:alpha val="100000"/>
                </a:srgbClr>
              </a:solidFill>
              <a:prstDash val="solid"/>
              <a:round/>
            </a:ln>
          </p:spPr>
          <p:txBody>
            <a:bodyPr/>
            <a:lstStyle/>
            <a:p/>
          </p:txBody>
        </p:sp>
        <p:sp>
          <p:nvSpPr>
            <p:cNvPr id="116" name="pt116"/>
            <p:cNvSpPr/>
            <p:nvPr/>
          </p:nvSpPr>
          <p:spPr>
            <a:xfrm>
              <a:off x="4826025" y="4763980"/>
              <a:ext cx="117405" cy="117405"/>
            </a:xfrm>
            <a:prstGeom prst="ellipse">
              <a:avLst/>
            </a:prstGeom>
            <a:solidFill>
              <a:srgbClr val="8B93FF">
                <a:alpha val="100000"/>
              </a:srgbClr>
            </a:solidFill>
            <a:ln w="9000" cap="rnd">
              <a:solidFill>
                <a:srgbClr val="8B93FF">
                  <a:alpha val="100000"/>
                </a:srgbClr>
              </a:solidFill>
              <a:prstDash val="solid"/>
              <a:round/>
            </a:ln>
          </p:spPr>
          <p:txBody>
            <a:bodyPr/>
            <a:lstStyle/>
            <a:p/>
          </p:txBody>
        </p:sp>
        <p:sp>
          <p:nvSpPr>
            <p:cNvPr id="117" name="pt117"/>
            <p:cNvSpPr/>
            <p:nvPr/>
          </p:nvSpPr>
          <p:spPr>
            <a:xfrm>
              <a:off x="2361505" y="4763980"/>
              <a:ext cx="117405" cy="117405"/>
            </a:xfrm>
            <a:prstGeom prst="ellipse">
              <a:avLst/>
            </a:prstGeom>
            <a:solidFill>
              <a:srgbClr val="E18A00">
                <a:alpha val="100000"/>
              </a:srgbClr>
            </a:solidFill>
            <a:ln w="9000" cap="rnd">
              <a:solidFill>
                <a:srgbClr val="E18A00">
                  <a:alpha val="100000"/>
                </a:srgbClr>
              </a:solidFill>
              <a:prstDash val="solid"/>
              <a:round/>
            </a:ln>
          </p:spPr>
          <p:txBody>
            <a:bodyPr/>
            <a:lstStyle/>
            <a:p/>
          </p:txBody>
        </p:sp>
        <p:sp>
          <p:nvSpPr>
            <p:cNvPr id="118" name="pt118"/>
            <p:cNvSpPr/>
            <p:nvPr/>
          </p:nvSpPr>
          <p:spPr>
            <a:xfrm>
              <a:off x="2361505" y="4959860"/>
              <a:ext cx="117405" cy="117405"/>
            </a:xfrm>
            <a:prstGeom prst="ellipse">
              <a:avLst/>
            </a:prstGeom>
            <a:solidFill>
              <a:srgbClr val="42A0FF">
                <a:alpha val="100000"/>
              </a:srgbClr>
            </a:solidFill>
            <a:ln w="9000" cap="rnd">
              <a:solidFill>
                <a:srgbClr val="42A0FF">
                  <a:alpha val="100000"/>
                </a:srgbClr>
              </a:solidFill>
              <a:prstDash val="solid"/>
              <a:round/>
            </a:ln>
          </p:spPr>
          <p:txBody>
            <a:bodyPr/>
            <a:lstStyle/>
            <a:p/>
          </p:txBody>
        </p:sp>
        <p:sp>
          <p:nvSpPr>
            <p:cNvPr id="119" name="pt119"/>
            <p:cNvSpPr/>
            <p:nvPr/>
          </p:nvSpPr>
          <p:spPr>
            <a:xfrm>
              <a:off x="2361505" y="5155741"/>
              <a:ext cx="117405" cy="117405"/>
            </a:xfrm>
            <a:prstGeom prst="ellipse">
              <a:avLst/>
            </a:prstGeom>
            <a:solidFill>
              <a:srgbClr val="8B93FF">
                <a:alpha val="100000"/>
              </a:srgbClr>
            </a:solidFill>
            <a:ln w="9000" cap="rnd">
              <a:solidFill>
                <a:srgbClr val="8B93FF">
                  <a:alpha val="100000"/>
                </a:srgbClr>
              </a:solidFill>
              <a:prstDash val="solid"/>
              <a:round/>
            </a:ln>
          </p:spPr>
          <p:txBody>
            <a:bodyPr/>
            <a:lstStyle/>
            <a:p/>
          </p:txBody>
        </p:sp>
        <p:sp>
          <p:nvSpPr>
            <p:cNvPr id="120" name="pt120"/>
            <p:cNvSpPr/>
            <p:nvPr/>
          </p:nvSpPr>
          <p:spPr>
            <a:xfrm>
              <a:off x="2361505" y="5351622"/>
              <a:ext cx="117405" cy="117405"/>
            </a:xfrm>
            <a:prstGeom prst="ellipse">
              <a:avLst/>
            </a:prstGeom>
            <a:solidFill>
              <a:srgbClr val="00BB49">
                <a:alpha val="100000"/>
              </a:srgbClr>
            </a:solidFill>
            <a:ln w="9000" cap="rnd">
              <a:solidFill>
                <a:srgbClr val="00BB49">
                  <a:alpha val="100000"/>
                </a:srgbClr>
              </a:solidFill>
              <a:prstDash val="solid"/>
              <a:round/>
            </a:ln>
          </p:spPr>
          <p:txBody>
            <a:bodyPr/>
            <a:lstStyle/>
            <a:p/>
          </p:txBody>
        </p:sp>
        <p:sp>
          <p:nvSpPr>
            <p:cNvPr id="121" name="pt121"/>
            <p:cNvSpPr/>
            <p:nvPr/>
          </p:nvSpPr>
          <p:spPr>
            <a:xfrm>
              <a:off x="7290544" y="4763980"/>
              <a:ext cx="117405" cy="117405"/>
            </a:xfrm>
            <a:prstGeom prst="ellipse">
              <a:avLst/>
            </a:prstGeom>
            <a:solidFill>
              <a:srgbClr val="00BB49">
                <a:alpha val="100000"/>
              </a:srgbClr>
            </a:solidFill>
            <a:ln w="9000" cap="rnd">
              <a:solidFill>
                <a:srgbClr val="00BB49">
                  <a:alpha val="100000"/>
                </a:srgbClr>
              </a:solidFill>
              <a:prstDash val="solid"/>
              <a:round/>
            </a:ln>
          </p:spPr>
          <p:txBody>
            <a:bodyPr/>
            <a:lstStyle/>
            <a:p/>
          </p:txBody>
        </p:sp>
        <p:sp>
          <p:nvSpPr>
            <p:cNvPr id="122" name="pt122"/>
            <p:cNvSpPr/>
            <p:nvPr/>
          </p:nvSpPr>
          <p:spPr>
            <a:xfrm>
              <a:off x="7290544" y="4959860"/>
              <a:ext cx="117405" cy="117405"/>
            </a:xfrm>
            <a:prstGeom prst="ellipse">
              <a:avLst/>
            </a:prstGeom>
            <a:solidFill>
              <a:srgbClr val="00BE70">
                <a:alpha val="100000"/>
              </a:srgbClr>
            </a:solidFill>
            <a:ln w="9000" cap="rnd">
              <a:solidFill>
                <a:srgbClr val="00BE70">
                  <a:alpha val="100000"/>
                </a:srgbClr>
              </a:solidFill>
              <a:prstDash val="solid"/>
              <a:round/>
            </a:ln>
          </p:spPr>
          <p:txBody>
            <a:bodyPr/>
            <a:lstStyle/>
            <a:p/>
          </p:txBody>
        </p:sp>
        <p:sp>
          <p:nvSpPr>
            <p:cNvPr id="123" name="pt123"/>
            <p:cNvSpPr/>
            <p:nvPr/>
          </p:nvSpPr>
          <p:spPr>
            <a:xfrm>
              <a:off x="4826025" y="4959860"/>
              <a:ext cx="117405" cy="117405"/>
            </a:xfrm>
            <a:prstGeom prst="ellipse">
              <a:avLst/>
            </a:prstGeom>
            <a:solidFill>
              <a:srgbClr val="00BB49">
                <a:alpha val="100000"/>
              </a:srgbClr>
            </a:solidFill>
            <a:ln w="9000" cap="rnd">
              <a:solidFill>
                <a:srgbClr val="00BB49">
                  <a:alpha val="100000"/>
                </a:srgbClr>
              </a:solidFill>
              <a:prstDash val="solid"/>
              <a:round/>
            </a:ln>
          </p:spPr>
          <p:txBody>
            <a:bodyPr/>
            <a:lstStyle/>
            <a:p/>
          </p:txBody>
        </p:sp>
        <p:sp>
          <p:nvSpPr>
            <p:cNvPr id="124" name="pt124"/>
            <p:cNvSpPr/>
            <p:nvPr/>
          </p:nvSpPr>
          <p:spPr>
            <a:xfrm>
              <a:off x="4826025" y="5155741"/>
              <a:ext cx="117405" cy="117405"/>
            </a:xfrm>
            <a:prstGeom prst="ellipse">
              <a:avLst/>
            </a:prstGeom>
            <a:solidFill>
              <a:srgbClr val="00BE70">
                <a:alpha val="100000"/>
              </a:srgbClr>
            </a:solidFill>
            <a:ln w="9000" cap="rnd">
              <a:solidFill>
                <a:srgbClr val="00BE70">
                  <a:alpha val="100000"/>
                </a:srgbClr>
              </a:solidFill>
              <a:prstDash val="solid"/>
              <a:round/>
            </a:ln>
          </p:spPr>
          <p:txBody>
            <a:bodyPr/>
            <a:lstStyle/>
            <a:p/>
          </p:txBody>
        </p:sp>
        <p:sp>
          <p:nvSpPr>
            <p:cNvPr id="125" name="pt125"/>
            <p:cNvSpPr/>
            <p:nvPr/>
          </p:nvSpPr>
          <p:spPr>
            <a:xfrm>
              <a:off x="2361505" y="5547502"/>
              <a:ext cx="117405" cy="117405"/>
            </a:xfrm>
            <a:prstGeom prst="ellipse">
              <a:avLst/>
            </a:prstGeom>
            <a:solidFill>
              <a:srgbClr val="00BE70">
                <a:alpha val="100000"/>
              </a:srgbClr>
            </a:solidFill>
            <a:ln w="9000" cap="rnd">
              <a:solidFill>
                <a:srgbClr val="00BE70">
                  <a:alpha val="100000"/>
                </a:srgbClr>
              </a:solidFill>
              <a:prstDash val="solid"/>
              <a:round/>
            </a:ln>
          </p:spPr>
          <p:txBody>
            <a:bodyPr/>
            <a:lstStyle/>
            <a:p/>
          </p:txBody>
        </p:sp>
        <p:sp>
          <p:nvSpPr>
            <p:cNvPr id="126" name="pt126"/>
            <p:cNvSpPr/>
            <p:nvPr/>
          </p:nvSpPr>
          <p:spPr>
            <a:xfrm>
              <a:off x="4826025" y="5351622"/>
              <a:ext cx="117405" cy="117405"/>
            </a:xfrm>
            <a:prstGeom prst="ellipse">
              <a:avLst/>
            </a:prstGeom>
            <a:solidFill>
              <a:srgbClr val="00C090">
                <a:alpha val="100000"/>
              </a:srgbClr>
            </a:solidFill>
            <a:ln w="9000" cap="rnd">
              <a:solidFill>
                <a:srgbClr val="00C090">
                  <a:alpha val="100000"/>
                </a:srgbClr>
              </a:solidFill>
              <a:prstDash val="solid"/>
              <a:round/>
            </a:ln>
          </p:spPr>
          <p:txBody>
            <a:bodyPr/>
            <a:lstStyle/>
            <a:p/>
          </p:txBody>
        </p:sp>
        <p:sp>
          <p:nvSpPr>
            <p:cNvPr id="127" name="pt127"/>
            <p:cNvSpPr/>
            <p:nvPr/>
          </p:nvSpPr>
          <p:spPr>
            <a:xfrm>
              <a:off x="4826025" y="5547502"/>
              <a:ext cx="117405" cy="117405"/>
            </a:xfrm>
            <a:prstGeom prst="ellipse">
              <a:avLst/>
            </a:prstGeom>
            <a:solidFill>
              <a:srgbClr val="42A0FF">
                <a:alpha val="100000"/>
              </a:srgbClr>
            </a:solidFill>
            <a:ln w="9000" cap="rnd">
              <a:solidFill>
                <a:srgbClr val="42A0FF">
                  <a:alpha val="100000"/>
                </a:srgbClr>
              </a:solidFill>
              <a:prstDash val="solid"/>
              <a:round/>
            </a:ln>
          </p:spPr>
          <p:txBody>
            <a:bodyPr/>
            <a:lstStyle/>
            <a:p/>
          </p:txBody>
        </p:sp>
        <p:sp>
          <p:nvSpPr>
            <p:cNvPr id="128" name="pt128"/>
            <p:cNvSpPr/>
            <p:nvPr/>
          </p:nvSpPr>
          <p:spPr>
            <a:xfrm>
              <a:off x="7290544" y="5155741"/>
              <a:ext cx="117405" cy="117405"/>
            </a:xfrm>
            <a:prstGeom prst="ellipse">
              <a:avLst/>
            </a:prstGeom>
            <a:solidFill>
              <a:srgbClr val="EE8043">
                <a:alpha val="100000"/>
              </a:srgbClr>
            </a:solidFill>
            <a:ln w="9000" cap="rnd">
              <a:solidFill>
                <a:srgbClr val="EE8043">
                  <a:alpha val="100000"/>
                </a:srgbClr>
              </a:solidFill>
              <a:prstDash val="solid"/>
              <a:round/>
            </a:ln>
          </p:spPr>
          <p:txBody>
            <a:bodyPr/>
            <a:lstStyle/>
            <a:p/>
          </p:txBody>
        </p:sp>
        <p:sp>
          <p:nvSpPr>
            <p:cNvPr id="129" name="pt129"/>
            <p:cNvSpPr/>
            <p:nvPr/>
          </p:nvSpPr>
          <p:spPr>
            <a:xfrm>
              <a:off x="7290544" y="5351622"/>
              <a:ext cx="117405" cy="117405"/>
            </a:xfrm>
            <a:prstGeom prst="ellipse">
              <a:avLst/>
            </a:prstGeom>
            <a:solidFill>
              <a:srgbClr val="42A0FF">
                <a:alpha val="100000"/>
              </a:srgbClr>
            </a:solidFill>
            <a:ln w="9000" cap="rnd">
              <a:solidFill>
                <a:srgbClr val="42A0FF">
                  <a:alpha val="100000"/>
                </a:srgbClr>
              </a:solidFill>
              <a:prstDash val="solid"/>
              <a:round/>
            </a:ln>
          </p:spPr>
          <p:txBody>
            <a:bodyPr/>
            <a:lstStyle/>
            <a:p/>
          </p:txBody>
        </p:sp>
        <p:sp>
          <p:nvSpPr>
            <p:cNvPr id="130" name="pt130"/>
            <p:cNvSpPr/>
            <p:nvPr/>
          </p:nvSpPr>
          <p:spPr>
            <a:xfrm>
              <a:off x="7290544" y="5547502"/>
              <a:ext cx="117405" cy="117405"/>
            </a:xfrm>
            <a:prstGeom prst="ellipse">
              <a:avLst/>
            </a:prstGeom>
            <a:solidFill>
              <a:srgbClr val="68B100">
                <a:alpha val="100000"/>
              </a:srgbClr>
            </a:solidFill>
            <a:ln w="9000" cap="rnd">
              <a:solidFill>
                <a:srgbClr val="68B100">
                  <a:alpha val="100000"/>
                </a:srgbClr>
              </a:solidFill>
              <a:prstDash val="solid"/>
              <a:round/>
            </a:ln>
          </p:spPr>
          <p:txBody>
            <a:bodyPr/>
            <a:lstStyle/>
            <a:p/>
          </p:txBody>
        </p:sp>
        <p:sp>
          <p:nvSpPr>
            <p:cNvPr id="131" name="pt131"/>
            <p:cNvSpPr/>
            <p:nvPr/>
          </p:nvSpPr>
          <p:spPr>
            <a:xfrm>
              <a:off x="4826025" y="5743383"/>
              <a:ext cx="117405" cy="117405"/>
            </a:xfrm>
            <a:prstGeom prst="ellipse">
              <a:avLst/>
            </a:prstGeom>
            <a:solidFill>
              <a:srgbClr val="68B100">
                <a:alpha val="100000"/>
              </a:srgbClr>
            </a:solidFill>
            <a:ln w="9000" cap="rnd">
              <a:solidFill>
                <a:srgbClr val="68B100">
                  <a:alpha val="100000"/>
                </a:srgbClr>
              </a:solidFill>
              <a:prstDash val="solid"/>
              <a:round/>
            </a:ln>
          </p:spPr>
          <p:txBody>
            <a:bodyPr/>
            <a:lstStyle/>
            <a:p/>
          </p:txBody>
        </p:sp>
        <p:sp>
          <p:nvSpPr>
            <p:cNvPr id="132" name="pt132"/>
            <p:cNvSpPr/>
            <p:nvPr/>
          </p:nvSpPr>
          <p:spPr>
            <a:xfrm>
              <a:off x="2361505" y="5743383"/>
              <a:ext cx="117405" cy="117405"/>
            </a:xfrm>
            <a:prstGeom prst="ellipse">
              <a:avLst/>
            </a:prstGeom>
            <a:solidFill>
              <a:srgbClr val="68B100">
                <a:alpha val="100000"/>
              </a:srgbClr>
            </a:solidFill>
            <a:ln w="9000" cap="rnd">
              <a:solidFill>
                <a:srgbClr val="68B100">
                  <a:alpha val="100000"/>
                </a:srgbClr>
              </a:solidFill>
              <a:prstDash val="solid"/>
              <a:round/>
            </a:ln>
          </p:spPr>
          <p:txBody>
            <a:bodyPr/>
            <a:lstStyle/>
            <a:p/>
          </p:txBody>
        </p:sp>
        <p:sp>
          <p:nvSpPr>
            <p:cNvPr id="133" name="pt133"/>
            <p:cNvSpPr/>
            <p:nvPr/>
          </p:nvSpPr>
          <p:spPr>
            <a:xfrm>
              <a:off x="7290544" y="5743383"/>
              <a:ext cx="117405" cy="117405"/>
            </a:xfrm>
            <a:prstGeom prst="ellipse">
              <a:avLst/>
            </a:prstGeom>
            <a:solidFill>
              <a:srgbClr val="00C090">
                <a:alpha val="100000"/>
              </a:srgbClr>
            </a:solidFill>
            <a:ln w="9000" cap="rnd">
              <a:solidFill>
                <a:srgbClr val="00C090">
                  <a:alpha val="100000"/>
                </a:srgbClr>
              </a:solidFill>
              <a:prstDash val="solid"/>
              <a:round/>
            </a:ln>
          </p:spPr>
          <p:txBody>
            <a:bodyPr/>
            <a:lstStyle/>
            <a:p/>
          </p:txBody>
        </p:sp>
        <p:sp>
          <p:nvSpPr>
            <p:cNvPr id="134" name="tx134"/>
            <p:cNvSpPr/>
            <p:nvPr/>
          </p:nvSpPr>
          <p:spPr>
            <a:xfrm>
              <a:off x="1034701" y="831643"/>
              <a:ext cx="11390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(1,168,000)</a:t>
              </a:r>
            </a:p>
          </p:txBody>
        </p:sp>
        <p:sp>
          <p:nvSpPr>
            <p:cNvPr id="135" name="tx135"/>
            <p:cNvSpPr/>
            <p:nvPr/>
          </p:nvSpPr>
          <p:spPr>
            <a:xfrm>
              <a:off x="1323216" y="1027523"/>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36" name="tx136"/>
            <p:cNvSpPr/>
            <p:nvPr/>
          </p:nvSpPr>
          <p:spPr>
            <a:xfrm>
              <a:off x="929225" y="1223404"/>
              <a:ext cx="124453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Afghanistan (503,000)</a:t>
              </a:r>
            </a:p>
          </p:txBody>
        </p:sp>
        <p:sp>
          <p:nvSpPr>
            <p:cNvPr id="137" name="tx137"/>
            <p:cNvSpPr/>
            <p:nvPr/>
          </p:nvSpPr>
          <p:spPr>
            <a:xfrm>
              <a:off x="1196496" y="1419285"/>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38" name="tx138"/>
            <p:cNvSpPr/>
            <p:nvPr/>
          </p:nvSpPr>
          <p:spPr>
            <a:xfrm>
              <a:off x="1140300" y="1615165"/>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(346,000)</a:t>
              </a:r>
            </a:p>
          </p:txBody>
        </p:sp>
        <p:sp>
          <p:nvSpPr>
            <p:cNvPr id="139" name="tx139"/>
            <p:cNvSpPr/>
            <p:nvPr/>
          </p:nvSpPr>
          <p:spPr>
            <a:xfrm>
              <a:off x="901250" y="1811046"/>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(320,000)</a:t>
              </a:r>
            </a:p>
          </p:txBody>
        </p:sp>
        <p:sp>
          <p:nvSpPr>
            <p:cNvPr id="140" name="tx140"/>
            <p:cNvSpPr/>
            <p:nvPr/>
          </p:nvSpPr>
          <p:spPr>
            <a:xfrm>
              <a:off x="873152" y="2006927"/>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41" name="tx141"/>
            <p:cNvSpPr/>
            <p:nvPr/>
          </p:nvSpPr>
          <p:spPr>
            <a:xfrm>
              <a:off x="1245838" y="2202807"/>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(199,000)</a:t>
              </a:r>
            </a:p>
          </p:txBody>
        </p:sp>
        <p:sp>
          <p:nvSpPr>
            <p:cNvPr id="142" name="tx142"/>
            <p:cNvSpPr/>
            <p:nvPr/>
          </p:nvSpPr>
          <p:spPr>
            <a:xfrm>
              <a:off x="1365332" y="239868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43" name="tx143"/>
            <p:cNvSpPr/>
            <p:nvPr/>
          </p:nvSpPr>
          <p:spPr>
            <a:xfrm>
              <a:off x="1294871" y="259456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44" name="tx144"/>
            <p:cNvSpPr/>
            <p:nvPr/>
          </p:nvSpPr>
          <p:spPr>
            <a:xfrm>
              <a:off x="1309074" y="2790449"/>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45" name="tx145"/>
            <p:cNvSpPr/>
            <p:nvPr/>
          </p:nvSpPr>
          <p:spPr>
            <a:xfrm>
              <a:off x="1231511" y="2986330"/>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46" name="tx146"/>
            <p:cNvSpPr/>
            <p:nvPr/>
          </p:nvSpPr>
          <p:spPr>
            <a:xfrm>
              <a:off x="1400532" y="3182211"/>
              <a:ext cx="773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(99,000)</a:t>
              </a:r>
            </a:p>
          </p:txBody>
        </p:sp>
        <p:sp>
          <p:nvSpPr>
            <p:cNvPr id="147" name="tx147"/>
            <p:cNvSpPr/>
            <p:nvPr/>
          </p:nvSpPr>
          <p:spPr>
            <a:xfrm>
              <a:off x="936203" y="3378092"/>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48" name="tx148"/>
            <p:cNvSpPr/>
            <p:nvPr/>
          </p:nvSpPr>
          <p:spPr>
            <a:xfrm>
              <a:off x="1365332" y="3573972"/>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49" name="tx149"/>
            <p:cNvSpPr/>
            <p:nvPr/>
          </p:nvSpPr>
          <p:spPr>
            <a:xfrm>
              <a:off x="1224533" y="3769853"/>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50" name="tx150"/>
            <p:cNvSpPr/>
            <p:nvPr/>
          </p:nvSpPr>
          <p:spPr>
            <a:xfrm>
              <a:off x="922432" y="3965734"/>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51" name="tx151"/>
            <p:cNvSpPr/>
            <p:nvPr/>
          </p:nvSpPr>
          <p:spPr>
            <a:xfrm>
              <a:off x="1379289" y="4161614"/>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(33,000)</a:t>
              </a:r>
            </a:p>
          </p:txBody>
        </p:sp>
        <p:sp>
          <p:nvSpPr>
            <p:cNvPr id="152" name="tx152"/>
            <p:cNvSpPr/>
            <p:nvPr/>
          </p:nvSpPr>
          <p:spPr>
            <a:xfrm>
              <a:off x="1273998" y="4357495"/>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53" name="tx153"/>
            <p:cNvSpPr/>
            <p:nvPr/>
          </p:nvSpPr>
          <p:spPr>
            <a:xfrm>
              <a:off x="1287893" y="4553376"/>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54" name="tx154"/>
            <p:cNvSpPr/>
            <p:nvPr/>
          </p:nvSpPr>
          <p:spPr>
            <a:xfrm>
              <a:off x="1231635" y="4749256"/>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55" name="tx155"/>
            <p:cNvSpPr/>
            <p:nvPr/>
          </p:nvSpPr>
          <p:spPr>
            <a:xfrm>
              <a:off x="1203536" y="4945137"/>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(15,000)</a:t>
              </a:r>
            </a:p>
          </p:txBody>
        </p:sp>
        <p:sp>
          <p:nvSpPr>
            <p:cNvPr id="156" name="tx156"/>
            <p:cNvSpPr/>
            <p:nvPr/>
          </p:nvSpPr>
          <p:spPr>
            <a:xfrm>
              <a:off x="943366" y="5141018"/>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57" name="tx157"/>
            <p:cNvSpPr/>
            <p:nvPr/>
          </p:nvSpPr>
          <p:spPr>
            <a:xfrm>
              <a:off x="1224718" y="5336898"/>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58" name="tx158"/>
            <p:cNvSpPr/>
            <p:nvPr/>
          </p:nvSpPr>
          <p:spPr>
            <a:xfrm>
              <a:off x="838014" y="553277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59" name="tx159"/>
            <p:cNvSpPr/>
            <p:nvPr/>
          </p:nvSpPr>
          <p:spPr>
            <a:xfrm>
              <a:off x="1365394" y="5728660"/>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60" name="tx160"/>
            <p:cNvSpPr/>
            <p:nvPr/>
          </p:nvSpPr>
          <p:spPr>
            <a:xfrm>
              <a:off x="7595699"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(917,000)</a:t>
              </a:r>
            </a:p>
          </p:txBody>
        </p:sp>
        <p:sp>
          <p:nvSpPr>
            <p:cNvPr id="161" name="tx161"/>
            <p:cNvSpPr/>
            <p:nvPr/>
          </p:nvSpPr>
          <p:spPr>
            <a:xfrm>
              <a:off x="7595699" y="1027523"/>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(839,000)</a:t>
              </a:r>
            </a:p>
          </p:txBody>
        </p:sp>
        <p:sp>
          <p:nvSpPr>
            <p:cNvPr id="162" name="tx162"/>
            <p:cNvSpPr/>
            <p:nvPr/>
          </p:nvSpPr>
          <p:spPr>
            <a:xfrm>
              <a:off x="7595699" y="1223404"/>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(701,000)</a:t>
              </a:r>
            </a:p>
          </p:txBody>
        </p:sp>
        <p:sp>
          <p:nvSpPr>
            <p:cNvPr id="163" name="tx163"/>
            <p:cNvSpPr/>
            <p:nvPr/>
          </p:nvSpPr>
          <p:spPr>
            <a:xfrm>
              <a:off x="7595699" y="1419285"/>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(580,000)</a:t>
              </a:r>
            </a:p>
          </p:txBody>
        </p:sp>
        <p:sp>
          <p:nvSpPr>
            <p:cNvPr id="164" name="tx164"/>
            <p:cNvSpPr/>
            <p:nvPr/>
          </p:nvSpPr>
          <p:spPr>
            <a:xfrm>
              <a:off x="7595699" y="1615165"/>
              <a:ext cx="124453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Afghanistan (467,000)</a:t>
              </a:r>
            </a:p>
          </p:txBody>
        </p:sp>
        <p:sp>
          <p:nvSpPr>
            <p:cNvPr id="165" name="tx165"/>
            <p:cNvSpPr/>
            <p:nvPr/>
          </p:nvSpPr>
          <p:spPr>
            <a:xfrm>
              <a:off x="7595699"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(359,000)</a:t>
              </a:r>
            </a:p>
          </p:txBody>
        </p:sp>
        <p:sp>
          <p:nvSpPr>
            <p:cNvPr id="166" name="tx166"/>
            <p:cNvSpPr/>
            <p:nvPr/>
          </p:nvSpPr>
          <p:spPr>
            <a:xfrm>
              <a:off x="7595699" y="2006927"/>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(251,000)</a:t>
              </a:r>
            </a:p>
          </p:txBody>
        </p:sp>
        <p:sp>
          <p:nvSpPr>
            <p:cNvPr id="167" name="tx167"/>
            <p:cNvSpPr/>
            <p:nvPr/>
          </p:nvSpPr>
          <p:spPr>
            <a:xfrm>
              <a:off x="7595699" y="220280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(199,000)</a:t>
              </a:r>
            </a:p>
          </p:txBody>
        </p:sp>
        <p:sp>
          <p:nvSpPr>
            <p:cNvPr id="168" name="tx168"/>
            <p:cNvSpPr/>
            <p:nvPr/>
          </p:nvSpPr>
          <p:spPr>
            <a:xfrm>
              <a:off x="7595699" y="2398688"/>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(199,000)</a:t>
              </a:r>
            </a:p>
          </p:txBody>
        </p:sp>
        <p:sp>
          <p:nvSpPr>
            <p:cNvPr id="169" name="tx169"/>
            <p:cNvSpPr/>
            <p:nvPr/>
          </p:nvSpPr>
          <p:spPr>
            <a:xfrm>
              <a:off x="7595699" y="2594569"/>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(144,000)</a:t>
              </a:r>
            </a:p>
          </p:txBody>
        </p:sp>
        <p:sp>
          <p:nvSpPr>
            <p:cNvPr id="170" name="tx170"/>
            <p:cNvSpPr/>
            <p:nvPr/>
          </p:nvSpPr>
          <p:spPr>
            <a:xfrm>
              <a:off x="7595699" y="279044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(125,000)</a:t>
              </a:r>
            </a:p>
          </p:txBody>
        </p:sp>
        <p:sp>
          <p:nvSpPr>
            <p:cNvPr id="171" name="tx171"/>
            <p:cNvSpPr/>
            <p:nvPr/>
          </p:nvSpPr>
          <p:spPr>
            <a:xfrm>
              <a:off x="7595699" y="2986330"/>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(121,000)</a:t>
              </a:r>
            </a:p>
          </p:txBody>
        </p:sp>
        <p:sp>
          <p:nvSpPr>
            <p:cNvPr id="172" name="tx172"/>
            <p:cNvSpPr/>
            <p:nvPr/>
          </p:nvSpPr>
          <p:spPr>
            <a:xfrm>
              <a:off x="7595699" y="3182211"/>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(104,000)</a:t>
              </a:r>
            </a:p>
          </p:txBody>
        </p:sp>
        <p:sp>
          <p:nvSpPr>
            <p:cNvPr id="173" name="tx173"/>
            <p:cNvSpPr/>
            <p:nvPr/>
          </p:nvSpPr>
          <p:spPr>
            <a:xfrm>
              <a:off x="7595699" y="3378092"/>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(83,000)</a:t>
              </a:r>
            </a:p>
          </p:txBody>
        </p:sp>
        <p:sp>
          <p:nvSpPr>
            <p:cNvPr id="174" name="tx174"/>
            <p:cNvSpPr/>
            <p:nvPr/>
          </p:nvSpPr>
          <p:spPr>
            <a:xfrm>
              <a:off x="7595699" y="3573972"/>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(75,000)</a:t>
              </a:r>
            </a:p>
          </p:txBody>
        </p:sp>
        <p:sp>
          <p:nvSpPr>
            <p:cNvPr id="175" name="tx175"/>
            <p:cNvSpPr/>
            <p:nvPr/>
          </p:nvSpPr>
          <p:spPr>
            <a:xfrm>
              <a:off x="7595699" y="376985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(62,000)</a:t>
              </a:r>
            </a:p>
          </p:txBody>
        </p:sp>
        <p:sp>
          <p:nvSpPr>
            <p:cNvPr id="176" name="tx176"/>
            <p:cNvSpPr/>
            <p:nvPr/>
          </p:nvSpPr>
          <p:spPr>
            <a:xfrm>
              <a:off x="7595699" y="396573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(49,000)</a:t>
              </a:r>
            </a:p>
          </p:txBody>
        </p:sp>
        <p:sp>
          <p:nvSpPr>
            <p:cNvPr id="177" name="tx177"/>
            <p:cNvSpPr/>
            <p:nvPr/>
          </p:nvSpPr>
          <p:spPr>
            <a:xfrm>
              <a:off x="7595699" y="4161614"/>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(32,000)</a:t>
              </a:r>
            </a:p>
          </p:txBody>
        </p:sp>
        <p:sp>
          <p:nvSpPr>
            <p:cNvPr id="178" name="tx178"/>
            <p:cNvSpPr/>
            <p:nvPr/>
          </p:nvSpPr>
          <p:spPr>
            <a:xfrm>
              <a:off x="7595699" y="4357495"/>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(22,000)</a:t>
              </a:r>
            </a:p>
          </p:txBody>
        </p:sp>
        <p:sp>
          <p:nvSpPr>
            <p:cNvPr id="179" name="tx179"/>
            <p:cNvSpPr/>
            <p:nvPr/>
          </p:nvSpPr>
          <p:spPr>
            <a:xfrm>
              <a:off x="7595699" y="455337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0" name="tx180"/>
            <p:cNvSpPr/>
            <p:nvPr/>
          </p:nvSpPr>
          <p:spPr>
            <a:xfrm>
              <a:off x="7595699" y="4749256"/>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(13,000)</a:t>
              </a:r>
            </a:p>
          </p:txBody>
        </p:sp>
        <p:sp>
          <p:nvSpPr>
            <p:cNvPr id="181" name="tx181"/>
            <p:cNvSpPr/>
            <p:nvPr/>
          </p:nvSpPr>
          <p:spPr>
            <a:xfrm>
              <a:off x="7595699" y="4945137"/>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82" name="tx182"/>
            <p:cNvSpPr/>
            <p:nvPr/>
          </p:nvSpPr>
          <p:spPr>
            <a:xfrm>
              <a:off x="7595699" y="5141018"/>
              <a:ext cx="118098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(7,000)</a:t>
              </a:r>
            </a:p>
          </p:txBody>
        </p:sp>
        <p:sp>
          <p:nvSpPr>
            <p:cNvPr id="183" name="tx183"/>
            <p:cNvSpPr/>
            <p:nvPr/>
          </p:nvSpPr>
          <p:spPr>
            <a:xfrm>
              <a:off x="7595699" y="5336898"/>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84" name="tx184"/>
            <p:cNvSpPr/>
            <p:nvPr/>
          </p:nvSpPr>
          <p:spPr>
            <a:xfrm>
              <a:off x="7595699" y="5532779"/>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85" name="tx185"/>
            <p:cNvSpPr/>
            <p:nvPr/>
          </p:nvSpPr>
          <p:spPr>
            <a:xfrm>
              <a:off x="7595699" y="5728660"/>
              <a:ext cx="8155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(2,000)</a:t>
              </a:r>
            </a:p>
          </p:txBody>
        </p:sp>
        <p:sp>
          <p:nvSpPr>
            <p:cNvPr id="186" name="tx186"/>
            <p:cNvSpPr/>
            <p:nvPr/>
          </p:nvSpPr>
          <p:spPr>
            <a:xfrm>
              <a:off x="4854582"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24B700">
                      <a:alpha val="100000"/>
                    </a:srgbClr>
                  </a:solidFill>
                  <a:latin typeface="Arial"/>
                  <a:cs typeface="Arial"/>
                </a:rPr>
                <a:t>1</a:t>
              </a:r>
            </a:p>
          </p:txBody>
        </p:sp>
        <p:sp>
          <p:nvSpPr>
            <p:cNvPr id="187" name="tx187"/>
            <p:cNvSpPr/>
            <p:nvPr/>
          </p:nvSpPr>
          <p:spPr>
            <a:xfrm>
              <a:off x="2390063"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24B700">
                      <a:alpha val="100000"/>
                    </a:srgbClr>
                  </a:solidFill>
                  <a:latin typeface="Arial"/>
                  <a:cs typeface="Arial"/>
                </a:rPr>
                <a:t>1</a:t>
              </a:r>
            </a:p>
          </p:txBody>
        </p:sp>
        <p:sp>
          <p:nvSpPr>
            <p:cNvPr id="188" name="tx188"/>
            <p:cNvSpPr/>
            <p:nvPr/>
          </p:nvSpPr>
          <p:spPr>
            <a:xfrm>
              <a:off x="7319102"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24B700">
                      <a:alpha val="100000"/>
                    </a:srgbClr>
                  </a:solidFill>
                  <a:latin typeface="Arial"/>
                  <a:cs typeface="Arial"/>
                </a:rPr>
                <a:t>1</a:t>
              </a:r>
            </a:p>
          </p:txBody>
        </p:sp>
        <p:sp>
          <p:nvSpPr>
            <p:cNvPr id="189" name="tx189"/>
            <p:cNvSpPr/>
            <p:nvPr/>
          </p:nvSpPr>
          <p:spPr>
            <a:xfrm>
              <a:off x="7319102" y="10618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CAB00">
                      <a:alpha val="100000"/>
                    </a:srgbClr>
                  </a:solidFill>
                  <a:latin typeface="Arial"/>
                  <a:cs typeface="Arial"/>
                </a:rPr>
                <a:t>2</a:t>
              </a:r>
            </a:p>
          </p:txBody>
        </p:sp>
        <p:sp>
          <p:nvSpPr>
            <p:cNvPr id="190" name="tx190"/>
            <p:cNvSpPr/>
            <p:nvPr/>
          </p:nvSpPr>
          <p:spPr>
            <a:xfrm>
              <a:off x="4854582" y="10618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CAB00">
                      <a:alpha val="100000"/>
                    </a:srgbClr>
                  </a:solidFill>
                  <a:latin typeface="Arial"/>
                  <a:cs typeface="Arial"/>
                </a:rPr>
                <a:t>2</a:t>
              </a:r>
            </a:p>
          </p:txBody>
        </p:sp>
        <p:sp>
          <p:nvSpPr>
            <p:cNvPr id="191" name="tx191"/>
            <p:cNvSpPr/>
            <p:nvPr/>
          </p:nvSpPr>
          <p:spPr>
            <a:xfrm>
              <a:off x="2390063" y="10618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CAB00">
                      <a:alpha val="100000"/>
                    </a:srgbClr>
                  </a:solidFill>
                  <a:latin typeface="Arial"/>
                  <a:cs typeface="Arial"/>
                </a:rPr>
                <a:t>2</a:t>
              </a:r>
            </a:p>
          </p:txBody>
        </p:sp>
        <p:sp>
          <p:nvSpPr>
            <p:cNvPr id="192" name="tx192"/>
            <p:cNvSpPr/>
            <p:nvPr/>
          </p:nvSpPr>
          <p:spPr>
            <a:xfrm>
              <a:off x="7319102" y="125633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B69F0">
                      <a:alpha val="100000"/>
                    </a:srgbClr>
                  </a:solidFill>
                  <a:latin typeface="Arial"/>
                  <a:cs typeface="Arial"/>
                </a:rPr>
                <a:t>3</a:t>
              </a:r>
            </a:p>
          </p:txBody>
        </p:sp>
        <p:sp>
          <p:nvSpPr>
            <p:cNvPr id="193" name="tx193"/>
            <p:cNvSpPr/>
            <p:nvPr/>
          </p:nvSpPr>
          <p:spPr>
            <a:xfrm>
              <a:off x="7319102" y="145391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D8E">
                      <a:alpha val="100000"/>
                    </a:srgbClr>
                  </a:solidFill>
                  <a:latin typeface="Arial"/>
                  <a:cs typeface="Arial"/>
                </a:rPr>
                <a:t>4</a:t>
              </a:r>
            </a:p>
          </p:txBody>
        </p:sp>
        <p:sp>
          <p:nvSpPr>
            <p:cNvPr id="194" name="tx194"/>
            <p:cNvSpPr/>
            <p:nvPr/>
          </p:nvSpPr>
          <p:spPr>
            <a:xfrm>
              <a:off x="2390063" y="125633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3</a:t>
              </a:r>
            </a:p>
          </p:txBody>
        </p:sp>
        <p:sp>
          <p:nvSpPr>
            <p:cNvPr id="195" name="tx195"/>
            <p:cNvSpPr/>
            <p:nvPr/>
          </p:nvSpPr>
          <p:spPr>
            <a:xfrm>
              <a:off x="7319102" y="164952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5</a:t>
              </a:r>
            </a:p>
          </p:txBody>
        </p:sp>
        <p:sp>
          <p:nvSpPr>
            <p:cNvPr id="196" name="tx196"/>
            <p:cNvSpPr/>
            <p:nvPr/>
          </p:nvSpPr>
          <p:spPr>
            <a:xfrm>
              <a:off x="4854582" y="125633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3</a:t>
              </a:r>
            </a:p>
          </p:txBody>
        </p:sp>
        <p:sp>
          <p:nvSpPr>
            <p:cNvPr id="197" name="tx197"/>
            <p:cNvSpPr/>
            <p:nvPr/>
          </p:nvSpPr>
          <p:spPr>
            <a:xfrm>
              <a:off x="2390063" y="145391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D8E">
                      <a:alpha val="100000"/>
                    </a:srgbClr>
                  </a:solidFill>
                  <a:latin typeface="Arial"/>
                  <a:cs typeface="Arial"/>
                </a:rPr>
                <a:t>4</a:t>
              </a:r>
            </a:p>
          </p:txBody>
        </p:sp>
        <p:sp>
          <p:nvSpPr>
            <p:cNvPr id="198" name="tx198"/>
            <p:cNvSpPr/>
            <p:nvPr/>
          </p:nvSpPr>
          <p:spPr>
            <a:xfrm>
              <a:off x="4854582" y="145391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B69F0">
                      <a:alpha val="100000"/>
                    </a:srgbClr>
                  </a:solidFill>
                  <a:latin typeface="Arial"/>
                  <a:cs typeface="Arial"/>
                </a:rPr>
                <a:t>4</a:t>
              </a:r>
            </a:p>
          </p:txBody>
        </p:sp>
        <p:sp>
          <p:nvSpPr>
            <p:cNvPr id="199" name="tx199"/>
            <p:cNvSpPr/>
            <p:nvPr/>
          </p:nvSpPr>
          <p:spPr>
            <a:xfrm>
              <a:off x="4854582" y="164952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D8E">
                      <a:alpha val="100000"/>
                    </a:srgbClr>
                  </a:solidFill>
                  <a:latin typeface="Arial"/>
                  <a:cs typeface="Arial"/>
                </a:rPr>
                <a:t>5</a:t>
              </a:r>
            </a:p>
          </p:txBody>
        </p:sp>
        <p:sp>
          <p:nvSpPr>
            <p:cNvPr id="200" name="tx200"/>
            <p:cNvSpPr/>
            <p:nvPr/>
          </p:nvSpPr>
          <p:spPr>
            <a:xfrm>
              <a:off x="7319102" y="18440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684FF">
                      <a:alpha val="100000"/>
                    </a:srgbClr>
                  </a:solidFill>
                  <a:latin typeface="Arial"/>
                  <a:cs typeface="Arial"/>
                </a:rPr>
                <a:t>6</a:t>
              </a:r>
            </a:p>
          </p:txBody>
        </p:sp>
        <p:sp>
          <p:nvSpPr>
            <p:cNvPr id="201" name="tx201"/>
            <p:cNvSpPr/>
            <p:nvPr/>
          </p:nvSpPr>
          <p:spPr>
            <a:xfrm>
              <a:off x="4854582" y="18440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684FF">
                      <a:alpha val="100000"/>
                    </a:srgbClr>
                  </a:solidFill>
                  <a:latin typeface="Arial"/>
                  <a:cs typeface="Arial"/>
                </a:rPr>
                <a:t>6</a:t>
              </a:r>
            </a:p>
          </p:txBody>
        </p:sp>
        <p:sp>
          <p:nvSpPr>
            <p:cNvPr id="202" name="tx202"/>
            <p:cNvSpPr/>
            <p:nvPr/>
          </p:nvSpPr>
          <p:spPr>
            <a:xfrm>
              <a:off x="2390063" y="164952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684FF">
                      <a:alpha val="100000"/>
                    </a:srgbClr>
                  </a:solidFill>
                  <a:latin typeface="Arial"/>
                  <a:cs typeface="Arial"/>
                </a:rPr>
                <a:t>5</a:t>
              </a:r>
            </a:p>
          </p:txBody>
        </p:sp>
        <p:sp>
          <p:nvSpPr>
            <p:cNvPr id="203" name="tx203"/>
            <p:cNvSpPr/>
            <p:nvPr/>
          </p:nvSpPr>
          <p:spPr>
            <a:xfrm>
              <a:off x="4854582" y="2042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AB">
                      <a:alpha val="100000"/>
                    </a:srgbClr>
                  </a:solidFill>
                  <a:latin typeface="Arial"/>
                  <a:cs typeface="Arial"/>
                </a:rPr>
                <a:t>7</a:t>
              </a:r>
            </a:p>
          </p:txBody>
        </p:sp>
        <p:sp>
          <p:nvSpPr>
            <p:cNvPr id="204" name="tx204"/>
            <p:cNvSpPr/>
            <p:nvPr/>
          </p:nvSpPr>
          <p:spPr>
            <a:xfrm>
              <a:off x="2390063" y="18440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AB">
                      <a:alpha val="100000"/>
                    </a:srgbClr>
                  </a:solidFill>
                  <a:latin typeface="Arial"/>
                  <a:cs typeface="Arial"/>
                </a:rPr>
                <a:t>6</a:t>
              </a:r>
            </a:p>
          </p:txBody>
        </p:sp>
        <p:sp>
          <p:nvSpPr>
            <p:cNvPr id="205" name="tx205"/>
            <p:cNvSpPr/>
            <p:nvPr/>
          </p:nvSpPr>
          <p:spPr>
            <a:xfrm>
              <a:off x="2390063" y="2042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5ED">
                      <a:alpha val="100000"/>
                    </a:srgbClr>
                  </a:solidFill>
                  <a:latin typeface="Arial"/>
                  <a:cs typeface="Arial"/>
                </a:rPr>
                <a:t>7</a:t>
              </a:r>
            </a:p>
          </p:txBody>
        </p:sp>
        <p:sp>
          <p:nvSpPr>
            <p:cNvPr id="206" name="tx206"/>
            <p:cNvSpPr/>
            <p:nvPr/>
          </p:nvSpPr>
          <p:spPr>
            <a:xfrm>
              <a:off x="7319102" y="2042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AB">
                      <a:alpha val="100000"/>
                    </a:srgbClr>
                  </a:solidFill>
                  <a:latin typeface="Arial"/>
                  <a:cs typeface="Arial"/>
                </a:rPr>
                <a:t>7</a:t>
              </a:r>
            </a:p>
          </p:txBody>
        </p:sp>
        <p:sp>
          <p:nvSpPr>
            <p:cNvPr id="207" name="tx207"/>
            <p:cNvSpPr/>
            <p:nvPr/>
          </p:nvSpPr>
          <p:spPr>
            <a:xfrm>
              <a:off x="4854582" y="22357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5ED">
                      <a:alpha val="100000"/>
                    </a:srgbClr>
                  </a:solidFill>
                  <a:latin typeface="Arial"/>
                  <a:cs typeface="Arial"/>
                </a:rPr>
                <a:t>8</a:t>
              </a:r>
            </a:p>
          </p:txBody>
        </p:sp>
        <p:sp>
          <p:nvSpPr>
            <p:cNvPr id="208" name="tx208"/>
            <p:cNvSpPr/>
            <p:nvPr/>
          </p:nvSpPr>
          <p:spPr>
            <a:xfrm>
              <a:off x="4854582" y="24316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8A400">
                      <a:alpha val="100000"/>
                    </a:srgbClr>
                  </a:solidFill>
                  <a:latin typeface="Arial"/>
                  <a:cs typeface="Arial"/>
                </a:rPr>
                <a:t>9</a:t>
              </a:r>
            </a:p>
          </p:txBody>
        </p:sp>
        <p:sp>
          <p:nvSpPr>
            <p:cNvPr id="209" name="tx209"/>
            <p:cNvSpPr/>
            <p:nvPr/>
          </p:nvSpPr>
          <p:spPr>
            <a:xfrm>
              <a:off x="7319102" y="22357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BDA">
                      <a:alpha val="100000"/>
                    </a:srgbClr>
                  </a:solidFill>
                  <a:latin typeface="Arial"/>
                  <a:cs typeface="Arial"/>
                </a:rPr>
                <a:t>8</a:t>
              </a:r>
            </a:p>
          </p:txBody>
        </p:sp>
        <p:sp>
          <p:nvSpPr>
            <p:cNvPr id="210" name="tx210"/>
            <p:cNvSpPr/>
            <p:nvPr/>
          </p:nvSpPr>
          <p:spPr>
            <a:xfrm>
              <a:off x="2390063" y="22357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8A400">
                      <a:alpha val="100000"/>
                    </a:srgbClr>
                  </a:solidFill>
                  <a:latin typeface="Arial"/>
                  <a:cs typeface="Arial"/>
                </a:rPr>
                <a:t>8</a:t>
              </a:r>
            </a:p>
          </p:txBody>
        </p:sp>
        <p:sp>
          <p:nvSpPr>
            <p:cNvPr id="211" name="tx211"/>
            <p:cNvSpPr/>
            <p:nvPr/>
          </p:nvSpPr>
          <p:spPr>
            <a:xfrm>
              <a:off x="7319102" y="24316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8A400">
                      <a:alpha val="100000"/>
                    </a:srgbClr>
                  </a:solidFill>
                  <a:latin typeface="Arial"/>
                  <a:cs typeface="Arial"/>
                </a:rPr>
                <a:t>9</a:t>
              </a:r>
            </a:p>
          </p:txBody>
        </p:sp>
        <p:sp>
          <p:nvSpPr>
            <p:cNvPr id="212" name="tx212"/>
            <p:cNvSpPr/>
            <p:nvPr/>
          </p:nvSpPr>
          <p:spPr>
            <a:xfrm>
              <a:off x="4824438" y="2627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BDA">
                      <a:alpha val="100000"/>
                    </a:srgbClr>
                  </a:solidFill>
                  <a:latin typeface="Arial"/>
                  <a:cs typeface="Arial"/>
                </a:rPr>
                <a:t>10</a:t>
              </a:r>
            </a:p>
          </p:txBody>
        </p:sp>
        <p:sp>
          <p:nvSpPr>
            <p:cNvPr id="213" name="tx213"/>
            <p:cNvSpPr/>
            <p:nvPr/>
          </p:nvSpPr>
          <p:spPr>
            <a:xfrm>
              <a:off x="2390063" y="24316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BDA">
                      <a:alpha val="100000"/>
                    </a:srgbClr>
                  </a:solidFill>
                  <a:latin typeface="Arial"/>
                  <a:cs typeface="Arial"/>
                </a:rPr>
                <a:t>9</a:t>
              </a:r>
            </a:p>
          </p:txBody>
        </p:sp>
        <p:sp>
          <p:nvSpPr>
            <p:cNvPr id="214" name="tx214"/>
            <p:cNvSpPr/>
            <p:nvPr/>
          </p:nvSpPr>
          <p:spPr>
            <a:xfrm>
              <a:off x="2359918" y="2627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E9C00">
                      <a:alpha val="100000"/>
                    </a:srgbClr>
                  </a:solidFill>
                  <a:latin typeface="Arial"/>
                  <a:cs typeface="Arial"/>
                </a:rPr>
                <a:t>10</a:t>
              </a:r>
            </a:p>
          </p:txBody>
        </p:sp>
        <p:sp>
          <p:nvSpPr>
            <p:cNvPr id="215" name="tx215"/>
            <p:cNvSpPr/>
            <p:nvPr/>
          </p:nvSpPr>
          <p:spPr>
            <a:xfrm>
              <a:off x="4824438" y="282475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962DD">
                      <a:alpha val="100000"/>
                    </a:srgbClr>
                  </a:solidFill>
                  <a:latin typeface="Arial"/>
                  <a:cs typeface="Arial"/>
                </a:rPr>
                <a:t>11</a:t>
              </a:r>
            </a:p>
          </p:txBody>
        </p:sp>
        <p:sp>
          <p:nvSpPr>
            <p:cNvPr id="216" name="tx216"/>
            <p:cNvSpPr/>
            <p:nvPr/>
          </p:nvSpPr>
          <p:spPr>
            <a:xfrm>
              <a:off x="7288957" y="2627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962DD">
                      <a:alpha val="100000"/>
                    </a:srgbClr>
                  </a:solidFill>
                  <a:latin typeface="Arial"/>
                  <a:cs typeface="Arial"/>
                </a:rPr>
                <a:t>10</a:t>
              </a:r>
            </a:p>
          </p:txBody>
        </p:sp>
        <p:sp>
          <p:nvSpPr>
            <p:cNvPr id="217" name="tx217"/>
            <p:cNvSpPr/>
            <p:nvPr/>
          </p:nvSpPr>
          <p:spPr>
            <a:xfrm>
              <a:off x="4824438" y="302063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E9C00">
                      <a:alpha val="100000"/>
                    </a:srgbClr>
                  </a:solidFill>
                  <a:latin typeface="Arial"/>
                  <a:cs typeface="Arial"/>
                </a:rPr>
                <a:t>12</a:t>
              </a:r>
            </a:p>
          </p:txBody>
        </p:sp>
        <p:sp>
          <p:nvSpPr>
            <p:cNvPr id="218" name="tx218"/>
            <p:cNvSpPr/>
            <p:nvPr/>
          </p:nvSpPr>
          <p:spPr>
            <a:xfrm>
              <a:off x="2359918" y="282475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962DD">
                      <a:alpha val="100000"/>
                    </a:srgbClr>
                  </a:solidFill>
                  <a:latin typeface="Arial"/>
                  <a:cs typeface="Arial"/>
                </a:rPr>
                <a:t>11</a:t>
              </a:r>
            </a:p>
          </p:txBody>
        </p:sp>
        <p:sp>
          <p:nvSpPr>
            <p:cNvPr id="219" name="tx219"/>
            <p:cNvSpPr/>
            <p:nvPr/>
          </p:nvSpPr>
          <p:spPr>
            <a:xfrm>
              <a:off x="7288957" y="282475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E9C00">
                      <a:alpha val="100000"/>
                    </a:srgbClr>
                  </a:solidFill>
                  <a:latin typeface="Arial"/>
                  <a:cs typeface="Arial"/>
                </a:rPr>
                <a:t>11</a:t>
              </a:r>
            </a:p>
          </p:txBody>
        </p:sp>
        <p:sp>
          <p:nvSpPr>
            <p:cNvPr id="220" name="tx220"/>
            <p:cNvSpPr/>
            <p:nvPr/>
          </p:nvSpPr>
          <p:spPr>
            <a:xfrm>
              <a:off x="7288957" y="302063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5ED">
                      <a:alpha val="100000"/>
                    </a:srgbClr>
                  </a:solidFill>
                  <a:latin typeface="Arial"/>
                  <a:cs typeface="Arial"/>
                </a:rPr>
                <a:t>12</a:t>
              </a:r>
            </a:p>
          </p:txBody>
        </p:sp>
        <p:sp>
          <p:nvSpPr>
            <p:cNvPr id="221" name="tx221"/>
            <p:cNvSpPr/>
            <p:nvPr/>
          </p:nvSpPr>
          <p:spPr>
            <a:xfrm>
              <a:off x="2359918" y="302063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B69F0">
                      <a:alpha val="100000"/>
                    </a:srgbClr>
                  </a:solidFill>
                  <a:latin typeface="Arial"/>
                  <a:cs typeface="Arial"/>
                </a:rPr>
                <a:t>12</a:t>
              </a:r>
            </a:p>
          </p:txBody>
        </p:sp>
        <p:sp>
          <p:nvSpPr>
            <p:cNvPr id="222" name="tx222"/>
            <p:cNvSpPr/>
            <p:nvPr/>
          </p:nvSpPr>
          <p:spPr>
            <a:xfrm>
              <a:off x="7288957" y="32151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19300">
                      <a:alpha val="100000"/>
                    </a:srgbClr>
                  </a:solidFill>
                  <a:latin typeface="Arial"/>
                  <a:cs typeface="Arial"/>
                </a:rPr>
                <a:t>13</a:t>
              </a:r>
            </a:p>
          </p:txBody>
        </p:sp>
        <p:sp>
          <p:nvSpPr>
            <p:cNvPr id="223" name="tx223"/>
            <p:cNvSpPr/>
            <p:nvPr/>
          </p:nvSpPr>
          <p:spPr>
            <a:xfrm>
              <a:off x="2359918" y="32151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19300">
                      <a:alpha val="100000"/>
                    </a:srgbClr>
                  </a:solidFill>
                  <a:latin typeface="Arial"/>
                  <a:cs typeface="Arial"/>
                </a:rPr>
                <a:t>13</a:t>
              </a:r>
            </a:p>
          </p:txBody>
        </p:sp>
        <p:sp>
          <p:nvSpPr>
            <p:cNvPr id="224" name="tx224"/>
            <p:cNvSpPr/>
            <p:nvPr/>
          </p:nvSpPr>
          <p:spPr>
            <a:xfrm>
              <a:off x="4824438" y="32151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5AC">
                      <a:alpha val="100000"/>
                    </a:srgbClr>
                  </a:solidFill>
                  <a:latin typeface="Arial"/>
                  <a:cs typeface="Arial"/>
                </a:rPr>
                <a:t>13</a:t>
              </a:r>
            </a:p>
          </p:txBody>
        </p:sp>
        <p:sp>
          <p:nvSpPr>
            <p:cNvPr id="225" name="tx225"/>
            <p:cNvSpPr/>
            <p:nvPr/>
          </p:nvSpPr>
          <p:spPr>
            <a:xfrm>
              <a:off x="4824438" y="34124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19300">
                      <a:alpha val="100000"/>
                    </a:srgbClr>
                  </a:solidFill>
                  <a:latin typeface="Arial"/>
                  <a:cs typeface="Arial"/>
                </a:rPr>
                <a:t>14</a:t>
              </a:r>
            </a:p>
          </p:txBody>
        </p:sp>
        <p:sp>
          <p:nvSpPr>
            <p:cNvPr id="226" name="tx226"/>
            <p:cNvSpPr/>
            <p:nvPr/>
          </p:nvSpPr>
          <p:spPr>
            <a:xfrm>
              <a:off x="7288957" y="34124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5AC">
                      <a:alpha val="100000"/>
                    </a:srgbClr>
                  </a:solidFill>
                  <a:latin typeface="Arial"/>
                  <a:cs typeface="Arial"/>
                </a:rPr>
                <a:t>14</a:t>
              </a:r>
            </a:p>
          </p:txBody>
        </p:sp>
        <p:sp>
          <p:nvSpPr>
            <p:cNvPr id="227" name="tx227"/>
            <p:cNvSpPr/>
            <p:nvPr/>
          </p:nvSpPr>
          <p:spPr>
            <a:xfrm>
              <a:off x="2359918" y="34124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575FE">
                      <a:alpha val="100000"/>
                    </a:srgbClr>
                  </a:solidFill>
                  <a:latin typeface="Arial"/>
                  <a:cs typeface="Arial"/>
                </a:rPr>
                <a:t>14</a:t>
              </a:r>
            </a:p>
          </p:txBody>
        </p:sp>
        <p:sp>
          <p:nvSpPr>
            <p:cNvPr id="228" name="tx228"/>
            <p:cNvSpPr/>
            <p:nvPr/>
          </p:nvSpPr>
          <p:spPr>
            <a:xfrm>
              <a:off x="7288957" y="3606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575FE">
                      <a:alpha val="100000"/>
                    </a:srgbClr>
                  </a:solidFill>
                  <a:latin typeface="Arial"/>
                  <a:cs typeface="Arial"/>
                </a:rPr>
                <a:t>15</a:t>
              </a:r>
            </a:p>
          </p:txBody>
        </p:sp>
        <p:sp>
          <p:nvSpPr>
            <p:cNvPr id="229" name="tx229"/>
            <p:cNvSpPr/>
            <p:nvPr/>
          </p:nvSpPr>
          <p:spPr>
            <a:xfrm>
              <a:off x="4824438" y="3606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575FE">
                      <a:alpha val="100000"/>
                    </a:srgbClr>
                  </a:solidFill>
                  <a:latin typeface="Arial"/>
                  <a:cs typeface="Arial"/>
                </a:rPr>
                <a:t>15</a:t>
              </a:r>
            </a:p>
          </p:txBody>
        </p:sp>
        <p:sp>
          <p:nvSpPr>
            <p:cNvPr id="230" name="tx230"/>
            <p:cNvSpPr/>
            <p:nvPr/>
          </p:nvSpPr>
          <p:spPr>
            <a:xfrm>
              <a:off x="4824438" y="38028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FC4">
                      <a:alpha val="100000"/>
                    </a:srgbClr>
                  </a:solidFill>
                  <a:latin typeface="Arial"/>
                  <a:cs typeface="Arial"/>
                </a:rPr>
                <a:t>16</a:t>
              </a:r>
            </a:p>
          </p:txBody>
        </p:sp>
        <p:sp>
          <p:nvSpPr>
            <p:cNvPr id="231" name="tx231"/>
            <p:cNvSpPr/>
            <p:nvPr/>
          </p:nvSpPr>
          <p:spPr>
            <a:xfrm>
              <a:off x="7288957" y="38028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CFC">
                      <a:alpha val="100000"/>
                    </a:srgbClr>
                  </a:solidFill>
                  <a:latin typeface="Arial"/>
                  <a:cs typeface="Arial"/>
                </a:rPr>
                <a:t>16</a:t>
              </a:r>
            </a:p>
          </p:txBody>
        </p:sp>
        <p:sp>
          <p:nvSpPr>
            <p:cNvPr id="232" name="tx232"/>
            <p:cNvSpPr/>
            <p:nvPr/>
          </p:nvSpPr>
          <p:spPr>
            <a:xfrm>
              <a:off x="2359918" y="3606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CFC">
                      <a:alpha val="100000"/>
                    </a:srgbClr>
                  </a:solidFill>
                  <a:latin typeface="Arial"/>
                  <a:cs typeface="Arial"/>
                </a:rPr>
                <a:t>15</a:t>
              </a:r>
            </a:p>
          </p:txBody>
        </p:sp>
        <p:sp>
          <p:nvSpPr>
            <p:cNvPr id="233" name="tx233"/>
            <p:cNvSpPr/>
            <p:nvPr/>
          </p:nvSpPr>
          <p:spPr>
            <a:xfrm>
              <a:off x="7288957" y="40000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18A00">
                      <a:alpha val="100000"/>
                    </a:srgbClr>
                  </a:solidFill>
                  <a:latin typeface="Arial"/>
                  <a:cs typeface="Arial"/>
                </a:rPr>
                <a:t>17</a:t>
              </a:r>
            </a:p>
          </p:txBody>
        </p:sp>
        <p:sp>
          <p:nvSpPr>
            <p:cNvPr id="234" name="tx234"/>
            <p:cNvSpPr/>
            <p:nvPr/>
          </p:nvSpPr>
          <p:spPr>
            <a:xfrm>
              <a:off x="2359918" y="38028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5AC">
                      <a:alpha val="100000"/>
                    </a:srgbClr>
                  </a:solidFill>
                  <a:latin typeface="Arial"/>
                  <a:cs typeface="Arial"/>
                </a:rPr>
                <a:t>16</a:t>
              </a:r>
            </a:p>
          </p:txBody>
        </p:sp>
        <p:sp>
          <p:nvSpPr>
            <p:cNvPr id="235" name="tx235"/>
            <p:cNvSpPr/>
            <p:nvPr/>
          </p:nvSpPr>
          <p:spPr>
            <a:xfrm>
              <a:off x="4824438" y="40000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CFC">
                      <a:alpha val="100000"/>
                    </a:srgbClr>
                  </a:solidFill>
                  <a:latin typeface="Arial"/>
                  <a:cs typeface="Arial"/>
                </a:rPr>
                <a:t>17</a:t>
              </a:r>
            </a:p>
          </p:txBody>
        </p:sp>
        <p:sp>
          <p:nvSpPr>
            <p:cNvPr id="236" name="tx236"/>
            <p:cNvSpPr/>
            <p:nvPr/>
          </p:nvSpPr>
          <p:spPr>
            <a:xfrm>
              <a:off x="2359918" y="40000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8043">
                      <a:alpha val="100000"/>
                    </a:srgbClr>
                  </a:solidFill>
                  <a:latin typeface="Arial"/>
                  <a:cs typeface="Arial"/>
                </a:rPr>
                <a:t>17</a:t>
              </a:r>
            </a:p>
          </p:txBody>
        </p:sp>
        <p:sp>
          <p:nvSpPr>
            <p:cNvPr id="237" name="tx237"/>
            <p:cNvSpPr/>
            <p:nvPr/>
          </p:nvSpPr>
          <p:spPr>
            <a:xfrm>
              <a:off x="4824438" y="4194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6">
                      <a:alpha val="100000"/>
                    </a:srgbClr>
                  </a:solidFill>
                  <a:latin typeface="Arial"/>
                  <a:cs typeface="Arial"/>
                </a:rPr>
                <a:t>18</a:t>
              </a:r>
            </a:p>
          </p:txBody>
        </p:sp>
        <p:sp>
          <p:nvSpPr>
            <p:cNvPr id="238" name="tx238"/>
            <p:cNvSpPr/>
            <p:nvPr/>
          </p:nvSpPr>
          <p:spPr>
            <a:xfrm>
              <a:off x="2359918" y="4194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6">
                      <a:alpha val="100000"/>
                    </a:srgbClr>
                  </a:solidFill>
                  <a:latin typeface="Arial"/>
                  <a:cs typeface="Arial"/>
                </a:rPr>
                <a:t>18</a:t>
              </a:r>
            </a:p>
          </p:txBody>
        </p:sp>
        <p:sp>
          <p:nvSpPr>
            <p:cNvPr id="239" name="tx239"/>
            <p:cNvSpPr/>
            <p:nvPr/>
          </p:nvSpPr>
          <p:spPr>
            <a:xfrm>
              <a:off x="7288957" y="4194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FC4">
                      <a:alpha val="100000"/>
                    </a:srgbClr>
                  </a:solidFill>
                  <a:latin typeface="Arial"/>
                  <a:cs typeface="Arial"/>
                </a:rPr>
                <a:t>18</a:t>
              </a:r>
            </a:p>
          </p:txBody>
        </p:sp>
        <p:sp>
          <p:nvSpPr>
            <p:cNvPr id="240" name="tx240"/>
            <p:cNvSpPr/>
            <p:nvPr/>
          </p:nvSpPr>
          <p:spPr>
            <a:xfrm>
              <a:off x="2359918" y="43904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FC4">
                      <a:alpha val="100000"/>
                    </a:srgbClr>
                  </a:solidFill>
                  <a:latin typeface="Arial"/>
                  <a:cs typeface="Arial"/>
                </a:rPr>
                <a:t>19</a:t>
              </a:r>
            </a:p>
          </p:txBody>
        </p:sp>
        <p:sp>
          <p:nvSpPr>
            <p:cNvPr id="241" name="tx241"/>
            <p:cNvSpPr/>
            <p:nvPr/>
          </p:nvSpPr>
          <p:spPr>
            <a:xfrm>
              <a:off x="4824438" y="43904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18A00">
                      <a:alpha val="100000"/>
                    </a:srgbClr>
                  </a:solidFill>
                  <a:latin typeface="Arial"/>
                  <a:cs typeface="Arial"/>
                </a:rPr>
                <a:t>19</a:t>
              </a:r>
            </a:p>
          </p:txBody>
        </p:sp>
        <p:sp>
          <p:nvSpPr>
            <p:cNvPr id="242" name="tx242"/>
            <p:cNvSpPr/>
            <p:nvPr/>
          </p:nvSpPr>
          <p:spPr>
            <a:xfrm>
              <a:off x="2359918" y="45863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90">
                      <a:alpha val="100000"/>
                    </a:srgbClr>
                  </a:solidFill>
                  <a:latin typeface="Arial"/>
                  <a:cs typeface="Arial"/>
                </a:rPr>
                <a:t>20</a:t>
              </a:r>
            </a:p>
          </p:txBody>
        </p:sp>
        <p:sp>
          <p:nvSpPr>
            <p:cNvPr id="243" name="tx243"/>
            <p:cNvSpPr/>
            <p:nvPr/>
          </p:nvSpPr>
          <p:spPr>
            <a:xfrm>
              <a:off x="7288957" y="43904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6">
                      <a:alpha val="100000"/>
                    </a:srgbClr>
                  </a:solidFill>
                  <a:latin typeface="Arial"/>
                  <a:cs typeface="Arial"/>
                </a:rPr>
                <a:t>19</a:t>
              </a:r>
            </a:p>
          </p:txBody>
        </p:sp>
        <p:sp>
          <p:nvSpPr>
            <p:cNvPr id="244" name="tx244"/>
            <p:cNvSpPr/>
            <p:nvPr/>
          </p:nvSpPr>
          <p:spPr>
            <a:xfrm>
              <a:off x="4824438" y="45863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8043">
                      <a:alpha val="100000"/>
                    </a:srgbClr>
                  </a:solidFill>
                  <a:latin typeface="Arial"/>
                  <a:cs typeface="Arial"/>
                </a:rPr>
                <a:t>20</a:t>
              </a:r>
            </a:p>
          </p:txBody>
        </p:sp>
        <p:sp>
          <p:nvSpPr>
            <p:cNvPr id="245" name="tx245"/>
            <p:cNvSpPr/>
            <p:nvPr/>
          </p:nvSpPr>
          <p:spPr>
            <a:xfrm>
              <a:off x="7288957" y="45863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B93FF">
                      <a:alpha val="100000"/>
                    </a:srgbClr>
                  </a:solidFill>
                  <a:latin typeface="Arial"/>
                  <a:cs typeface="Arial"/>
                </a:rPr>
                <a:t>20</a:t>
              </a:r>
            </a:p>
          </p:txBody>
        </p:sp>
        <p:sp>
          <p:nvSpPr>
            <p:cNvPr id="246" name="tx246"/>
            <p:cNvSpPr/>
            <p:nvPr/>
          </p:nvSpPr>
          <p:spPr>
            <a:xfrm>
              <a:off x="4824438" y="47835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B93FF">
                      <a:alpha val="100000"/>
                    </a:srgbClr>
                  </a:solidFill>
                  <a:latin typeface="Arial"/>
                  <a:cs typeface="Arial"/>
                </a:rPr>
                <a:t>21</a:t>
              </a:r>
            </a:p>
          </p:txBody>
        </p:sp>
        <p:sp>
          <p:nvSpPr>
            <p:cNvPr id="247" name="tx247"/>
            <p:cNvSpPr/>
            <p:nvPr/>
          </p:nvSpPr>
          <p:spPr>
            <a:xfrm>
              <a:off x="2359918" y="47835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18A00">
                      <a:alpha val="100000"/>
                    </a:srgbClr>
                  </a:solidFill>
                  <a:latin typeface="Arial"/>
                  <a:cs typeface="Arial"/>
                </a:rPr>
                <a:t>21</a:t>
              </a:r>
            </a:p>
          </p:txBody>
        </p:sp>
        <p:sp>
          <p:nvSpPr>
            <p:cNvPr id="248" name="tx248"/>
            <p:cNvSpPr/>
            <p:nvPr/>
          </p:nvSpPr>
          <p:spPr>
            <a:xfrm>
              <a:off x="2359918" y="49794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2A0FF">
                      <a:alpha val="100000"/>
                    </a:srgbClr>
                  </a:solidFill>
                  <a:latin typeface="Arial"/>
                  <a:cs typeface="Arial"/>
                </a:rPr>
                <a:t>22</a:t>
              </a:r>
            </a:p>
          </p:txBody>
        </p:sp>
        <p:sp>
          <p:nvSpPr>
            <p:cNvPr id="249" name="tx249"/>
            <p:cNvSpPr/>
            <p:nvPr/>
          </p:nvSpPr>
          <p:spPr>
            <a:xfrm>
              <a:off x="2359918" y="51739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B93FF">
                      <a:alpha val="100000"/>
                    </a:srgbClr>
                  </a:solidFill>
                  <a:latin typeface="Arial"/>
                  <a:cs typeface="Arial"/>
                </a:rPr>
                <a:t>23</a:t>
              </a:r>
            </a:p>
          </p:txBody>
        </p:sp>
        <p:sp>
          <p:nvSpPr>
            <p:cNvPr id="250" name="tx250"/>
            <p:cNvSpPr/>
            <p:nvPr/>
          </p:nvSpPr>
          <p:spPr>
            <a:xfrm>
              <a:off x="2359918" y="537120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B49">
                      <a:alpha val="100000"/>
                    </a:srgbClr>
                  </a:solidFill>
                  <a:latin typeface="Arial"/>
                  <a:cs typeface="Arial"/>
                </a:rPr>
                <a:t>24</a:t>
              </a:r>
            </a:p>
          </p:txBody>
        </p:sp>
        <p:sp>
          <p:nvSpPr>
            <p:cNvPr id="251" name="tx251"/>
            <p:cNvSpPr/>
            <p:nvPr/>
          </p:nvSpPr>
          <p:spPr>
            <a:xfrm>
              <a:off x="7288957" y="47835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B49">
                      <a:alpha val="100000"/>
                    </a:srgbClr>
                  </a:solidFill>
                  <a:latin typeface="Arial"/>
                  <a:cs typeface="Arial"/>
                </a:rPr>
                <a:t>21</a:t>
              </a:r>
            </a:p>
          </p:txBody>
        </p:sp>
        <p:sp>
          <p:nvSpPr>
            <p:cNvPr id="252" name="tx252"/>
            <p:cNvSpPr/>
            <p:nvPr/>
          </p:nvSpPr>
          <p:spPr>
            <a:xfrm>
              <a:off x="7288957" y="49794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70">
                      <a:alpha val="100000"/>
                    </a:srgbClr>
                  </a:solidFill>
                  <a:latin typeface="Arial"/>
                  <a:cs typeface="Arial"/>
                </a:rPr>
                <a:t>22</a:t>
              </a:r>
            </a:p>
          </p:txBody>
        </p:sp>
        <p:sp>
          <p:nvSpPr>
            <p:cNvPr id="253" name="tx253"/>
            <p:cNvSpPr/>
            <p:nvPr/>
          </p:nvSpPr>
          <p:spPr>
            <a:xfrm>
              <a:off x="4824438" y="49794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B49">
                      <a:alpha val="100000"/>
                    </a:srgbClr>
                  </a:solidFill>
                  <a:latin typeface="Arial"/>
                  <a:cs typeface="Arial"/>
                </a:rPr>
                <a:t>22</a:t>
              </a:r>
            </a:p>
          </p:txBody>
        </p:sp>
        <p:sp>
          <p:nvSpPr>
            <p:cNvPr id="254" name="tx254"/>
            <p:cNvSpPr/>
            <p:nvPr/>
          </p:nvSpPr>
          <p:spPr>
            <a:xfrm>
              <a:off x="4824438" y="51739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70">
                      <a:alpha val="100000"/>
                    </a:srgbClr>
                  </a:solidFill>
                  <a:latin typeface="Arial"/>
                  <a:cs typeface="Arial"/>
                </a:rPr>
                <a:t>23</a:t>
              </a:r>
            </a:p>
          </p:txBody>
        </p:sp>
        <p:sp>
          <p:nvSpPr>
            <p:cNvPr id="255" name="tx255"/>
            <p:cNvSpPr/>
            <p:nvPr/>
          </p:nvSpPr>
          <p:spPr>
            <a:xfrm>
              <a:off x="2359918" y="5565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70">
                      <a:alpha val="100000"/>
                    </a:srgbClr>
                  </a:solidFill>
                  <a:latin typeface="Arial"/>
                  <a:cs typeface="Arial"/>
                </a:rPr>
                <a:t>25</a:t>
              </a:r>
            </a:p>
          </p:txBody>
        </p:sp>
        <p:sp>
          <p:nvSpPr>
            <p:cNvPr id="256" name="tx256"/>
            <p:cNvSpPr/>
            <p:nvPr/>
          </p:nvSpPr>
          <p:spPr>
            <a:xfrm>
              <a:off x="4824438" y="537120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90">
                      <a:alpha val="100000"/>
                    </a:srgbClr>
                  </a:solidFill>
                  <a:latin typeface="Arial"/>
                  <a:cs typeface="Arial"/>
                </a:rPr>
                <a:t>24</a:t>
              </a:r>
            </a:p>
          </p:txBody>
        </p:sp>
        <p:sp>
          <p:nvSpPr>
            <p:cNvPr id="257" name="tx257"/>
            <p:cNvSpPr/>
            <p:nvPr/>
          </p:nvSpPr>
          <p:spPr>
            <a:xfrm>
              <a:off x="4824438" y="5565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2A0FF">
                      <a:alpha val="100000"/>
                    </a:srgbClr>
                  </a:solidFill>
                  <a:latin typeface="Arial"/>
                  <a:cs typeface="Arial"/>
                </a:rPr>
                <a:t>25</a:t>
              </a:r>
            </a:p>
          </p:txBody>
        </p:sp>
        <p:sp>
          <p:nvSpPr>
            <p:cNvPr id="258" name="tx258"/>
            <p:cNvSpPr/>
            <p:nvPr/>
          </p:nvSpPr>
          <p:spPr>
            <a:xfrm>
              <a:off x="7288957" y="51739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8043">
                      <a:alpha val="100000"/>
                    </a:srgbClr>
                  </a:solidFill>
                  <a:latin typeface="Arial"/>
                  <a:cs typeface="Arial"/>
                </a:rPr>
                <a:t>23</a:t>
              </a:r>
            </a:p>
          </p:txBody>
        </p:sp>
        <p:sp>
          <p:nvSpPr>
            <p:cNvPr id="259" name="tx259"/>
            <p:cNvSpPr/>
            <p:nvPr/>
          </p:nvSpPr>
          <p:spPr>
            <a:xfrm>
              <a:off x="7288957" y="537120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2A0FF">
                      <a:alpha val="100000"/>
                    </a:srgbClr>
                  </a:solidFill>
                  <a:latin typeface="Arial"/>
                  <a:cs typeface="Arial"/>
                </a:rPr>
                <a:t>24</a:t>
              </a:r>
            </a:p>
          </p:txBody>
        </p:sp>
        <p:sp>
          <p:nvSpPr>
            <p:cNvPr id="260" name="tx260"/>
            <p:cNvSpPr/>
            <p:nvPr/>
          </p:nvSpPr>
          <p:spPr>
            <a:xfrm>
              <a:off x="7288957" y="5565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8B100">
                      <a:alpha val="100000"/>
                    </a:srgbClr>
                  </a:solidFill>
                  <a:latin typeface="Arial"/>
                  <a:cs typeface="Arial"/>
                </a:rPr>
                <a:t>25</a:t>
              </a:r>
            </a:p>
          </p:txBody>
        </p:sp>
        <p:sp>
          <p:nvSpPr>
            <p:cNvPr id="261" name="tx261"/>
            <p:cNvSpPr/>
            <p:nvPr/>
          </p:nvSpPr>
          <p:spPr>
            <a:xfrm>
              <a:off x="4824438" y="57616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8B100">
                      <a:alpha val="100000"/>
                    </a:srgbClr>
                  </a:solidFill>
                  <a:latin typeface="Arial"/>
                  <a:cs typeface="Arial"/>
                </a:rPr>
                <a:t>26</a:t>
              </a:r>
            </a:p>
          </p:txBody>
        </p:sp>
        <p:sp>
          <p:nvSpPr>
            <p:cNvPr id="262" name="tx262"/>
            <p:cNvSpPr/>
            <p:nvPr/>
          </p:nvSpPr>
          <p:spPr>
            <a:xfrm>
              <a:off x="2359918" y="57616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8B100">
                      <a:alpha val="100000"/>
                    </a:srgbClr>
                  </a:solidFill>
                  <a:latin typeface="Arial"/>
                  <a:cs typeface="Arial"/>
                </a:rPr>
                <a:t>26</a:t>
              </a:r>
            </a:p>
          </p:txBody>
        </p:sp>
        <p:sp>
          <p:nvSpPr>
            <p:cNvPr id="263" name="tx263"/>
            <p:cNvSpPr/>
            <p:nvPr/>
          </p:nvSpPr>
          <p:spPr>
            <a:xfrm>
              <a:off x="7288957" y="57616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90">
                      <a:alpha val="100000"/>
                    </a:srgbClr>
                  </a:solidFill>
                  <a:latin typeface="Arial"/>
                  <a:cs typeface="Arial"/>
                </a:rPr>
                <a:t>26</a:t>
              </a:r>
            </a:p>
          </p:txBody>
        </p:sp>
        <p:sp>
          <p:nvSpPr>
            <p:cNvPr id="264" name="tx26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5" name="tx265"/>
            <p:cNvSpPr/>
            <p:nvPr/>
          </p:nvSpPr>
          <p:spPr>
            <a:xfrm>
              <a:off x="570259" y="106062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6" name="tx266"/>
            <p:cNvSpPr/>
            <p:nvPr/>
          </p:nvSpPr>
          <p:spPr>
            <a:xfrm>
              <a:off x="570259" y="125508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7" name="tx267"/>
            <p:cNvSpPr/>
            <p:nvPr/>
          </p:nvSpPr>
          <p:spPr>
            <a:xfrm>
              <a:off x="570259" y="14527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8" name="tx268"/>
            <p:cNvSpPr/>
            <p:nvPr/>
          </p:nvSpPr>
          <p:spPr>
            <a:xfrm>
              <a:off x="570259" y="1648318"/>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9" name="tx269"/>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70" name="tx270"/>
            <p:cNvSpPr/>
            <p:nvPr/>
          </p:nvSpPr>
          <p:spPr>
            <a:xfrm>
              <a:off x="570259" y="204138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71" name="tx271"/>
            <p:cNvSpPr/>
            <p:nvPr/>
          </p:nvSpPr>
          <p:spPr>
            <a:xfrm>
              <a:off x="570259" y="2234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72" name="tx272"/>
            <p:cNvSpPr/>
            <p:nvPr/>
          </p:nvSpPr>
          <p:spPr>
            <a:xfrm>
              <a:off x="570259" y="243042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73" name="tx273"/>
            <p:cNvSpPr/>
            <p:nvPr/>
          </p:nvSpPr>
          <p:spPr>
            <a:xfrm>
              <a:off x="508103" y="26263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4" name="tx274"/>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5" name="tx275"/>
            <p:cNvSpPr/>
            <p:nvPr/>
          </p:nvSpPr>
          <p:spPr>
            <a:xfrm>
              <a:off x="508103" y="30194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6" name="tx276"/>
            <p:cNvSpPr/>
            <p:nvPr/>
          </p:nvSpPr>
          <p:spPr>
            <a:xfrm>
              <a:off x="508103" y="321389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7" name="tx277"/>
            <p:cNvSpPr/>
            <p:nvPr/>
          </p:nvSpPr>
          <p:spPr>
            <a:xfrm>
              <a:off x="508103" y="34111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8" name="tx278"/>
            <p:cNvSpPr/>
            <p:nvPr/>
          </p:nvSpPr>
          <p:spPr>
            <a:xfrm>
              <a:off x="508103" y="36057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9" name="tx279"/>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80" name="tx280"/>
            <p:cNvSpPr/>
            <p:nvPr/>
          </p:nvSpPr>
          <p:spPr>
            <a:xfrm>
              <a:off x="508103" y="39988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81" name="tx281"/>
            <p:cNvSpPr/>
            <p:nvPr/>
          </p:nvSpPr>
          <p:spPr>
            <a:xfrm>
              <a:off x="508103" y="419334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82" name="tx282"/>
            <p:cNvSpPr/>
            <p:nvPr/>
          </p:nvSpPr>
          <p:spPr>
            <a:xfrm>
              <a:off x="508103" y="43892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83" name="tx283"/>
            <p:cNvSpPr/>
            <p:nvPr/>
          </p:nvSpPr>
          <p:spPr>
            <a:xfrm>
              <a:off x="508103" y="458511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4" name="tx284"/>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5" name="tx285"/>
            <p:cNvSpPr/>
            <p:nvPr/>
          </p:nvSpPr>
          <p:spPr>
            <a:xfrm>
              <a:off x="508103" y="49782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6" name="tx286"/>
            <p:cNvSpPr/>
            <p:nvPr/>
          </p:nvSpPr>
          <p:spPr>
            <a:xfrm>
              <a:off x="508103" y="517269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7" name="tx287"/>
            <p:cNvSpPr/>
            <p:nvPr/>
          </p:nvSpPr>
          <p:spPr>
            <a:xfrm>
              <a:off x="508103" y="536999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8" name="tx288"/>
            <p:cNvSpPr/>
            <p:nvPr/>
          </p:nvSpPr>
          <p:spPr>
            <a:xfrm>
              <a:off x="508103" y="55645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9" name="tx289"/>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90" name="tx290"/>
            <p:cNvSpPr/>
            <p:nvPr/>
          </p:nvSpPr>
          <p:spPr>
            <a:xfrm>
              <a:off x="226481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1" name="tx291"/>
            <p:cNvSpPr/>
            <p:nvPr/>
          </p:nvSpPr>
          <p:spPr>
            <a:xfrm>
              <a:off x="472933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2" name="tx292"/>
            <p:cNvSpPr/>
            <p:nvPr/>
          </p:nvSpPr>
          <p:spPr>
            <a:xfrm>
              <a:off x="7193858"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3" name="tx293"/>
            <p:cNvSpPr/>
            <p:nvPr/>
          </p:nvSpPr>
          <p:spPr>
            <a:xfrm>
              <a:off x="695044" y="398022"/>
              <a:ext cx="505997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LICs, 2021-2023</a:t>
              </a:r>
            </a:p>
          </p:txBody>
        </p:sp>
        <p:sp>
          <p:nvSpPr>
            <p:cNvPr id="294" name="tx29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95" name="tx295"/>
            <p:cNvSpPr/>
            <p:nvPr/>
          </p:nvSpPr>
          <p:spPr>
            <a:xfrm>
              <a:off x="5831679" y="6569876"/>
              <a:ext cx="3242731"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compares the ranking of countries in LICs based on the absolute number of zero-dose children, with rank 1 representing the country in the income group with the most zero-dose children.
In 2021, Ethiopia had the highest number of zero-dose children (1,168,000), followed by DRC (757,000).
In 2023, Ethiopia had the highest number of zero-dose children (917,000), followed by DRC (839,000).
There was some change in the top 3 countries between 2021 and 2023.</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85531"/>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5" name="pl5"/>
            <p:cNvSpPr/>
            <p:nvPr/>
          </p:nvSpPr>
          <p:spPr>
            <a:xfrm>
              <a:off x="1079223" y="2785969"/>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6" name="pl6"/>
            <p:cNvSpPr/>
            <p:nvPr/>
          </p:nvSpPr>
          <p:spPr>
            <a:xfrm>
              <a:off x="1079223" y="1386407"/>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7" name="pl7"/>
            <p:cNvSpPr/>
            <p:nvPr/>
          </p:nvSpPr>
          <p:spPr>
            <a:xfrm>
              <a:off x="2136545"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3312654"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4488762"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547260"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488147"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193813"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8017089"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1079223" y="4885312"/>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5" name="pl15"/>
            <p:cNvSpPr/>
            <p:nvPr/>
          </p:nvSpPr>
          <p:spPr>
            <a:xfrm>
              <a:off x="1079223" y="3485750"/>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6" name="pl16"/>
            <p:cNvSpPr/>
            <p:nvPr/>
          </p:nvSpPr>
          <p:spPr>
            <a:xfrm>
              <a:off x="1079223" y="2086188"/>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7" name="pl17"/>
            <p:cNvSpPr/>
            <p:nvPr/>
          </p:nvSpPr>
          <p:spPr>
            <a:xfrm>
              <a:off x="1548490"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24599"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00708"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76817"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17704"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958591"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429034"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605143"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42641" y="1066043"/>
              <a:ext cx="211699" cy="3819268"/>
            </a:xfrm>
            <a:prstGeom prst="rect">
              <a:avLst/>
            </a:prstGeom>
            <a:solidFill>
              <a:srgbClr val="0058AB">
                <a:alpha val="100000"/>
              </a:srgbClr>
            </a:solidFill>
          </p:spPr>
          <p:txBody>
            <a:bodyPr/>
            <a:lstStyle/>
            <a:p/>
          </p:txBody>
        </p:sp>
        <p:sp>
          <p:nvSpPr>
            <p:cNvPr id="26" name="rc26"/>
            <p:cNvSpPr/>
            <p:nvPr/>
          </p:nvSpPr>
          <p:spPr>
            <a:xfrm>
              <a:off x="1677862" y="1240198"/>
              <a:ext cx="211699" cy="3645113"/>
            </a:xfrm>
            <a:prstGeom prst="rect">
              <a:avLst/>
            </a:prstGeom>
            <a:solidFill>
              <a:srgbClr val="0058AB">
                <a:alpha val="100000"/>
              </a:srgbClr>
            </a:solidFill>
          </p:spPr>
          <p:txBody>
            <a:bodyPr/>
            <a:lstStyle/>
            <a:p/>
          </p:txBody>
        </p:sp>
        <p:sp>
          <p:nvSpPr>
            <p:cNvPr id="27" name="rc27"/>
            <p:cNvSpPr/>
            <p:nvPr/>
          </p:nvSpPr>
          <p:spPr>
            <a:xfrm>
              <a:off x="1913084" y="1213250"/>
              <a:ext cx="211699" cy="3672061"/>
            </a:xfrm>
            <a:prstGeom prst="rect">
              <a:avLst/>
            </a:prstGeom>
            <a:solidFill>
              <a:srgbClr val="0058AB">
                <a:alpha val="100000"/>
              </a:srgbClr>
            </a:solidFill>
          </p:spPr>
          <p:txBody>
            <a:bodyPr/>
            <a:lstStyle/>
            <a:p/>
          </p:txBody>
        </p:sp>
        <p:sp>
          <p:nvSpPr>
            <p:cNvPr id="28" name="rc28"/>
            <p:cNvSpPr/>
            <p:nvPr/>
          </p:nvSpPr>
          <p:spPr>
            <a:xfrm>
              <a:off x="2148306" y="1555497"/>
              <a:ext cx="211699" cy="3329815"/>
            </a:xfrm>
            <a:prstGeom prst="rect">
              <a:avLst/>
            </a:prstGeom>
            <a:solidFill>
              <a:srgbClr val="0058AB">
                <a:alpha val="100000"/>
              </a:srgbClr>
            </a:solidFill>
          </p:spPr>
          <p:txBody>
            <a:bodyPr/>
            <a:lstStyle/>
            <a:p/>
          </p:txBody>
        </p:sp>
        <p:sp>
          <p:nvSpPr>
            <p:cNvPr id="29" name="rc29"/>
            <p:cNvSpPr/>
            <p:nvPr/>
          </p:nvSpPr>
          <p:spPr>
            <a:xfrm>
              <a:off x="2383528" y="1823203"/>
              <a:ext cx="211699" cy="3062108"/>
            </a:xfrm>
            <a:prstGeom prst="rect">
              <a:avLst/>
            </a:prstGeom>
            <a:solidFill>
              <a:srgbClr val="0058AB">
                <a:alpha val="100000"/>
              </a:srgbClr>
            </a:solidFill>
          </p:spPr>
          <p:txBody>
            <a:bodyPr/>
            <a:lstStyle/>
            <a:p/>
          </p:txBody>
        </p:sp>
        <p:sp>
          <p:nvSpPr>
            <p:cNvPr id="30" name="rc30"/>
            <p:cNvSpPr/>
            <p:nvPr/>
          </p:nvSpPr>
          <p:spPr>
            <a:xfrm>
              <a:off x="2618749" y="2077002"/>
              <a:ext cx="211699" cy="2808309"/>
            </a:xfrm>
            <a:prstGeom prst="rect">
              <a:avLst/>
            </a:prstGeom>
            <a:solidFill>
              <a:srgbClr val="0058AB">
                <a:alpha val="100000"/>
              </a:srgbClr>
            </a:solidFill>
          </p:spPr>
          <p:txBody>
            <a:bodyPr/>
            <a:lstStyle/>
            <a:p/>
          </p:txBody>
        </p:sp>
        <p:sp>
          <p:nvSpPr>
            <p:cNvPr id="31" name="rc31"/>
            <p:cNvSpPr/>
            <p:nvPr/>
          </p:nvSpPr>
          <p:spPr>
            <a:xfrm>
              <a:off x="2853971" y="2166315"/>
              <a:ext cx="211699" cy="2718996"/>
            </a:xfrm>
            <a:prstGeom prst="rect">
              <a:avLst/>
            </a:prstGeom>
            <a:solidFill>
              <a:srgbClr val="0058AB">
                <a:alpha val="100000"/>
              </a:srgbClr>
            </a:solidFill>
          </p:spPr>
          <p:txBody>
            <a:bodyPr/>
            <a:lstStyle/>
            <a:p/>
          </p:txBody>
        </p:sp>
        <p:sp>
          <p:nvSpPr>
            <p:cNvPr id="32" name="rc32"/>
            <p:cNvSpPr/>
            <p:nvPr/>
          </p:nvSpPr>
          <p:spPr>
            <a:xfrm>
              <a:off x="3089193" y="2396207"/>
              <a:ext cx="211699" cy="2489104"/>
            </a:xfrm>
            <a:prstGeom prst="rect">
              <a:avLst/>
            </a:prstGeom>
            <a:solidFill>
              <a:srgbClr val="0058AB">
                <a:alpha val="100000"/>
              </a:srgbClr>
            </a:solidFill>
          </p:spPr>
          <p:txBody>
            <a:bodyPr/>
            <a:lstStyle/>
            <a:p/>
          </p:txBody>
        </p:sp>
        <p:sp>
          <p:nvSpPr>
            <p:cNvPr id="33" name="rc33"/>
            <p:cNvSpPr/>
            <p:nvPr/>
          </p:nvSpPr>
          <p:spPr>
            <a:xfrm>
              <a:off x="3324415" y="2364832"/>
              <a:ext cx="211699" cy="2520479"/>
            </a:xfrm>
            <a:prstGeom prst="rect">
              <a:avLst/>
            </a:prstGeom>
            <a:solidFill>
              <a:srgbClr val="0058AB">
                <a:alpha val="100000"/>
              </a:srgbClr>
            </a:solidFill>
          </p:spPr>
          <p:txBody>
            <a:bodyPr/>
            <a:lstStyle/>
            <a:p/>
          </p:txBody>
        </p:sp>
        <p:sp>
          <p:nvSpPr>
            <p:cNvPr id="34" name="rc34"/>
            <p:cNvSpPr/>
            <p:nvPr/>
          </p:nvSpPr>
          <p:spPr>
            <a:xfrm>
              <a:off x="3559636" y="2494654"/>
              <a:ext cx="211699" cy="2390658"/>
            </a:xfrm>
            <a:prstGeom prst="rect">
              <a:avLst/>
            </a:prstGeom>
            <a:solidFill>
              <a:srgbClr val="0058AB">
                <a:alpha val="100000"/>
              </a:srgbClr>
            </a:solidFill>
          </p:spPr>
          <p:txBody>
            <a:bodyPr/>
            <a:lstStyle/>
            <a:p/>
          </p:txBody>
        </p:sp>
        <p:sp>
          <p:nvSpPr>
            <p:cNvPr id="35" name="rc35"/>
            <p:cNvSpPr/>
            <p:nvPr/>
          </p:nvSpPr>
          <p:spPr>
            <a:xfrm>
              <a:off x="3794858" y="2371491"/>
              <a:ext cx="211699" cy="2513820"/>
            </a:xfrm>
            <a:prstGeom prst="rect">
              <a:avLst/>
            </a:prstGeom>
            <a:solidFill>
              <a:srgbClr val="0058AB">
                <a:alpha val="100000"/>
              </a:srgbClr>
            </a:solidFill>
          </p:spPr>
          <p:txBody>
            <a:bodyPr/>
            <a:lstStyle/>
            <a:p/>
          </p:txBody>
        </p:sp>
        <p:sp>
          <p:nvSpPr>
            <p:cNvPr id="36" name="rc36"/>
            <p:cNvSpPr/>
            <p:nvPr/>
          </p:nvSpPr>
          <p:spPr>
            <a:xfrm>
              <a:off x="4030080" y="2617707"/>
              <a:ext cx="211699" cy="2267604"/>
            </a:xfrm>
            <a:prstGeom prst="rect">
              <a:avLst/>
            </a:prstGeom>
            <a:solidFill>
              <a:srgbClr val="0058AB">
                <a:alpha val="100000"/>
              </a:srgbClr>
            </a:solidFill>
          </p:spPr>
          <p:txBody>
            <a:bodyPr/>
            <a:lstStyle/>
            <a:p/>
          </p:txBody>
        </p:sp>
        <p:sp>
          <p:nvSpPr>
            <p:cNvPr id="37" name="rc37"/>
            <p:cNvSpPr/>
            <p:nvPr/>
          </p:nvSpPr>
          <p:spPr>
            <a:xfrm>
              <a:off x="4265302" y="2353971"/>
              <a:ext cx="211699" cy="2531340"/>
            </a:xfrm>
            <a:prstGeom prst="rect">
              <a:avLst/>
            </a:prstGeom>
            <a:solidFill>
              <a:srgbClr val="0058AB">
                <a:alpha val="100000"/>
              </a:srgbClr>
            </a:solidFill>
          </p:spPr>
          <p:txBody>
            <a:bodyPr/>
            <a:lstStyle/>
            <a:p/>
          </p:txBody>
        </p:sp>
        <p:sp>
          <p:nvSpPr>
            <p:cNvPr id="38" name="rc38"/>
            <p:cNvSpPr/>
            <p:nvPr/>
          </p:nvSpPr>
          <p:spPr>
            <a:xfrm>
              <a:off x="4500523" y="1985282"/>
              <a:ext cx="211699" cy="2900029"/>
            </a:xfrm>
            <a:prstGeom prst="rect">
              <a:avLst/>
            </a:prstGeom>
            <a:solidFill>
              <a:srgbClr val="0058AB">
                <a:alpha val="100000"/>
              </a:srgbClr>
            </a:solidFill>
          </p:spPr>
          <p:txBody>
            <a:bodyPr/>
            <a:lstStyle/>
            <a:p/>
          </p:txBody>
        </p:sp>
        <p:sp>
          <p:nvSpPr>
            <p:cNvPr id="39" name="rc39"/>
            <p:cNvSpPr/>
            <p:nvPr/>
          </p:nvSpPr>
          <p:spPr>
            <a:xfrm>
              <a:off x="4735745" y="2230683"/>
              <a:ext cx="211699" cy="2654628"/>
            </a:xfrm>
            <a:prstGeom prst="rect">
              <a:avLst/>
            </a:prstGeom>
            <a:solidFill>
              <a:srgbClr val="0058AB">
                <a:alpha val="100000"/>
              </a:srgbClr>
            </a:solidFill>
          </p:spPr>
          <p:txBody>
            <a:bodyPr/>
            <a:lstStyle/>
            <a:p/>
          </p:txBody>
        </p:sp>
        <p:sp>
          <p:nvSpPr>
            <p:cNvPr id="40" name="rc40"/>
            <p:cNvSpPr/>
            <p:nvPr/>
          </p:nvSpPr>
          <p:spPr>
            <a:xfrm>
              <a:off x="4970967" y="2130796"/>
              <a:ext cx="211699" cy="2754515"/>
            </a:xfrm>
            <a:prstGeom prst="rect">
              <a:avLst/>
            </a:prstGeom>
            <a:solidFill>
              <a:srgbClr val="0058AB">
                <a:alpha val="100000"/>
              </a:srgbClr>
            </a:solidFill>
          </p:spPr>
          <p:txBody>
            <a:bodyPr/>
            <a:lstStyle/>
            <a:p/>
          </p:txBody>
        </p:sp>
        <p:sp>
          <p:nvSpPr>
            <p:cNvPr id="41" name="rc41"/>
            <p:cNvSpPr/>
            <p:nvPr/>
          </p:nvSpPr>
          <p:spPr>
            <a:xfrm>
              <a:off x="5206189" y="2109104"/>
              <a:ext cx="211699" cy="2776207"/>
            </a:xfrm>
            <a:prstGeom prst="rect">
              <a:avLst/>
            </a:prstGeom>
            <a:solidFill>
              <a:srgbClr val="0058AB">
                <a:alpha val="100000"/>
              </a:srgbClr>
            </a:solidFill>
          </p:spPr>
          <p:txBody>
            <a:bodyPr/>
            <a:lstStyle/>
            <a:p/>
          </p:txBody>
        </p:sp>
        <p:sp>
          <p:nvSpPr>
            <p:cNvPr id="42" name="rc42"/>
            <p:cNvSpPr/>
            <p:nvPr/>
          </p:nvSpPr>
          <p:spPr>
            <a:xfrm>
              <a:off x="5441410" y="2118207"/>
              <a:ext cx="211699" cy="2767104"/>
            </a:xfrm>
            <a:prstGeom prst="rect">
              <a:avLst/>
            </a:prstGeom>
            <a:solidFill>
              <a:srgbClr val="0058AB">
                <a:alpha val="100000"/>
              </a:srgbClr>
            </a:solidFill>
          </p:spPr>
          <p:txBody>
            <a:bodyPr/>
            <a:lstStyle/>
            <a:p/>
          </p:txBody>
        </p:sp>
        <p:sp>
          <p:nvSpPr>
            <p:cNvPr id="43" name="rc43"/>
            <p:cNvSpPr/>
            <p:nvPr/>
          </p:nvSpPr>
          <p:spPr>
            <a:xfrm>
              <a:off x="5676632" y="2153211"/>
              <a:ext cx="211699" cy="2732100"/>
            </a:xfrm>
            <a:prstGeom prst="rect">
              <a:avLst/>
            </a:prstGeom>
            <a:solidFill>
              <a:srgbClr val="0058AB">
                <a:alpha val="100000"/>
              </a:srgbClr>
            </a:solidFill>
          </p:spPr>
          <p:txBody>
            <a:bodyPr/>
            <a:lstStyle/>
            <a:p/>
          </p:txBody>
        </p:sp>
        <p:sp>
          <p:nvSpPr>
            <p:cNvPr id="44" name="rc44"/>
            <p:cNvSpPr/>
            <p:nvPr/>
          </p:nvSpPr>
          <p:spPr>
            <a:xfrm>
              <a:off x="5911854" y="2115314"/>
              <a:ext cx="211699" cy="2769997"/>
            </a:xfrm>
            <a:prstGeom prst="rect">
              <a:avLst/>
            </a:prstGeom>
            <a:solidFill>
              <a:srgbClr val="0058AB">
                <a:alpha val="100000"/>
              </a:srgbClr>
            </a:solidFill>
          </p:spPr>
          <p:txBody>
            <a:bodyPr/>
            <a:lstStyle/>
            <a:p/>
          </p:txBody>
        </p:sp>
        <p:sp>
          <p:nvSpPr>
            <p:cNvPr id="45" name="rc45"/>
            <p:cNvSpPr/>
            <p:nvPr/>
          </p:nvSpPr>
          <p:spPr>
            <a:xfrm>
              <a:off x="6147076" y="1888547"/>
              <a:ext cx="211699" cy="2996764"/>
            </a:xfrm>
            <a:prstGeom prst="rect">
              <a:avLst/>
            </a:prstGeom>
            <a:solidFill>
              <a:srgbClr val="0058AB">
                <a:alpha val="100000"/>
              </a:srgbClr>
            </a:solidFill>
          </p:spPr>
          <p:txBody>
            <a:bodyPr/>
            <a:lstStyle/>
            <a:p/>
          </p:txBody>
        </p:sp>
        <p:sp>
          <p:nvSpPr>
            <p:cNvPr id="46" name="rc46"/>
            <p:cNvSpPr/>
            <p:nvPr/>
          </p:nvSpPr>
          <p:spPr>
            <a:xfrm>
              <a:off x="6382297" y="1335445"/>
              <a:ext cx="211699" cy="3549866"/>
            </a:xfrm>
            <a:prstGeom prst="rect">
              <a:avLst/>
            </a:prstGeom>
            <a:solidFill>
              <a:srgbClr val="0058AB">
                <a:alpha val="100000"/>
              </a:srgbClr>
            </a:solidFill>
          </p:spPr>
          <p:txBody>
            <a:bodyPr/>
            <a:lstStyle/>
            <a:p/>
          </p:txBody>
        </p:sp>
        <p:sp>
          <p:nvSpPr>
            <p:cNvPr id="47" name="rc47"/>
            <p:cNvSpPr/>
            <p:nvPr/>
          </p:nvSpPr>
          <p:spPr>
            <a:xfrm>
              <a:off x="6617519" y="1159150"/>
              <a:ext cx="211699" cy="3726161"/>
            </a:xfrm>
            <a:prstGeom prst="rect">
              <a:avLst/>
            </a:prstGeom>
            <a:solidFill>
              <a:srgbClr val="0058AB">
                <a:alpha val="100000"/>
              </a:srgbClr>
            </a:solidFill>
          </p:spPr>
          <p:txBody>
            <a:bodyPr/>
            <a:lstStyle/>
            <a:p/>
          </p:txBody>
        </p:sp>
        <p:sp>
          <p:nvSpPr>
            <p:cNvPr id="48" name="rc48"/>
            <p:cNvSpPr/>
            <p:nvPr/>
          </p:nvSpPr>
          <p:spPr>
            <a:xfrm>
              <a:off x="6852741" y="1112693"/>
              <a:ext cx="211699" cy="3772618"/>
            </a:xfrm>
            <a:prstGeom prst="rect">
              <a:avLst/>
            </a:prstGeom>
            <a:solidFill>
              <a:srgbClr val="0058AB">
                <a:alpha val="100000"/>
              </a:srgbClr>
            </a:solidFill>
          </p:spPr>
          <p:txBody>
            <a:bodyPr/>
            <a:lstStyle/>
            <a:p/>
          </p:txBody>
        </p:sp>
        <p:sp>
          <p:nvSpPr>
            <p:cNvPr id="49" name="rc49"/>
            <p:cNvSpPr/>
            <p:nvPr/>
          </p:nvSpPr>
          <p:spPr>
            <a:xfrm>
              <a:off x="8499293" y="3500313"/>
              <a:ext cx="211699" cy="1384998"/>
            </a:xfrm>
            <a:prstGeom prst="rect">
              <a:avLst/>
            </a:prstGeom>
            <a:solidFill>
              <a:srgbClr val="69DBFF">
                <a:alpha val="100000"/>
              </a:srgbClr>
            </a:solidFill>
          </p:spPr>
          <p:txBody>
            <a:bodyPr/>
            <a:lstStyle/>
            <a:p/>
          </p:txBody>
        </p:sp>
        <p:sp>
          <p:nvSpPr>
            <p:cNvPr id="50" name="pl50"/>
            <p:cNvSpPr/>
            <p:nvPr/>
          </p:nvSpPr>
          <p:spPr>
            <a:xfrm>
              <a:off x="6252925" y="2115314"/>
              <a:ext cx="2352217" cy="1384998"/>
            </a:xfrm>
            <a:custGeom>
              <a:avLst/>
              <a:pathLst>
                <a:path w="2352217" h="1384998">
                  <a:moveTo>
                    <a:pt x="0" y="0"/>
                  </a:moveTo>
                  <a:lnTo>
                    <a:pt x="235221" y="138499"/>
                  </a:lnTo>
                  <a:lnTo>
                    <a:pt x="470443" y="276999"/>
                  </a:lnTo>
                  <a:lnTo>
                    <a:pt x="705665" y="415499"/>
                  </a:lnTo>
                  <a:lnTo>
                    <a:pt x="940887" y="553999"/>
                  </a:lnTo>
                  <a:lnTo>
                    <a:pt x="1176108" y="692499"/>
                  </a:lnTo>
                  <a:lnTo>
                    <a:pt x="1411330" y="830999"/>
                  </a:lnTo>
                  <a:lnTo>
                    <a:pt x="1646552" y="969499"/>
                  </a:lnTo>
                  <a:lnTo>
                    <a:pt x="1881774" y="1107998"/>
                  </a:lnTo>
                  <a:lnTo>
                    <a:pt x="2116995" y="1246498"/>
                  </a:lnTo>
                  <a:lnTo>
                    <a:pt x="2352217" y="1384998"/>
                  </a:lnTo>
                </a:path>
              </a:pathLst>
            </a:custGeom>
            <a:ln w="13550" cap="flat">
              <a:solidFill>
                <a:srgbClr val="000000">
                  <a:alpha val="100000"/>
                </a:srgbClr>
              </a:solidFill>
              <a:prstDash val="solid"/>
              <a:round/>
            </a:ln>
          </p:spPr>
          <p:txBody>
            <a:bodyPr/>
            <a:lstStyle/>
            <a:p/>
          </p:txBody>
        </p:sp>
        <p:sp>
          <p:nvSpPr>
            <p:cNvPr id="51" name="pt51"/>
            <p:cNvSpPr/>
            <p:nvPr/>
          </p:nvSpPr>
          <p:spPr>
            <a:xfrm>
              <a:off x="6228100" y="20904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2" name="pt52"/>
            <p:cNvSpPr/>
            <p:nvPr/>
          </p:nvSpPr>
          <p:spPr>
            <a:xfrm>
              <a:off x="6463321" y="22289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3" name="pt53"/>
            <p:cNvSpPr/>
            <p:nvPr/>
          </p:nvSpPr>
          <p:spPr>
            <a:xfrm>
              <a:off x="6698543" y="23674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4" name="pt54"/>
            <p:cNvSpPr/>
            <p:nvPr/>
          </p:nvSpPr>
          <p:spPr>
            <a:xfrm>
              <a:off x="6933765" y="25059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7168987" y="26444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7404208" y="27829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7639430" y="29214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7874652" y="30599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8109874" y="31984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8345095" y="33369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580317" y="34754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tx62"/>
            <p:cNvSpPr/>
            <p:nvPr/>
          </p:nvSpPr>
          <p:spPr>
            <a:xfrm>
              <a:off x="4961919" y="724920"/>
              <a:ext cx="22979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LICs</a:t>
              </a:r>
            </a:p>
          </p:txBody>
        </p:sp>
        <p:sp>
          <p:nvSpPr>
            <p:cNvPr id="63" name="tx63"/>
            <p:cNvSpPr/>
            <p:nvPr/>
          </p:nvSpPr>
          <p:spPr>
            <a:xfrm rot="-5400000">
              <a:off x="142760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64" name="tx64"/>
            <p:cNvSpPr/>
            <p:nvPr/>
          </p:nvSpPr>
          <p:spPr>
            <a:xfrm rot="-5400000">
              <a:off x="26037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65" name="tx65"/>
            <p:cNvSpPr/>
            <p:nvPr/>
          </p:nvSpPr>
          <p:spPr>
            <a:xfrm rot="-5400000">
              <a:off x="377981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66" name="tx66"/>
            <p:cNvSpPr/>
            <p:nvPr/>
          </p:nvSpPr>
          <p:spPr>
            <a:xfrm rot="-5400000">
              <a:off x="49559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67" name="tx67"/>
            <p:cNvSpPr/>
            <p:nvPr/>
          </p:nvSpPr>
          <p:spPr>
            <a:xfrm rot="-5400000">
              <a:off x="589681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68" name="tx68"/>
            <p:cNvSpPr/>
            <p:nvPr/>
          </p:nvSpPr>
          <p:spPr>
            <a:xfrm rot="-5400000">
              <a:off x="6837674"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69" name="tx69"/>
            <p:cNvSpPr/>
            <p:nvPr/>
          </p:nvSpPr>
          <p:spPr>
            <a:xfrm rot="-5400000">
              <a:off x="730814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70" name="tx70"/>
            <p:cNvSpPr/>
            <p:nvPr/>
          </p:nvSpPr>
          <p:spPr>
            <a:xfrm rot="-5400000">
              <a:off x="848422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71" name="tx71"/>
            <p:cNvSpPr/>
            <p:nvPr/>
          </p:nvSpPr>
          <p:spPr>
            <a:xfrm>
              <a:off x="953025" y="48426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2" name="tx72"/>
            <p:cNvSpPr/>
            <p:nvPr/>
          </p:nvSpPr>
          <p:spPr>
            <a:xfrm>
              <a:off x="508103" y="342832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73" name="tx73"/>
            <p:cNvSpPr/>
            <p:nvPr/>
          </p:nvSpPr>
          <p:spPr>
            <a:xfrm>
              <a:off x="508103" y="202875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74" name="tx74"/>
            <p:cNvSpPr/>
            <p:nvPr/>
          </p:nvSpPr>
          <p:spPr>
            <a:xfrm rot="-5400000">
              <a:off x="-527885" y="2924006"/>
              <a:ext cx="184024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75" name="rc75"/>
            <p:cNvSpPr/>
            <p:nvPr/>
          </p:nvSpPr>
          <p:spPr>
            <a:xfrm>
              <a:off x="3740830" y="5761013"/>
              <a:ext cx="201456" cy="201456"/>
            </a:xfrm>
            <a:prstGeom prst="rect">
              <a:avLst/>
            </a:prstGeom>
            <a:solidFill>
              <a:srgbClr val="0058AB">
                <a:alpha val="100000"/>
              </a:srgbClr>
            </a:solidFill>
          </p:spPr>
          <p:txBody>
            <a:bodyPr/>
            <a:lstStyle/>
            <a:p/>
          </p:txBody>
        </p:sp>
        <p:sp>
          <p:nvSpPr>
            <p:cNvPr id="76" name="rc76"/>
            <p:cNvSpPr/>
            <p:nvPr/>
          </p:nvSpPr>
          <p:spPr>
            <a:xfrm>
              <a:off x="4642916" y="5761013"/>
              <a:ext cx="201456" cy="201456"/>
            </a:xfrm>
            <a:prstGeom prst="rect">
              <a:avLst/>
            </a:prstGeom>
            <a:solidFill>
              <a:srgbClr val="69DBFF">
                <a:alpha val="100000"/>
              </a:srgbClr>
            </a:solidFill>
          </p:spPr>
          <p:txBody>
            <a:bodyPr/>
            <a:lstStyle/>
            <a:p/>
          </p:txBody>
        </p:sp>
        <p:sp>
          <p:nvSpPr>
            <p:cNvPr id="77" name="tx77"/>
            <p:cNvSpPr/>
            <p:nvPr/>
          </p:nvSpPr>
          <p:spPr>
            <a:xfrm>
              <a:off x="4020875"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78" name="tx78"/>
            <p:cNvSpPr/>
            <p:nvPr/>
          </p:nvSpPr>
          <p:spPr>
            <a:xfrm>
              <a:off x="4922961"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79" name="tx79"/>
            <p:cNvSpPr/>
            <p:nvPr/>
          </p:nvSpPr>
          <p:spPr>
            <a:xfrm>
              <a:off x="2201930" y="398022"/>
              <a:ext cx="57497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2000-2023 and target by 2030, LICs</a:t>
              </a:r>
            </a:p>
          </p:txBody>
        </p:sp>
        <p:sp>
          <p:nvSpPr>
            <p:cNvPr id="80" name="tx80"/>
            <p:cNvSpPr/>
            <p:nvPr/>
          </p:nvSpPr>
          <p:spPr>
            <a:xfrm>
              <a:off x="4881773" y="608570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1" name="tx81"/>
            <p:cNvSpPr/>
            <p:nvPr/>
          </p:nvSpPr>
          <p:spPr>
            <a:xfrm>
              <a:off x="8857057" y="6311348"/>
              <a:ext cx="217353"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t>
              </a:r>
            </a:p>
          </p:txBody>
        </p:sp>
        <p:sp>
          <p:nvSpPr>
            <p:cNvPr id="82" name="tx82"/>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83" name="tx83"/>
            <p:cNvSpPr/>
            <p:nvPr/>
          </p:nvSpPr>
          <p:spPr>
            <a:xfrm>
              <a:off x="1805918" y="6447866"/>
              <a:ext cx="72684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Dark blue bars are the estimated number of zero-dose children in 2000-2023, light blue bar is the target number of zero-dose children by 2030.</a:t>
              </a:r>
            </a:p>
          </p:txBody>
        </p:sp>
        <p:sp>
          <p:nvSpPr>
            <p:cNvPr id="84" name="tx84"/>
            <p:cNvSpPr/>
            <p:nvPr/>
          </p:nvSpPr>
          <p:spPr>
            <a:xfrm>
              <a:off x="2259124" y="6569603"/>
              <a:ext cx="6815286"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Line shows trajectory the country needs to be on, and points show annual goals to meet the target by 2030,assuming a linear decline.</a:t>
              </a:r>
            </a:p>
          </p:txBody>
        </p:sp>
      </p:grpSp>
      <p:sp>
        <p:nvSpPr>
          <p:cNvPr id="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2000-2023 (dark blue bars)
• Zero-dose target by 2030 (light blue bar)
• Annual goals to reach the 2030 target based on a linear trajectory (points)
In 2023, the number of zero-dose children was approximately 60% higher than the annual goal.</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Burkina Faso, Liberia, and Rwanda had the highest coverage (99%), while DPRK had the lowest coverage (41%).
DTP1 coverage increased in 11 out of 26 countries between 2022 and 2023. The largest increase was 9% points in Mozambique from 81% to 90%.
7 countries saw a decrease in coverage (Burundi, DRC, Gambia, Guinea-Bissau, Niger, Sudan, and Yemen). The largest decline was 18% points in Sudan from 75% to 57%.
Coverage remained constant between 2022 and 2023 in the remaining 8 countries.
In 2023, 10 out of 26 countries had achieved DTP1 coverage of at least 90%.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DTP1 coverage compared to 2019, by country.
Coverage was higher in 2023 compared to 2019 in 7 countries (Burkina Faso, Chad, Ethiopia, Liberia, Niger, South Sudan, and Togo).
The largest increase in coverage was 15% points in Chad from 69% in 2019 to 84% in 2023}.
Coverage was lower than in 2019 in 14 countries (Afghanistan, Burundi, DPRK, DRC, Gambia, Guinea-Bissau, Madagascar, Malawi, Mali, Sierra Leone, Sudan, Syria, Uganda, and Yemen).
The largest decline in coverage was 57% points in DPRK from 98% in 2019 to 41% in 2023}.</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LICs, 6 out of 26 (23%) countries had DTP1 coverage below 70% in 2023. These are Afghanistan, CAR, DPRK, Sudan, Somalia, and Yemen.
These countries account for approximately 5,707,000 (23%) of the total annual cohort of surviving infants in the income group.
There were 10 (38%) countries that achieved DTP1 of 90% or higher, accounting for 6,435,000 (26%) of the total cohort.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704598" y="1466765"/>
              <a:ext cx="1704781" cy="1944222"/>
            </a:xfrm>
            <a:custGeom>
              <a:avLst/>
              <a:pathLst>
                <a:path w="1704781" h="1944222">
                  <a:moveTo>
                    <a:pt x="0" y="1944222"/>
                  </a:moveTo>
                  <a:lnTo>
                    <a:pt x="58785" y="1911990"/>
                  </a:lnTo>
                  <a:lnTo>
                    <a:pt x="117571" y="1879758"/>
                  </a:lnTo>
                  <a:lnTo>
                    <a:pt x="176356" y="1847526"/>
                  </a:lnTo>
                  <a:lnTo>
                    <a:pt x="235142" y="1815294"/>
                  </a:lnTo>
                  <a:lnTo>
                    <a:pt x="293927" y="1783062"/>
                  </a:lnTo>
                  <a:lnTo>
                    <a:pt x="352713" y="1750830"/>
                  </a:lnTo>
                  <a:lnTo>
                    <a:pt x="411499" y="1718598"/>
                  </a:lnTo>
                  <a:lnTo>
                    <a:pt x="470284" y="1686366"/>
                  </a:lnTo>
                  <a:lnTo>
                    <a:pt x="529070" y="1654134"/>
                  </a:lnTo>
                  <a:lnTo>
                    <a:pt x="587855" y="1621902"/>
                  </a:lnTo>
                  <a:lnTo>
                    <a:pt x="646641" y="1589669"/>
                  </a:lnTo>
                  <a:lnTo>
                    <a:pt x="705427" y="1557437"/>
                  </a:lnTo>
                  <a:lnTo>
                    <a:pt x="764212" y="1525205"/>
                  </a:lnTo>
                  <a:lnTo>
                    <a:pt x="822998" y="1492973"/>
                  </a:lnTo>
                  <a:lnTo>
                    <a:pt x="881783" y="1460741"/>
                  </a:lnTo>
                  <a:lnTo>
                    <a:pt x="940569" y="1428509"/>
                  </a:lnTo>
                  <a:lnTo>
                    <a:pt x="999354" y="1396277"/>
                  </a:lnTo>
                  <a:lnTo>
                    <a:pt x="1058140" y="1364045"/>
                  </a:lnTo>
                  <a:lnTo>
                    <a:pt x="1116926" y="1331813"/>
                  </a:lnTo>
                  <a:lnTo>
                    <a:pt x="1175711" y="1299581"/>
                  </a:lnTo>
                  <a:lnTo>
                    <a:pt x="1234497" y="1267349"/>
                  </a:lnTo>
                  <a:lnTo>
                    <a:pt x="1293282" y="1235117"/>
                  </a:lnTo>
                  <a:lnTo>
                    <a:pt x="1352068" y="1202884"/>
                  </a:lnTo>
                  <a:lnTo>
                    <a:pt x="1410854" y="1170652"/>
                  </a:lnTo>
                  <a:lnTo>
                    <a:pt x="1469639" y="1138420"/>
                  </a:lnTo>
                  <a:lnTo>
                    <a:pt x="1528425" y="1106188"/>
                  </a:lnTo>
                  <a:lnTo>
                    <a:pt x="1587210" y="1073956"/>
                  </a:lnTo>
                  <a:lnTo>
                    <a:pt x="1645996" y="1041724"/>
                  </a:lnTo>
                  <a:lnTo>
                    <a:pt x="1704781" y="1009492"/>
                  </a:lnTo>
                  <a:lnTo>
                    <a:pt x="1671533" y="951258"/>
                  </a:lnTo>
                  <a:lnTo>
                    <a:pt x="1636296" y="894205"/>
                  </a:lnTo>
                  <a:lnTo>
                    <a:pt x="1599112" y="838401"/>
                  </a:lnTo>
                  <a:lnTo>
                    <a:pt x="1560026" y="783913"/>
                  </a:lnTo>
                  <a:lnTo>
                    <a:pt x="1519085" y="730805"/>
                  </a:lnTo>
                  <a:lnTo>
                    <a:pt x="1476336" y="679140"/>
                  </a:lnTo>
                  <a:lnTo>
                    <a:pt x="1431831" y="628981"/>
                  </a:lnTo>
                  <a:lnTo>
                    <a:pt x="1385623" y="580386"/>
                  </a:lnTo>
                  <a:lnTo>
                    <a:pt x="1337766" y="533413"/>
                  </a:lnTo>
                  <a:lnTo>
                    <a:pt x="1288318" y="488119"/>
                  </a:lnTo>
                  <a:lnTo>
                    <a:pt x="1237337" y="444557"/>
                  </a:lnTo>
                  <a:lnTo>
                    <a:pt x="1184885" y="402778"/>
                  </a:lnTo>
                  <a:lnTo>
                    <a:pt x="1131023" y="362834"/>
                  </a:lnTo>
                  <a:lnTo>
                    <a:pt x="1075815" y="324771"/>
                  </a:lnTo>
                  <a:lnTo>
                    <a:pt x="1019328" y="288634"/>
                  </a:lnTo>
                  <a:lnTo>
                    <a:pt x="961628" y="254467"/>
                  </a:lnTo>
                  <a:lnTo>
                    <a:pt x="902784" y="222310"/>
                  </a:lnTo>
                  <a:lnTo>
                    <a:pt x="842866" y="192201"/>
                  </a:lnTo>
                  <a:lnTo>
                    <a:pt x="781946" y="164177"/>
                  </a:lnTo>
                  <a:lnTo>
                    <a:pt x="720095" y="138270"/>
                  </a:lnTo>
                  <a:lnTo>
                    <a:pt x="657388" y="114511"/>
                  </a:lnTo>
                  <a:lnTo>
                    <a:pt x="593898" y="92929"/>
                  </a:lnTo>
                  <a:lnTo>
                    <a:pt x="529702" y="73549"/>
                  </a:lnTo>
                  <a:lnTo>
                    <a:pt x="464876" y="56395"/>
                  </a:lnTo>
                  <a:lnTo>
                    <a:pt x="399497" y="41486"/>
                  </a:lnTo>
                  <a:lnTo>
                    <a:pt x="333643" y="28841"/>
                  </a:lnTo>
                  <a:lnTo>
                    <a:pt x="267392" y="18475"/>
                  </a:lnTo>
                  <a:lnTo>
                    <a:pt x="200823" y="10399"/>
                  </a:lnTo>
                  <a:lnTo>
                    <a:pt x="134014" y="4624"/>
                  </a:lnTo>
                  <a:lnTo>
                    <a:pt x="67047" y="1156"/>
                  </a:lnTo>
                  <a:lnTo>
                    <a:pt x="0" y="0"/>
                  </a:lnTo>
                  <a:lnTo>
                    <a:pt x="0" y="67042"/>
                  </a:lnTo>
                  <a:lnTo>
                    <a:pt x="0" y="134084"/>
                  </a:lnTo>
                  <a:lnTo>
                    <a:pt x="0" y="201126"/>
                  </a:lnTo>
                  <a:lnTo>
                    <a:pt x="0" y="268168"/>
                  </a:lnTo>
                  <a:lnTo>
                    <a:pt x="0" y="335210"/>
                  </a:lnTo>
                  <a:lnTo>
                    <a:pt x="0" y="402252"/>
                  </a:lnTo>
                  <a:lnTo>
                    <a:pt x="0" y="469295"/>
                  </a:lnTo>
                  <a:lnTo>
                    <a:pt x="0" y="536337"/>
                  </a:lnTo>
                  <a:lnTo>
                    <a:pt x="0" y="603379"/>
                  </a:lnTo>
                  <a:lnTo>
                    <a:pt x="0" y="670421"/>
                  </a:lnTo>
                  <a:lnTo>
                    <a:pt x="0" y="737463"/>
                  </a:lnTo>
                  <a:lnTo>
                    <a:pt x="0" y="804505"/>
                  </a:lnTo>
                  <a:lnTo>
                    <a:pt x="0" y="871548"/>
                  </a:lnTo>
                  <a:lnTo>
                    <a:pt x="0" y="938590"/>
                  </a:lnTo>
                  <a:lnTo>
                    <a:pt x="0" y="1005632"/>
                  </a:lnTo>
                  <a:lnTo>
                    <a:pt x="0" y="1072674"/>
                  </a:lnTo>
                  <a:lnTo>
                    <a:pt x="0" y="1139716"/>
                  </a:lnTo>
                  <a:lnTo>
                    <a:pt x="0" y="1206758"/>
                  </a:lnTo>
                  <a:lnTo>
                    <a:pt x="0" y="1273801"/>
                  </a:lnTo>
                  <a:lnTo>
                    <a:pt x="0" y="1340843"/>
                  </a:lnTo>
                  <a:lnTo>
                    <a:pt x="0" y="1407885"/>
                  </a:lnTo>
                  <a:lnTo>
                    <a:pt x="0" y="1474927"/>
                  </a:lnTo>
                  <a:lnTo>
                    <a:pt x="0" y="1541969"/>
                  </a:lnTo>
                  <a:lnTo>
                    <a:pt x="0" y="1609011"/>
                  </a:lnTo>
                  <a:lnTo>
                    <a:pt x="0" y="1676054"/>
                  </a:lnTo>
                  <a:lnTo>
                    <a:pt x="0" y="1743096"/>
                  </a:lnTo>
                  <a:lnTo>
                    <a:pt x="0" y="1810138"/>
                  </a:lnTo>
                  <a:lnTo>
                    <a:pt x="0" y="1877180"/>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5" name="pg5"/>
            <p:cNvSpPr/>
            <p:nvPr/>
          </p:nvSpPr>
          <p:spPr>
            <a:xfrm>
              <a:off x="2704598" y="2476258"/>
              <a:ext cx="1944064" cy="1825665"/>
            </a:xfrm>
            <a:custGeom>
              <a:avLst/>
              <a:pathLst>
                <a:path w="1944064" h="1825665">
                  <a:moveTo>
                    <a:pt x="0" y="934730"/>
                  </a:moveTo>
                  <a:lnTo>
                    <a:pt x="59588" y="965452"/>
                  </a:lnTo>
                  <a:lnTo>
                    <a:pt x="119177" y="996174"/>
                  </a:lnTo>
                  <a:lnTo>
                    <a:pt x="178766" y="1026896"/>
                  </a:lnTo>
                  <a:lnTo>
                    <a:pt x="238354" y="1057617"/>
                  </a:lnTo>
                  <a:lnTo>
                    <a:pt x="297943" y="1088339"/>
                  </a:lnTo>
                  <a:lnTo>
                    <a:pt x="357532" y="1119061"/>
                  </a:lnTo>
                  <a:lnTo>
                    <a:pt x="417121" y="1149783"/>
                  </a:lnTo>
                  <a:lnTo>
                    <a:pt x="476709" y="1180505"/>
                  </a:lnTo>
                  <a:lnTo>
                    <a:pt x="536298" y="1211227"/>
                  </a:lnTo>
                  <a:lnTo>
                    <a:pt x="595887" y="1241949"/>
                  </a:lnTo>
                  <a:lnTo>
                    <a:pt x="655475" y="1272671"/>
                  </a:lnTo>
                  <a:lnTo>
                    <a:pt x="715064" y="1303393"/>
                  </a:lnTo>
                  <a:lnTo>
                    <a:pt x="774653" y="1334115"/>
                  </a:lnTo>
                  <a:lnTo>
                    <a:pt x="834242" y="1364837"/>
                  </a:lnTo>
                  <a:lnTo>
                    <a:pt x="893830" y="1395558"/>
                  </a:lnTo>
                  <a:lnTo>
                    <a:pt x="953419" y="1426280"/>
                  </a:lnTo>
                  <a:lnTo>
                    <a:pt x="1013008" y="1457002"/>
                  </a:lnTo>
                  <a:lnTo>
                    <a:pt x="1072597" y="1487724"/>
                  </a:lnTo>
                  <a:lnTo>
                    <a:pt x="1132185" y="1518446"/>
                  </a:lnTo>
                  <a:lnTo>
                    <a:pt x="1191774" y="1549168"/>
                  </a:lnTo>
                  <a:lnTo>
                    <a:pt x="1251363" y="1579890"/>
                  </a:lnTo>
                  <a:lnTo>
                    <a:pt x="1310951" y="1610612"/>
                  </a:lnTo>
                  <a:lnTo>
                    <a:pt x="1370540" y="1641334"/>
                  </a:lnTo>
                  <a:lnTo>
                    <a:pt x="1430129" y="1672056"/>
                  </a:lnTo>
                  <a:lnTo>
                    <a:pt x="1489718" y="1702778"/>
                  </a:lnTo>
                  <a:lnTo>
                    <a:pt x="1549306" y="1733499"/>
                  </a:lnTo>
                  <a:lnTo>
                    <a:pt x="1608895" y="1764221"/>
                  </a:lnTo>
                  <a:lnTo>
                    <a:pt x="1668484" y="1794943"/>
                  </a:lnTo>
                  <a:lnTo>
                    <a:pt x="1728073" y="1825665"/>
                  </a:lnTo>
                  <a:lnTo>
                    <a:pt x="1758118" y="1764803"/>
                  </a:lnTo>
                  <a:lnTo>
                    <a:pt x="1786021" y="1702928"/>
                  </a:lnTo>
                  <a:lnTo>
                    <a:pt x="1811747" y="1640118"/>
                  </a:lnTo>
                  <a:lnTo>
                    <a:pt x="1835265" y="1576448"/>
                  </a:lnTo>
                  <a:lnTo>
                    <a:pt x="1856547" y="1511995"/>
                  </a:lnTo>
                  <a:lnTo>
                    <a:pt x="1875565" y="1446839"/>
                  </a:lnTo>
                  <a:lnTo>
                    <a:pt x="1892298" y="1381059"/>
                  </a:lnTo>
                  <a:lnTo>
                    <a:pt x="1906724" y="1314735"/>
                  </a:lnTo>
                  <a:lnTo>
                    <a:pt x="1918826" y="1247948"/>
                  </a:lnTo>
                  <a:lnTo>
                    <a:pt x="1928590" y="1180779"/>
                  </a:lnTo>
                  <a:lnTo>
                    <a:pt x="1936003" y="1113310"/>
                  </a:lnTo>
                  <a:lnTo>
                    <a:pt x="1941057" y="1045624"/>
                  </a:lnTo>
                  <a:lnTo>
                    <a:pt x="1943745" y="977802"/>
                  </a:lnTo>
                  <a:lnTo>
                    <a:pt x="1944064" y="909928"/>
                  </a:lnTo>
                  <a:lnTo>
                    <a:pt x="1942014" y="842084"/>
                  </a:lnTo>
                  <a:lnTo>
                    <a:pt x="1937596" y="774353"/>
                  </a:lnTo>
                  <a:lnTo>
                    <a:pt x="1930818" y="706818"/>
                  </a:lnTo>
                  <a:lnTo>
                    <a:pt x="1921686" y="639560"/>
                  </a:lnTo>
                  <a:lnTo>
                    <a:pt x="1910211" y="572662"/>
                  </a:lnTo>
                  <a:lnTo>
                    <a:pt x="1896409" y="506206"/>
                  </a:lnTo>
                  <a:lnTo>
                    <a:pt x="1880295" y="440271"/>
                  </a:lnTo>
                  <a:lnTo>
                    <a:pt x="1861890" y="374939"/>
                  </a:lnTo>
                  <a:lnTo>
                    <a:pt x="1841216" y="310290"/>
                  </a:lnTo>
                  <a:lnTo>
                    <a:pt x="1818297" y="246401"/>
                  </a:lnTo>
                  <a:lnTo>
                    <a:pt x="1793162" y="183352"/>
                  </a:lnTo>
                  <a:lnTo>
                    <a:pt x="1765842" y="121218"/>
                  </a:lnTo>
                  <a:lnTo>
                    <a:pt x="1736370" y="60076"/>
                  </a:lnTo>
                  <a:lnTo>
                    <a:pt x="1704781" y="0"/>
                  </a:lnTo>
                  <a:lnTo>
                    <a:pt x="1645996" y="32232"/>
                  </a:lnTo>
                  <a:lnTo>
                    <a:pt x="1587210" y="64464"/>
                  </a:lnTo>
                  <a:lnTo>
                    <a:pt x="1528425" y="96696"/>
                  </a:lnTo>
                  <a:lnTo>
                    <a:pt x="1469639" y="128928"/>
                  </a:lnTo>
                  <a:lnTo>
                    <a:pt x="1410854" y="161160"/>
                  </a:lnTo>
                  <a:lnTo>
                    <a:pt x="1352068" y="193392"/>
                  </a:lnTo>
                  <a:lnTo>
                    <a:pt x="1293282" y="225624"/>
                  </a:lnTo>
                  <a:lnTo>
                    <a:pt x="1234497" y="257856"/>
                  </a:lnTo>
                  <a:lnTo>
                    <a:pt x="1175711" y="290088"/>
                  </a:lnTo>
                  <a:lnTo>
                    <a:pt x="1116926" y="322320"/>
                  </a:lnTo>
                  <a:lnTo>
                    <a:pt x="1058140" y="354552"/>
                  </a:lnTo>
                  <a:lnTo>
                    <a:pt x="999354" y="386784"/>
                  </a:lnTo>
                  <a:lnTo>
                    <a:pt x="940569" y="419017"/>
                  </a:lnTo>
                  <a:lnTo>
                    <a:pt x="881783" y="451249"/>
                  </a:lnTo>
                  <a:lnTo>
                    <a:pt x="822998" y="483481"/>
                  </a:lnTo>
                  <a:lnTo>
                    <a:pt x="764212" y="515713"/>
                  </a:lnTo>
                  <a:lnTo>
                    <a:pt x="705427" y="547945"/>
                  </a:lnTo>
                  <a:lnTo>
                    <a:pt x="646641" y="580177"/>
                  </a:lnTo>
                  <a:lnTo>
                    <a:pt x="587855" y="612409"/>
                  </a:lnTo>
                  <a:lnTo>
                    <a:pt x="529070" y="644641"/>
                  </a:lnTo>
                  <a:lnTo>
                    <a:pt x="470284" y="676873"/>
                  </a:lnTo>
                  <a:lnTo>
                    <a:pt x="411499" y="709105"/>
                  </a:lnTo>
                  <a:lnTo>
                    <a:pt x="352713" y="741337"/>
                  </a:lnTo>
                  <a:lnTo>
                    <a:pt x="293927" y="773569"/>
                  </a:lnTo>
                  <a:lnTo>
                    <a:pt x="235142" y="805801"/>
                  </a:lnTo>
                  <a:lnTo>
                    <a:pt x="176356" y="838034"/>
                  </a:lnTo>
                  <a:lnTo>
                    <a:pt x="117571" y="870266"/>
                  </a:lnTo>
                  <a:lnTo>
                    <a:pt x="58785" y="902498"/>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6" name="pg6"/>
            <p:cNvSpPr/>
            <p:nvPr/>
          </p:nvSpPr>
          <p:spPr>
            <a:xfrm>
              <a:off x="2704598" y="3410988"/>
              <a:ext cx="1728073" cy="1869645"/>
            </a:xfrm>
            <a:custGeom>
              <a:avLst/>
              <a:pathLst>
                <a:path w="1728073" h="1869645">
                  <a:moveTo>
                    <a:pt x="0" y="0"/>
                  </a:moveTo>
                  <a:lnTo>
                    <a:pt x="18390" y="64470"/>
                  </a:lnTo>
                  <a:lnTo>
                    <a:pt x="36780" y="128941"/>
                  </a:lnTo>
                  <a:lnTo>
                    <a:pt x="55170" y="193411"/>
                  </a:lnTo>
                  <a:lnTo>
                    <a:pt x="73561" y="257882"/>
                  </a:lnTo>
                  <a:lnTo>
                    <a:pt x="91951" y="322352"/>
                  </a:lnTo>
                  <a:lnTo>
                    <a:pt x="110341" y="386823"/>
                  </a:lnTo>
                  <a:lnTo>
                    <a:pt x="128732" y="451293"/>
                  </a:lnTo>
                  <a:lnTo>
                    <a:pt x="147122" y="515764"/>
                  </a:lnTo>
                  <a:lnTo>
                    <a:pt x="165512" y="580234"/>
                  </a:lnTo>
                  <a:lnTo>
                    <a:pt x="183903" y="644705"/>
                  </a:lnTo>
                  <a:lnTo>
                    <a:pt x="202293" y="709175"/>
                  </a:lnTo>
                  <a:lnTo>
                    <a:pt x="220683" y="773646"/>
                  </a:lnTo>
                  <a:lnTo>
                    <a:pt x="239074" y="838116"/>
                  </a:lnTo>
                  <a:lnTo>
                    <a:pt x="257464" y="902587"/>
                  </a:lnTo>
                  <a:lnTo>
                    <a:pt x="275854" y="967057"/>
                  </a:lnTo>
                  <a:lnTo>
                    <a:pt x="294245" y="1031528"/>
                  </a:lnTo>
                  <a:lnTo>
                    <a:pt x="312635" y="1095998"/>
                  </a:lnTo>
                  <a:lnTo>
                    <a:pt x="331025" y="1160469"/>
                  </a:lnTo>
                  <a:lnTo>
                    <a:pt x="349415" y="1224939"/>
                  </a:lnTo>
                  <a:lnTo>
                    <a:pt x="367806" y="1289410"/>
                  </a:lnTo>
                  <a:lnTo>
                    <a:pt x="386196" y="1353880"/>
                  </a:lnTo>
                  <a:lnTo>
                    <a:pt x="404586" y="1418351"/>
                  </a:lnTo>
                  <a:lnTo>
                    <a:pt x="422977" y="1482822"/>
                  </a:lnTo>
                  <a:lnTo>
                    <a:pt x="441367" y="1547292"/>
                  </a:lnTo>
                  <a:lnTo>
                    <a:pt x="459757" y="1611763"/>
                  </a:lnTo>
                  <a:lnTo>
                    <a:pt x="478148" y="1676233"/>
                  </a:lnTo>
                  <a:lnTo>
                    <a:pt x="496538" y="1740704"/>
                  </a:lnTo>
                  <a:lnTo>
                    <a:pt x="514928" y="1805174"/>
                  </a:lnTo>
                  <a:lnTo>
                    <a:pt x="533319" y="1869645"/>
                  </a:lnTo>
                  <a:lnTo>
                    <a:pt x="596636" y="1850412"/>
                  </a:lnTo>
                  <a:lnTo>
                    <a:pt x="659261" y="1829036"/>
                  </a:lnTo>
                  <a:lnTo>
                    <a:pt x="721124" y="1805542"/>
                  </a:lnTo>
                  <a:lnTo>
                    <a:pt x="782150" y="1779955"/>
                  </a:lnTo>
                  <a:lnTo>
                    <a:pt x="842271" y="1752307"/>
                  </a:lnTo>
                  <a:lnTo>
                    <a:pt x="901416" y="1722629"/>
                  </a:lnTo>
                  <a:lnTo>
                    <a:pt x="959517" y="1690955"/>
                  </a:lnTo>
                  <a:lnTo>
                    <a:pt x="1016506" y="1657322"/>
                  </a:lnTo>
                  <a:lnTo>
                    <a:pt x="1072317" y="1621769"/>
                  </a:lnTo>
                  <a:lnTo>
                    <a:pt x="1126887" y="1584338"/>
                  </a:lnTo>
                  <a:lnTo>
                    <a:pt x="1180151" y="1545071"/>
                  </a:lnTo>
                  <a:lnTo>
                    <a:pt x="1232047" y="1504014"/>
                  </a:lnTo>
                  <a:lnTo>
                    <a:pt x="1282517" y="1461215"/>
                  </a:lnTo>
                  <a:lnTo>
                    <a:pt x="1331501" y="1416724"/>
                  </a:lnTo>
                  <a:lnTo>
                    <a:pt x="1378942" y="1370591"/>
                  </a:lnTo>
                  <a:lnTo>
                    <a:pt x="1424786" y="1322870"/>
                  </a:lnTo>
                  <a:lnTo>
                    <a:pt x="1468979" y="1273617"/>
                  </a:lnTo>
                  <a:lnTo>
                    <a:pt x="1511471" y="1222888"/>
                  </a:lnTo>
                  <a:lnTo>
                    <a:pt x="1552211" y="1170743"/>
                  </a:lnTo>
                  <a:lnTo>
                    <a:pt x="1591154" y="1117242"/>
                  </a:lnTo>
                  <a:lnTo>
                    <a:pt x="1628253" y="1062446"/>
                  </a:lnTo>
                  <a:lnTo>
                    <a:pt x="1663466" y="1006419"/>
                  </a:lnTo>
                  <a:lnTo>
                    <a:pt x="1696752" y="949227"/>
                  </a:lnTo>
                  <a:lnTo>
                    <a:pt x="1728073" y="890935"/>
                  </a:lnTo>
                  <a:lnTo>
                    <a:pt x="1668484" y="860213"/>
                  </a:lnTo>
                  <a:lnTo>
                    <a:pt x="1608895" y="829491"/>
                  </a:lnTo>
                  <a:lnTo>
                    <a:pt x="1549306" y="798769"/>
                  </a:lnTo>
                  <a:lnTo>
                    <a:pt x="1489718" y="768047"/>
                  </a:lnTo>
                  <a:lnTo>
                    <a:pt x="1430129" y="737325"/>
                  </a:lnTo>
                  <a:lnTo>
                    <a:pt x="1370540" y="706603"/>
                  </a:lnTo>
                  <a:lnTo>
                    <a:pt x="1310951" y="675882"/>
                  </a:lnTo>
                  <a:lnTo>
                    <a:pt x="1251363" y="645160"/>
                  </a:lnTo>
                  <a:lnTo>
                    <a:pt x="1191774" y="614438"/>
                  </a:lnTo>
                  <a:lnTo>
                    <a:pt x="1132185" y="583716"/>
                  </a:lnTo>
                  <a:lnTo>
                    <a:pt x="1072597" y="552994"/>
                  </a:lnTo>
                  <a:lnTo>
                    <a:pt x="1013008" y="522272"/>
                  </a:lnTo>
                  <a:lnTo>
                    <a:pt x="953419" y="491550"/>
                  </a:lnTo>
                  <a:lnTo>
                    <a:pt x="893830" y="460828"/>
                  </a:lnTo>
                  <a:lnTo>
                    <a:pt x="834242" y="430106"/>
                  </a:lnTo>
                  <a:lnTo>
                    <a:pt x="774653" y="399384"/>
                  </a:lnTo>
                  <a:lnTo>
                    <a:pt x="715064" y="368662"/>
                  </a:lnTo>
                  <a:lnTo>
                    <a:pt x="655475" y="337941"/>
                  </a:lnTo>
                  <a:lnTo>
                    <a:pt x="595887" y="307219"/>
                  </a:lnTo>
                  <a:lnTo>
                    <a:pt x="536298" y="276497"/>
                  </a:lnTo>
                  <a:lnTo>
                    <a:pt x="476709" y="245775"/>
                  </a:lnTo>
                  <a:lnTo>
                    <a:pt x="417121" y="215053"/>
                  </a:lnTo>
                  <a:lnTo>
                    <a:pt x="357532" y="184331"/>
                  </a:lnTo>
                  <a:lnTo>
                    <a:pt x="297943" y="153609"/>
                  </a:lnTo>
                  <a:lnTo>
                    <a:pt x="238354" y="122887"/>
                  </a:lnTo>
                  <a:lnTo>
                    <a:pt x="178766" y="92165"/>
                  </a:lnTo>
                  <a:lnTo>
                    <a:pt x="119177" y="61443"/>
                  </a:lnTo>
                  <a:lnTo>
                    <a:pt x="59588" y="30721"/>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7" name="pg7"/>
            <p:cNvSpPr/>
            <p:nvPr/>
          </p:nvSpPr>
          <p:spPr>
            <a:xfrm>
              <a:off x="1951454" y="3410988"/>
              <a:ext cx="1286463" cy="1944180"/>
            </a:xfrm>
            <a:custGeom>
              <a:avLst/>
              <a:pathLst>
                <a:path w="1286463" h="1944180">
                  <a:moveTo>
                    <a:pt x="753143" y="0"/>
                  </a:moveTo>
                  <a:lnTo>
                    <a:pt x="727173" y="61807"/>
                  </a:lnTo>
                  <a:lnTo>
                    <a:pt x="701202" y="123615"/>
                  </a:lnTo>
                  <a:lnTo>
                    <a:pt x="675232" y="185422"/>
                  </a:lnTo>
                  <a:lnTo>
                    <a:pt x="649261" y="247230"/>
                  </a:lnTo>
                  <a:lnTo>
                    <a:pt x="623291" y="309038"/>
                  </a:lnTo>
                  <a:lnTo>
                    <a:pt x="597321" y="370845"/>
                  </a:lnTo>
                  <a:lnTo>
                    <a:pt x="571350" y="432653"/>
                  </a:lnTo>
                  <a:lnTo>
                    <a:pt x="545380" y="494461"/>
                  </a:lnTo>
                  <a:lnTo>
                    <a:pt x="519409" y="556268"/>
                  </a:lnTo>
                  <a:lnTo>
                    <a:pt x="493439" y="618076"/>
                  </a:lnTo>
                  <a:lnTo>
                    <a:pt x="467468" y="679884"/>
                  </a:lnTo>
                  <a:lnTo>
                    <a:pt x="441498" y="741691"/>
                  </a:lnTo>
                  <a:lnTo>
                    <a:pt x="415527" y="803499"/>
                  </a:lnTo>
                  <a:lnTo>
                    <a:pt x="389557" y="865307"/>
                  </a:lnTo>
                  <a:lnTo>
                    <a:pt x="363586" y="927114"/>
                  </a:lnTo>
                  <a:lnTo>
                    <a:pt x="337616" y="988922"/>
                  </a:lnTo>
                  <a:lnTo>
                    <a:pt x="311645" y="1050730"/>
                  </a:lnTo>
                  <a:lnTo>
                    <a:pt x="285675" y="1112537"/>
                  </a:lnTo>
                  <a:lnTo>
                    <a:pt x="259704" y="1174345"/>
                  </a:lnTo>
                  <a:lnTo>
                    <a:pt x="233734" y="1236153"/>
                  </a:lnTo>
                  <a:lnTo>
                    <a:pt x="207763" y="1297960"/>
                  </a:lnTo>
                  <a:lnTo>
                    <a:pt x="181793" y="1359768"/>
                  </a:lnTo>
                  <a:lnTo>
                    <a:pt x="155822" y="1421576"/>
                  </a:lnTo>
                  <a:lnTo>
                    <a:pt x="129852" y="1483383"/>
                  </a:lnTo>
                  <a:lnTo>
                    <a:pt x="103881" y="1545191"/>
                  </a:lnTo>
                  <a:lnTo>
                    <a:pt x="77911" y="1606999"/>
                  </a:lnTo>
                  <a:lnTo>
                    <a:pt x="51940" y="1668806"/>
                  </a:lnTo>
                  <a:lnTo>
                    <a:pt x="25970" y="1730614"/>
                  </a:lnTo>
                  <a:lnTo>
                    <a:pt x="0" y="1792421"/>
                  </a:lnTo>
                  <a:lnTo>
                    <a:pt x="64202" y="1818065"/>
                  </a:lnTo>
                  <a:lnTo>
                    <a:pt x="129276" y="1841410"/>
                  </a:lnTo>
                  <a:lnTo>
                    <a:pt x="195138" y="1862426"/>
                  </a:lnTo>
                  <a:lnTo>
                    <a:pt x="261707" y="1881088"/>
                  </a:lnTo>
                  <a:lnTo>
                    <a:pt x="328896" y="1897370"/>
                  </a:lnTo>
                  <a:lnTo>
                    <a:pt x="396622" y="1911254"/>
                  </a:lnTo>
                  <a:lnTo>
                    <a:pt x="464799" y="1922721"/>
                  </a:lnTo>
                  <a:lnTo>
                    <a:pt x="533340" y="1931757"/>
                  </a:lnTo>
                  <a:lnTo>
                    <a:pt x="602160" y="1938351"/>
                  </a:lnTo>
                  <a:lnTo>
                    <a:pt x="671170" y="1942493"/>
                  </a:lnTo>
                  <a:lnTo>
                    <a:pt x="740284" y="1944180"/>
                  </a:lnTo>
                  <a:lnTo>
                    <a:pt x="809414" y="1943408"/>
                  </a:lnTo>
                  <a:lnTo>
                    <a:pt x="878473" y="1940179"/>
                  </a:lnTo>
                  <a:lnTo>
                    <a:pt x="947373" y="1934496"/>
                  </a:lnTo>
                  <a:lnTo>
                    <a:pt x="1016028" y="1926368"/>
                  </a:lnTo>
                  <a:lnTo>
                    <a:pt x="1084351" y="1915803"/>
                  </a:lnTo>
                  <a:lnTo>
                    <a:pt x="1152254" y="1902817"/>
                  </a:lnTo>
                  <a:lnTo>
                    <a:pt x="1219653" y="1887424"/>
                  </a:lnTo>
                  <a:lnTo>
                    <a:pt x="1286463" y="1869645"/>
                  </a:lnTo>
                  <a:lnTo>
                    <a:pt x="1268072" y="1805174"/>
                  </a:lnTo>
                  <a:lnTo>
                    <a:pt x="1249682" y="1740704"/>
                  </a:lnTo>
                  <a:lnTo>
                    <a:pt x="1231292" y="1676233"/>
                  </a:lnTo>
                  <a:lnTo>
                    <a:pt x="1212901" y="1611763"/>
                  </a:lnTo>
                  <a:lnTo>
                    <a:pt x="1194511" y="1547292"/>
                  </a:lnTo>
                  <a:lnTo>
                    <a:pt x="1176121" y="1482822"/>
                  </a:lnTo>
                  <a:lnTo>
                    <a:pt x="1157730" y="1418351"/>
                  </a:lnTo>
                  <a:lnTo>
                    <a:pt x="1139340" y="1353880"/>
                  </a:lnTo>
                  <a:lnTo>
                    <a:pt x="1120950" y="1289410"/>
                  </a:lnTo>
                  <a:lnTo>
                    <a:pt x="1102559" y="1224939"/>
                  </a:lnTo>
                  <a:lnTo>
                    <a:pt x="1084169" y="1160469"/>
                  </a:lnTo>
                  <a:lnTo>
                    <a:pt x="1065779" y="1095998"/>
                  </a:lnTo>
                  <a:lnTo>
                    <a:pt x="1047388" y="1031528"/>
                  </a:lnTo>
                  <a:lnTo>
                    <a:pt x="1028998" y="967057"/>
                  </a:lnTo>
                  <a:lnTo>
                    <a:pt x="1010608" y="902587"/>
                  </a:lnTo>
                  <a:lnTo>
                    <a:pt x="992218" y="838116"/>
                  </a:lnTo>
                  <a:lnTo>
                    <a:pt x="973827" y="773646"/>
                  </a:lnTo>
                  <a:lnTo>
                    <a:pt x="955437" y="709175"/>
                  </a:lnTo>
                  <a:lnTo>
                    <a:pt x="937047" y="644705"/>
                  </a:lnTo>
                  <a:lnTo>
                    <a:pt x="918656" y="580234"/>
                  </a:lnTo>
                  <a:lnTo>
                    <a:pt x="900266" y="515764"/>
                  </a:lnTo>
                  <a:lnTo>
                    <a:pt x="881876" y="451293"/>
                  </a:lnTo>
                  <a:lnTo>
                    <a:pt x="863485" y="386823"/>
                  </a:lnTo>
                  <a:lnTo>
                    <a:pt x="845095" y="322352"/>
                  </a:lnTo>
                  <a:lnTo>
                    <a:pt x="826705" y="257882"/>
                  </a:lnTo>
                  <a:lnTo>
                    <a:pt x="808314" y="193411"/>
                  </a:lnTo>
                  <a:lnTo>
                    <a:pt x="789924" y="128941"/>
                  </a:lnTo>
                  <a:lnTo>
                    <a:pt x="771534" y="64470"/>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8" name="pg8"/>
            <p:cNvSpPr/>
            <p:nvPr/>
          </p:nvSpPr>
          <p:spPr>
            <a:xfrm>
              <a:off x="1132078" y="3410988"/>
              <a:ext cx="1572520" cy="1792421"/>
            </a:xfrm>
            <a:custGeom>
              <a:avLst/>
              <a:pathLst>
                <a:path w="1572520" h="1792421">
                  <a:moveTo>
                    <a:pt x="1572520" y="0"/>
                  </a:moveTo>
                  <a:lnTo>
                    <a:pt x="1518295" y="39424"/>
                  </a:lnTo>
                  <a:lnTo>
                    <a:pt x="1464070" y="78849"/>
                  </a:lnTo>
                  <a:lnTo>
                    <a:pt x="1409845" y="118274"/>
                  </a:lnTo>
                  <a:lnTo>
                    <a:pt x="1355620" y="157699"/>
                  </a:lnTo>
                  <a:lnTo>
                    <a:pt x="1301396" y="197124"/>
                  </a:lnTo>
                  <a:lnTo>
                    <a:pt x="1247171" y="236549"/>
                  </a:lnTo>
                  <a:lnTo>
                    <a:pt x="1192946" y="275973"/>
                  </a:lnTo>
                  <a:lnTo>
                    <a:pt x="1138721" y="315398"/>
                  </a:lnTo>
                  <a:lnTo>
                    <a:pt x="1084496" y="354823"/>
                  </a:lnTo>
                  <a:lnTo>
                    <a:pt x="1030271" y="394248"/>
                  </a:lnTo>
                  <a:lnTo>
                    <a:pt x="976047" y="433673"/>
                  </a:lnTo>
                  <a:lnTo>
                    <a:pt x="921822" y="473098"/>
                  </a:lnTo>
                  <a:lnTo>
                    <a:pt x="867597" y="512523"/>
                  </a:lnTo>
                  <a:lnTo>
                    <a:pt x="813372" y="551947"/>
                  </a:lnTo>
                  <a:lnTo>
                    <a:pt x="759147" y="591372"/>
                  </a:lnTo>
                  <a:lnTo>
                    <a:pt x="704922" y="630797"/>
                  </a:lnTo>
                  <a:lnTo>
                    <a:pt x="650698" y="670222"/>
                  </a:lnTo>
                  <a:lnTo>
                    <a:pt x="596473" y="709647"/>
                  </a:lnTo>
                  <a:lnTo>
                    <a:pt x="542248" y="749072"/>
                  </a:lnTo>
                  <a:lnTo>
                    <a:pt x="488023" y="788496"/>
                  </a:lnTo>
                  <a:lnTo>
                    <a:pt x="433798" y="827921"/>
                  </a:lnTo>
                  <a:lnTo>
                    <a:pt x="379573" y="867346"/>
                  </a:lnTo>
                  <a:lnTo>
                    <a:pt x="325349" y="906771"/>
                  </a:lnTo>
                  <a:lnTo>
                    <a:pt x="271124" y="946196"/>
                  </a:lnTo>
                  <a:lnTo>
                    <a:pt x="216899" y="985621"/>
                  </a:lnTo>
                  <a:lnTo>
                    <a:pt x="162674" y="1025046"/>
                  </a:lnTo>
                  <a:lnTo>
                    <a:pt x="108449" y="1064470"/>
                  </a:lnTo>
                  <a:lnTo>
                    <a:pt x="54224" y="1103895"/>
                  </a:lnTo>
                  <a:lnTo>
                    <a:pt x="0" y="1143320"/>
                  </a:lnTo>
                  <a:lnTo>
                    <a:pt x="39800" y="1196149"/>
                  </a:lnTo>
                  <a:lnTo>
                    <a:pt x="81375" y="1247593"/>
                  </a:lnTo>
                  <a:lnTo>
                    <a:pt x="124676" y="1297593"/>
                  </a:lnTo>
                  <a:lnTo>
                    <a:pt x="169652" y="1346091"/>
                  </a:lnTo>
                  <a:lnTo>
                    <a:pt x="216252" y="1393032"/>
                  </a:lnTo>
                  <a:lnTo>
                    <a:pt x="264421" y="1438360"/>
                  </a:lnTo>
                  <a:lnTo>
                    <a:pt x="314105" y="1482023"/>
                  </a:lnTo>
                  <a:lnTo>
                    <a:pt x="365245" y="1523971"/>
                  </a:lnTo>
                  <a:lnTo>
                    <a:pt x="417783" y="1564156"/>
                  </a:lnTo>
                  <a:lnTo>
                    <a:pt x="471657" y="1602530"/>
                  </a:lnTo>
                  <a:lnTo>
                    <a:pt x="526805" y="1639049"/>
                  </a:lnTo>
                  <a:lnTo>
                    <a:pt x="583163" y="1673671"/>
                  </a:lnTo>
                  <a:lnTo>
                    <a:pt x="640667" y="1706356"/>
                  </a:lnTo>
                  <a:lnTo>
                    <a:pt x="699249" y="1737066"/>
                  </a:lnTo>
                  <a:lnTo>
                    <a:pt x="758841" y="1765766"/>
                  </a:lnTo>
                  <a:lnTo>
                    <a:pt x="819376" y="1792421"/>
                  </a:lnTo>
                  <a:lnTo>
                    <a:pt x="845346" y="1730614"/>
                  </a:lnTo>
                  <a:lnTo>
                    <a:pt x="871317" y="1668806"/>
                  </a:lnTo>
                  <a:lnTo>
                    <a:pt x="897287" y="1606999"/>
                  </a:lnTo>
                  <a:lnTo>
                    <a:pt x="923258" y="1545191"/>
                  </a:lnTo>
                  <a:lnTo>
                    <a:pt x="949228" y="1483383"/>
                  </a:lnTo>
                  <a:lnTo>
                    <a:pt x="975199" y="1421576"/>
                  </a:lnTo>
                  <a:lnTo>
                    <a:pt x="1001169" y="1359768"/>
                  </a:lnTo>
                  <a:lnTo>
                    <a:pt x="1027140" y="1297960"/>
                  </a:lnTo>
                  <a:lnTo>
                    <a:pt x="1053110" y="1236153"/>
                  </a:lnTo>
                  <a:lnTo>
                    <a:pt x="1079081" y="1174345"/>
                  </a:lnTo>
                  <a:lnTo>
                    <a:pt x="1105051" y="1112537"/>
                  </a:lnTo>
                  <a:lnTo>
                    <a:pt x="1131022" y="1050730"/>
                  </a:lnTo>
                  <a:lnTo>
                    <a:pt x="1156992" y="988922"/>
                  </a:lnTo>
                  <a:lnTo>
                    <a:pt x="1182963" y="927114"/>
                  </a:lnTo>
                  <a:lnTo>
                    <a:pt x="1208933" y="865307"/>
                  </a:lnTo>
                  <a:lnTo>
                    <a:pt x="1234904" y="803499"/>
                  </a:lnTo>
                  <a:lnTo>
                    <a:pt x="1260874" y="741691"/>
                  </a:lnTo>
                  <a:lnTo>
                    <a:pt x="1286845" y="679884"/>
                  </a:lnTo>
                  <a:lnTo>
                    <a:pt x="1312815" y="618076"/>
                  </a:lnTo>
                  <a:lnTo>
                    <a:pt x="1338786" y="556268"/>
                  </a:lnTo>
                  <a:lnTo>
                    <a:pt x="1364756" y="494461"/>
                  </a:lnTo>
                  <a:lnTo>
                    <a:pt x="1390726" y="432653"/>
                  </a:lnTo>
                  <a:lnTo>
                    <a:pt x="1416697" y="370845"/>
                  </a:lnTo>
                  <a:lnTo>
                    <a:pt x="1442667" y="309038"/>
                  </a:lnTo>
                  <a:lnTo>
                    <a:pt x="1468638" y="247230"/>
                  </a:lnTo>
                  <a:lnTo>
                    <a:pt x="1494608" y="185422"/>
                  </a:lnTo>
                  <a:lnTo>
                    <a:pt x="1520579" y="123615"/>
                  </a:lnTo>
                  <a:lnTo>
                    <a:pt x="1546549" y="61807"/>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9" name="pg9"/>
            <p:cNvSpPr/>
            <p:nvPr/>
          </p:nvSpPr>
          <p:spPr>
            <a:xfrm>
              <a:off x="803022" y="3410988"/>
              <a:ext cx="1901576" cy="1143320"/>
            </a:xfrm>
            <a:custGeom>
              <a:avLst/>
              <a:pathLst>
                <a:path w="1901576" h="1143320">
                  <a:moveTo>
                    <a:pt x="1901576" y="0"/>
                  </a:moveTo>
                  <a:lnTo>
                    <a:pt x="1836004" y="13964"/>
                  </a:lnTo>
                  <a:lnTo>
                    <a:pt x="1770433" y="27929"/>
                  </a:lnTo>
                  <a:lnTo>
                    <a:pt x="1704861" y="41894"/>
                  </a:lnTo>
                  <a:lnTo>
                    <a:pt x="1639289" y="55859"/>
                  </a:lnTo>
                  <a:lnTo>
                    <a:pt x="1573718" y="69824"/>
                  </a:lnTo>
                  <a:lnTo>
                    <a:pt x="1508146" y="83789"/>
                  </a:lnTo>
                  <a:lnTo>
                    <a:pt x="1442575" y="97754"/>
                  </a:lnTo>
                  <a:lnTo>
                    <a:pt x="1377003" y="111718"/>
                  </a:lnTo>
                  <a:lnTo>
                    <a:pt x="1311431" y="125683"/>
                  </a:lnTo>
                  <a:lnTo>
                    <a:pt x="1245860" y="139648"/>
                  </a:lnTo>
                  <a:lnTo>
                    <a:pt x="1180288" y="153613"/>
                  </a:lnTo>
                  <a:lnTo>
                    <a:pt x="1114717" y="167578"/>
                  </a:lnTo>
                  <a:lnTo>
                    <a:pt x="1049145" y="181543"/>
                  </a:lnTo>
                  <a:lnTo>
                    <a:pt x="983573" y="195508"/>
                  </a:lnTo>
                  <a:lnTo>
                    <a:pt x="918002" y="209473"/>
                  </a:lnTo>
                  <a:lnTo>
                    <a:pt x="852430" y="223437"/>
                  </a:lnTo>
                  <a:lnTo>
                    <a:pt x="786859" y="237402"/>
                  </a:lnTo>
                  <a:lnTo>
                    <a:pt x="721287" y="251367"/>
                  </a:lnTo>
                  <a:lnTo>
                    <a:pt x="655715" y="265332"/>
                  </a:lnTo>
                  <a:lnTo>
                    <a:pt x="590144" y="279297"/>
                  </a:lnTo>
                  <a:lnTo>
                    <a:pt x="524572" y="293262"/>
                  </a:lnTo>
                  <a:lnTo>
                    <a:pt x="459001" y="307227"/>
                  </a:lnTo>
                  <a:lnTo>
                    <a:pt x="393429" y="321192"/>
                  </a:lnTo>
                  <a:lnTo>
                    <a:pt x="327857" y="335156"/>
                  </a:lnTo>
                  <a:lnTo>
                    <a:pt x="262286" y="349121"/>
                  </a:lnTo>
                  <a:lnTo>
                    <a:pt x="196714" y="363086"/>
                  </a:lnTo>
                  <a:lnTo>
                    <a:pt x="131143" y="377051"/>
                  </a:lnTo>
                  <a:lnTo>
                    <a:pt x="65571" y="391016"/>
                  </a:lnTo>
                  <a:lnTo>
                    <a:pt x="0" y="404981"/>
                  </a:lnTo>
                  <a:lnTo>
                    <a:pt x="15289" y="471089"/>
                  </a:lnTo>
                  <a:lnTo>
                    <a:pt x="32877" y="536624"/>
                  </a:lnTo>
                  <a:lnTo>
                    <a:pt x="52740" y="601505"/>
                  </a:lnTo>
                  <a:lnTo>
                    <a:pt x="74855" y="665653"/>
                  </a:lnTo>
                  <a:lnTo>
                    <a:pt x="99196" y="728991"/>
                  </a:lnTo>
                  <a:lnTo>
                    <a:pt x="125731" y="791441"/>
                  </a:lnTo>
                  <a:lnTo>
                    <a:pt x="154430" y="852926"/>
                  </a:lnTo>
                  <a:lnTo>
                    <a:pt x="185257" y="913373"/>
                  </a:lnTo>
                  <a:lnTo>
                    <a:pt x="218174" y="972708"/>
                  </a:lnTo>
                  <a:lnTo>
                    <a:pt x="253142" y="1030857"/>
                  </a:lnTo>
                  <a:lnTo>
                    <a:pt x="290117" y="1087751"/>
                  </a:lnTo>
                  <a:lnTo>
                    <a:pt x="329055" y="1143320"/>
                  </a:lnTo>
                  <a:lnTo>
                    <a:pt x="383280" y="1103895"/>
                  </a:lnTo>
                  <a:lnTo>
                    <a:pt x="437505" y="1064470"/>
                  </a:lnTo>
                  <a:lnTo>
                    <a:pt x="491730" y="1025046"/>
                  </a:lnTo>
                  <a:lnTo>
                    <a:pt x="545955" y="985621"/>
                  </a:lnTo>
                  <a:lnTo>
                    <a:pt x="600180" y="946196"/>
                  </a:lnTo>
                  <a:lnTo>
                    <a:pt x="654404" y="906771"/>
                  </a:lnTo>
                  <a:lnTo>
                    <a:pt x="708629" y="867346"/>
                  </a:lnTo>
                  <a:lnTo>
                    <a:pt x="762854" y="827921"/>
                  </a:lnTo>
                  <a:lnTo>
                    <a:pt x="817079" y="788496"/>
                  </a:lnTo>
                  <a:lnTo>
                    <a:pt x="871304" y="749072"/>
                  </a:lnTo>
                  <a:lnTo>
                    <a:pt x="925529" y="709647"/>
                  </a:lnTo>
                  <a:lnTo>
                    <a:pt x="979754" y="670222"/>
                  </a:lnTo>
                  <a:lnTo>
                    <a:pt x="1033978" y="630797"/>
                  </a:lnTo>
                  <a:lnTo>
                    <a:pt x="1088203" y="591372"/>
                  </a:lnTo>
                  <a:lnTo>
                    <a:pt x="1142428" y="551947"/>
                  </a:lnTo>
                  <a:lnTo>
                    <a:pt x="1196653" y="512523"/>
                  </a:lnTo>
                  <a:lnTo>
                    <a:pt x="1250878" y="473098"/>
                  </a:lnTo>
                  <a:lnTo>
                    <a:pt x="1305103" y="433673"/>
                  </a:lnTo>
                  <a:lnTo>
                    <a:pt x="1359327" y="394248"/>
                  </a:lnTo>
                  <a:lnTo>
                    <a:pt x="1413552" y="354823"/>
                  </a:lnTo>
                  <a:lnTo>
                    <a:pt x="1467777" y="315398"/>
                  </a:lnTo>
                  <a:lnTo>
                    <a:pt x="1522002" y="275973"/>
                  </a:lnTo>
                  <a:lnTo>
                    <a:pt x="1576227" y="236549"/>
                  </a:lnTo>
                  <a:lnTo>
                    <a:pt x="1630452" y="197124"/>
                  </a:lnTo>
                  <a:lnTo>
                    <a:pt x="1684676" y="157699"/>
                  </a:lnTo>
                  <a:lnTo>
                    <a:pt x="1738901" y="118274"/>
                  </a:lnTo>
                  <a:lnTo>
                    <a:pt x="1793126" y="78849"/>
                  </a:lnTo>
                  <a:lnTo>
                    <a:pt x="1847351" y="39424"/>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0" name="pg10"/>
            <p:cNvSpPr/>
            <p:nvPr/>
          </p:nvSpPr>
          <p:spPr>
            <a:xfrm>
              <a:off x="760458" y="3251254"/>
              <a:ext cx="1944139" cy="564715"/>
            </a:xfrm>
            <a:custGeom>
              <a:avLst/>
              <a:pathLst>
                <a:path w="1944139" h="564715">
                  <a:moveTo>
                    <a:pt x="1944139" y="159734"/>
                  </a:moveTo>
                  <a:lnTo>
                    <a:pt x="1877324" y="154226"/>
                  </a:lnTo>
                  <a:lnTo>
                    <a:pt x="1810508" y="148718"/>
                  </a:lnTo>
                  <a:lnTo>
                    <a:pt x="1743693" y="143210"/>
                  </a:lnTo>
                  <a:lnTo>
                    <a:pt x="1676877" y="137702"/>
                  </a:lnTo>
                  <a:lnTo>
                    <a:pt x="1610062" y="132193"/>
                  </a:lnTo>
                  <a:lnTo>
                    <a:pt x="1543246" y="126685"/>
                  </a:lnTo>
                  <a:lnTo>
                    <a:pt x="1476431" y="121177"/>
                  </a:lnTo>
                  <a:lnTo>
                    <a:pt x="1409615" y="115669"/>
                  </a:lnTo>
                  <a:lnTo>
                    <a:pt x="1342800" y="110161"/>
                  </a:lnTo>
                  <a:lnTo>
                    <a:pt x="1275984" y="104653"/>
                  </a:lnTo>
                  <a:lnTo>
                    <a:pt x="1209169" y="99145"/>
                  </a:lnTo>
                  <a:lnTo>
                    <a:pt x="1142353" y="93637"/>
                  </a:lnTo>
                  <a:lnTo>
                    <a:pt x="1075538" y="88129"/>
                  </a:lnTo>
                  <a:lnTo>
                    <a:pt x="1008722" y="82621"/>
                  </a:lnTo>
                  <a:lnTo>
                    <a:pt x="941907" y="77113"/>
                  </a:lnTo>
                  <a:lnTo>
                    <a:pt x="875091" y="71605"/>
                  </a:lnTo>
                  <a:lnTo>
                    <a:pt x="808276" y="66096"/>
                  </a:lnTo>
                  <a:lnTo>
                    <a:pt x="741460" y="60588"/>
                  </a:lnTo>
                  <a:lnTo>
                    <a:pt x="674645" y="55080"/>
                  </a:lnTo>
                  <a:lnTo>
                    <a:pt x="607829" y="49572"/>
                  </a:lnTo>
                  <a:lnTo>
                    <a:pt x="541014" y="44064"/>
                  </a:lnTo>
                  <a:lnTo>
                    <a:pt x="474198" y="38556"/>
                  </a:lnTo>
                  <a:lnTo>
                    <a:pt x="407383" y="33048"/>
                  </a:lnTo>
                  <a:lnTo>
                    <a:pt x="340567" y="27540"/>
                  </a:lnTo>
                  <a:lnTo>
                    <a:pt x="273752" y="22032"/>
                  </a:lnTo>
                  <a:lnTo>
                    <a:pt x="206936" y="16524"/>
                  </a:lnTo>
                  <a:lnTo>
                    <a:pt x="140121" y="11016"/>
                  </a:lnTo>
                  <a:lnTo>
                    <a:pt x="73305" y="5508"/>
                  </a:lnTo>
                  <a:lnTo>
                    <a:pt x="6490" y="0"/>
                  </a:lnTo>
                  <a:lnTo>
                    <a:pt x="1950" y="70836"/>
                  </a:lnTo>
                  <a:lnTo>
                    <a:pt x="0" y="141790"/>
                  </a:lnTo>
                  <a:lnTo>
                    <a:pt x="640" y="212769"/>
                  </a:lnTo>
                  <a:lnTo>
                    <a:pt x="3871" y="283677"/>
                  </a:lnTo>
                  <a:lnTo>
                    <a:pt x="9689" y="354419"/>
                  </a:lnTo>
                  <a:lnTo>
                    <a:pt x="18084" y="424903"/>
                  </a:lnTo>
                  <a:lnTo>
                    <a:pt x="29048" y="495032"/>
                  </a:lnTo>
                  <a:lnTo>
                    <a:pt x="42563" y="564715"/>
                  </a:lnTo>
                  <a:lnTo>
                    <a:pt x="108135" y="550750"/>
                  </a:lnTo>
                  <a:lnTo>
                    <a:pt x="173706" y="536785"/>
                  </a:lnTo>
                  <a:lnTo>
                    <a:pt x="239278" y="522821"/>
                  </a:lnTo>
                  <a:lnTo>
                    <a:pt x="304850" y="508856"/>
                  </a:lnTo>
                  <a:lnTo>
                    <a:pt x="370421" y="494891"/>
                  </a:lnTo>
                  <a:lnTo>
                    <a:pt x="435993" y="480926"/>
                  </a:lnTo>
                  <a:lnTo>
                    <a:pt x="501564" y="466961"/>
                  </a:lnTo>
                  <a:lnTo>
                    <a:pt x="567136" y="452996"/>
                  </a:lnTo>
                  <a:lnTo>
                    <a:pt x="632708" y="439031"/>
                  </a:lnTo>
                  <a:lnTo>
                    <a:pt x="698279" y="425066"/>
                  </a:lnTo>
                  <a:lnTo>
                    <a:pt x="763851" y="411102"/>
                  </a:lnTo>
                  <a:lnTo>
                    <a:pt x="829422" y="397137"/>
                  </a:lnTo>
                  <a:lnTo>
                    <a:pt x="894994" y="383172"/>
                  </a:lnTo>
                  <a:lnTo>
                    <a:pt x="960566" y="369207"/>
                  </a:lnTo>
                  <a:lnTo>
                    <a:pt x="1026137" y="355242"/>
                  </a:lnTo>
                  <a:lnTo>
                    <a:pt x="1091709" y="341277"/>
                  </a:lnTo>
                  <a:lnTo>
                    <a:pt x="1157280" y="327312"/>
                  </a:lnTo>
                  <a:lnTo>
                    <a:pt x="1222852" y="313347"/>
                  </a:lnTo>
                  <a:lnTo>
                    <a:pt x="1288424" y="299383"/>
                  </a:lnTo>
                  <a:lnTo>
                    <a:pt x="1353995" y="285418"/>
                  </a:lnTo>
                  <a:lnTo>
                    <a:pt x="1419567" y="271453"/>
                  </a:lnTo>
                  <a:lnTo>
                    <a:pt x="1485138" y="257488"/>
                  </a:lnTo>
                  <a:lnTo>
                    <a:pt x="1550710" y="243523"/>
                  </a:lnTo>
                  <a:lnTo>
                    <a:pt x="1616282" y="229558"/>
                  </a:lnTo>
                  <a:lnTo>
                    <a:pt x="1681853" y="215593"/>
                  </a:lnTo>
                  <a:lnTo>
                    <a:pt x="1747425" y="201629"/>
                  </a:lnTo>
                  <a:lnTo>
                    <a:pt x="1812996" y="187664"/>
                  </a:lnTo>
                  <a:lnTo>
                    <a:pt x="1878568" y="17369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1" name="pg11"/>
            <p:cNvSpPr/>
            <p:nvPr/>
          </p:nvSpPr>
          <p:spPr>
            <a:xfrm>
              <a:off x="766948" y="2809379"/>
              <a:ext cx="1937649" cy="601609"/>
            </a:xfrm>
            <a:custGeom>
              <a:avLst/>
              <a:pathLst>
                <a:path w="1937649" h="601609">
                  <a:moveTo>
                    <a:pt x="1937649" y="601609"/>
                  </a:moveTo>
                  <a:lnTo>
                    <a:pt x="1873898" y="580864"/>
                  </a:lnTo>
                  <a:lnTo>
                    <a:pt x="1810146" y="560119"/>
                  </a:lnTo>
                  <a:lnTo>
                    <a:pt x="1746394" y="539373"/>
                  </a:lnTo>
                  <a:lnTo>
                    <a:pt x="1682642" y="518628"/>
                  </a:lnTo>
                  <a:lnTo>
                    <a:pt x="1618890" y="497883"/>
                  </a:lnTo>
                  <a:lnTo>
                    <a:pt x="1555139" y="477138"/>
                  </a:lnTo>
                  <a:lnTo>
                    <a:pt x="1491387" y="456393"/>
                  </a:lnTo>
                  <a:lnTo>
                    <a:pt x="1427635" y="435648"/>
                  </a:lnTo>
                  <a:lnTo>
                    <a:pt x="1363883" y="414903"/>
                  </a:lnTo>
                  <a:lnTo>
                    <a:pt x="1300132" y="394157"/>
                  </a:lnTo>
                  <a:lnTo>
                    <a:pt x="1236380" y="373412"/>
                  </a:lnTo>
                  <a:lnTo>
                    <a:pt x="1172628" y="352667"/>
                  </a:lnTo>
                  <a:lnTo>
                    <a:pt x="1108876" y="331922"/>
                  </a:lnTo>
                  <a:lnTo>
                    <a:pt x="1045124" y="311177"/>
                  </a:lnTo>
                  <a:lnTo>
                    <a:pt x="981373" y="290432"/>
                  </a:lnTo>
                  <a:lnTo>
                    <a:pt x="917621" y="269686"/>
                  </a:lnTo>
                  <a:lnTo>
                    <a:pt x="853869" y="248941"/>
                  </a:lnTo>
                  <a:lnTo>
                    <a:pt x="790117" y="228196"/>
                  </a:lnTo>
                  <a:lnTo>
                    <a:pt x="726365" y="207451"/>
                  </a:lnTo>
                  <a:lnTo>
                    <a:pt x="662614" y="186706"/>
                  </a:lnTo>
                  <a:lnTo>
                    <a:pt x="598862" y="165961"/>
                  </a:lnTo>
                  <a:lnTo>
                    <a:pt x="535110" y="145216"/>
                  </a:lnTo>
                  <a:lnTo>
                    <a:pt x="471358" y="124470"/>
                  </a:lnTo>
                  <a:lnTo>
                    <a:pt x="407606" y="103725"/>
                  </a:lnTo>
                  <a:lnTo>
                    <a:pt x="343855" y="82980"/>
                  </a:lnTo>
                  <a:lnTo>
                    <a:pt x="280103" y="62235"/>
                  </a:lnTo>
                  <a:lnTo>
                    <a:pt x="216351" y="41490"/>
                  </a:lnTo>
                  <a:lnTo>
                    <a:pt x="152599" y="20745"/>
                  </a:lnTo>
                  <a:lnTo>
                    <a:pt x="88848" y="0"/>
                  </a:lnTo>
                  <a:lnTo>
                    <a:pt x="66942" y="72027"/>
                  </a:lnTo>
                  <a:lnTo>
                    <a:pt x="47842" y="144848"/>
                  </a:lnTo>
                  <a:lnTo>
                    <a:pt x="31576" y="218354"/>
                  </a:lnTo>
                  <a:lnTo>
                    <a:pt x="18167" y="292434"/>
                  </a:lnTo>
                  <a:lnTo>
                    <a:pt x="7636" y="366978"/>
                  </a:lnTo>
                  <a:lnTo>
                    <a:pt x="0" y="441875"/>
                  </a:lnTo>
                  <a:lnTo>
                    <a:pt x="66815" y="447383"/>
                  </a:lnTo>
                  <a:lnTo>
                    <a:pt x="133631" y="452891"/>
                  </a:lnTo>
                  <a:lnTo>
                    <a:pt x="200446" y="458399"/>
                  </a:lnTo>
                  <a:lnTo>
                    <a:pt x="267262" y="463907"/>
                  </a:lnTo>
                  <a:lnTo>
                    <a:pt x="334077" y="469415"/>
                  </a:lnTo>
                  <a:lnTo>
                    <a:pt x="400893" y="474923"/>
                  </a:lnTo>
                  <a:lnTo>
                    <a:pt x="467708" y="480431"/>
                  </a:lnTo>
                  <a:lnTo>
                    <a:pt x="534524" y="485939"/>
                  </a:lnTo>
                  <a:lnTo>
                    <a:pt x="601339" y="491447"/>
                  </a:lnTo>
                  <a:lnTo>
                    <a:pt x="668155" y="496955"/>
                  </a:lnTo>
                  <a:lnTo>
                    <a:pt x="734970" y="502463"/>
                  </a:lnTo>
                  <a:lnTo>
                    <a:pt x="801786" y="507972"/>
                  </a:lnTo>
                  <a:lnTo>
                    <a:pt x="868601" y="513480"/>
                  </a:lnTo>
                  <a:lnTo>
                    <a:pt x="935417" y="518988"/>
                  </a:lnTo>
                  <a:lnTo>
                    <a:pt x="1002232" y="524496"/>
                  </a:lnTo>
                  <a:lnTo>
                    <a:pt x="1069048" y="530004"/>
                  </a:lnTo>
                  <a:lnTo>
                    <a:pt x="1135863" y="535512"/>
                  </a:lnTo>
                  <a:lnTo>
                    <a:pt x="1202679" y="541020"/>
                  </a:lnTo>
                  <a:lnTo>
                    <a:pt x="1269494" y="546528"/>
                  </a:lnTo>
                  <a:lnTo>
                    <a:pt x="1336310" y="552036"/>
                  </a:lnTo>
                  <a:lnTo>
                    <a:pt x="1403125" y="557544"/>
                  </a:lnTo>
                  <a:lnTo>
                    <a:pt x="1469941" y="563052"/>
                  </a:lnTo>
                  <a:lnTo>
                    <a:pt x="1536756" y="568560"/>
                  </a:lnTo>
                  <a:lnTo>
                    <a:pt x="1603572" y="574068"/>
                  </a:lnTo>
                  <a:lnTo>
                    <a:pt x="1670387" y="579577"/>
                  </a:lnTo>
                  <a:lnTo>
                    <a:pt x="1737203" y="585085"/>
                  </a:lnTo>
                  <a:lnTo>
                    <a:pt x="1804018" y="590593"/>
                  </a:lnTo>
                  <a:lnTo>
                    <a:pt x="1870834" y="596101"/>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2" name="pg12"/>
            <p:cNvSpPr/>
            <p:nvPr/>
          </p:nvSpPr>
          <p:spPr>
            <a:xfrm>
              <a:off x="855796" y="2400105"/>
              <a:ext cx="1848801" cy="1010883"/>
            </a:xfrm>
            <a:custGeom>
              <a:avLst/>
              <a:pathLst>
                <a:path w="1848801" h="1010883">
                  <a:moveTo>
                    <a:pt x="1848801" y="1010883"/>
                  </a:moveTo>
                  <a:lnTo>
                    <a:pt x="1791534" y="976025"/>
                  </a:lnTo>
                  <a:lnTo>
                    <a:pt x="1734266" y="941167"/>
                  </a:lnTo>
                  <a:lnTo>
                    <a:pt x="1676999" y="906309"/>
                  </a:lnTo>
                  <a:lnTo>
                    <a:pt x="1619731" y="871451"/>
                  </a:lnTo>
                  <a:lnTo>
                    <a:pt x="1562464" y="836593"/>
                  </a:lnTo>
                  <a:lnTo>
                    <a:pt x="1505196" y="801735"/>
                  </a:lnTo>
                  <a:lnTo>
                    <a:pt x="1447929" y="766876"/>
                  </a:lnTo>
                  <a:lnTo>
                    <a:pt x="1390661" y="732018"/>
                  </a:lnTo>
                  <a:lnTo>
                    <a:pt x="1333394" y="697160"/>
                  </a:lnTo>
                  <a:lnTo>
                    <a:pt x="1276126" y="662302"/>
                  </a:lnTo>
                  <a:lnTo>
                    <a:pt x="1218859" y="627444"/>
                  </a:lnTo>
                  <a:lnTo>
                    <a:pt x="1161591" y="592586"/>
                  </a:lnTo>
                  <a:lnTo>
                    <a:pt x="1104324" y="557728"/>
                  </a:lnTo>
                  <a:lnTo>
                    <a:pt x="1047056" y="522870"/>
                  </a:lnTo>
                  <a:lnTo>
                    <a:pt x="989789" y="488012"/>
                  </a:lnTo>
                  <a:lnTo>
                    <a:pt x="932521" y="453154"/>
                  </a:lnTo>
                  <a:lnTo>
                    <a:pt x="875254" y="418296"/>
                  </a:lnTo>
                  <a:lnTo>
                    <a:pt x="817986" y="383438"/>
                  </a:lnTo>
                  <a:lnTo>
                    <a:pt x="760719" y="348580"/>
                  </a:lnTo>
                  <a:lnTo>
                    <a:pt x="703451" y="313722"/>
                  </a:lnTo>
                  <a:lnTo>
                    <a:pt x="646183" y="278864"/>
                  </a:lnTo>
                  <a:lnTo>
                    <a:pt x="588916" y="244006"/>
                  </a:lnTo>
                  <a:lnTo>
                    <a:pt x="531648" y="209148"/>
                  </a:lnTo>
                  <a:lnTo>
                    <a:pt x="474381" y="174290"/>
                  </a:lnTo>
                  <a:lnTo>
                    <a:pt x="417113" y="139432"/>
                  </a:lnTo>
                  <a:lnTo>
                    <a:pt x="359846" y="104574"/>
                  </a:lnTo>
                  <a:lnTo>
                    <a:pt x="302578" y="69716"/>
                  </a:lnTo>
                  <a:lnTo>
                    <a:pt x="245311" y="34858"/>
                  </a:lnTo>
                  <a:lnTo>
                    <a:pt x="188043" y="0"/>
                  </a:lnTo>
                  <a:lnTo>
                    <a:pt x="150178" y="65007"/>
                  </a:lnTo>
                  <a:lnTo>
                    <a:pt x="114856" y="131432"/>
                  </a:lnTo>
                  <a:lnTo>
                    <a:pt x="82130" y="199173"/>
                  </a:lnTo>
                  <a:lnTo>
                    <a:pt x="52049" y="268129"/>
                  </a:lnTo>
                  <a:lnTo>
                    <a:pt x="24659" y="338198"/>
                  </a:lnTo>
                  <a:lnTo>
                    <a:pt x="0" y="409273"/>
                  </a:lnTo>
                  <a:lnTo>
                    <a:pt x="63751" y="430019"/>
                  </a:lnTo>
                  <a:lnTo>
                    <a:pt x="127503" y="450764"/>
                  </a:lnTo>
                  <a:lnTo>
                    <a:pt x="191255" y="471509"/>
                  </a:lnTo>
                  <a:lnTo>
                    <a:pt x="255007" y="492254"/>
                  </a:lnTo>
                  <a:lnTo>
                    <a:pt x="318758" y="512999"/>
                  </a:lnTo>
                  <a:lnTo>
                    <a:pt x="382510" y="533744"/>
                  </a:lnTo>
                  <a:lnTo>
                    <a:pt x="446262" y="554489"/>
                  </a:lnTo>
                  <a:lnTo>
                    <a:pt x="510014" y="575235"/>
                  </a:lnTo>
                  <a:lnTo>
                    <a:pt x="573766" y="595980"/>
                  </a:lnTo>
                  <a:lnTo>
                    <a:pt x="637517" y="616725"/>
                  </a:lnTo>
                  <a:lnTo>
                    <a:pt x="701269" y="637470"/>
                  </a:lnTo>
                  <a:lnTo>
                    <a:pt x="765021" y="658215"/>
                  </a:lnTo>
                  <a:lnTo>
                    <a:pt x="828773" y="678960"/>
                  </a:lnTo>
                  <a:lnTo>
                    <a:pt x="892525" y="699706"/>
                  </a:lnTo>
                  <a:lnTo>
                    <a:pt x="956276" y="720451"/>
                  </a:lnTo>
                  <a:lnTo>
                    <a:pt x="1020028" y="741196"/>
                  </a:lnTo>
                  <a:lnTo>
                    <a:pt x="1083780" y="761941"/>
                  </a:lnTo>
                  <a:lnTo>
                    <a:pt x="1147532" y="782686"/>
                  </a:lnTo>
                  <a:lnTo>
                    <a:pt x="1211283" y="803431"/>
                  </a:lnTo>
                  <a:lnTo>
                    <a:pt x="1275035" y="824176"/>
                  </a:lnTo>
                  <a:lnTo>
                    <a:pt x="1338787" y="844922"/>
                  </a:lnTo>
                  <a:lnTo>
                    <a:pt x="1402539" y="865667"/>
                  </a:lnTo>
                  <a:lnTo>
                    <a:pt x="1466291" y="886412"/>
                  </a:lnTo>
                  <a:lnTo>
                    <a:pt x="1530042" y="907157"/>
                  </a:lnTo>
                  <a:lnTo>
                    <a:pt x="1593794" y="927902"/>
                  </a:lnTo>
                  <a:lnTo>
                    <a:pt x="1657546" y="948647"/>
                  </a:lnTo>
                  <a:lnTo>
                    <a:pt x="1721298" y="969392"/>
                  </a:lnTo>
                  <a:lnTo>
                    <a:pt x="1785050" y="990138"/>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3" name="pg13"/>
            <p:cNvSpPr/>
            <p:nvPr/>
          </p:nvSpPr>
          <p:spPr>
            <a:xfrm>
              <a:off x="1043840" y="2137194"/>
              <a:ext cx="1660758" cy="1273794"/>
            </a:xfrm>
            <a:custGeom>
              <a:avLst/>
              <a:pathLst>
                <a:path w="1660758" h="1273794">
                  <a:moveTo>
                    <a:pt x="1660758" y="1273794"/>
                  </a:moveTo>
                  <a:lnTo>
                    <a:pt x="1610108" y="1229870"/>
                  </a:lnTo>
                  <a:lnTo>
                    <a:pt x="1559459" y="1185946"/>
                  </a:lnTo>
                  <a:lnTo>
                    <a:pt x="1508810" y="1142022"/>
                  </a:lnTo>
                  <a:lnTo>
                    <a:pt x="1458161" y="1098098"/>
                  </a:lnTo>
                  <a:lnTo>
                    <a:pt x="1407512" y="1054174"/>
                  </a:lnTo>
                  <a:lnTo>
                    <a:pt x="1356862" y="1010250"/>
                  </a:lnTo>
                  <a:lnTo>
                    <a:pt x="1306213" y="966326"/>
                  </a:lnTo>
                  <a:lnTo>
                    <a:pt x="1255564" y="922402"/>
                  </a:lnTo>
                  <a:lnTo>
                    <a:pt x="1204915" y="878478"/>
                  </a:lnTo>
                  <a:lnTo>
                    <a:pt x="1154266" y="834554"/>
                  </a:lnTo>
                  <a:lnTo>
                    <a:pt x="1103617" y="790630"/>
                  </a:lnTo>
                  <a:lnTo>
                    <a:pt x="1052967" y="746706"/>
                  </a:lnTo>
                  <a:lnTo>
                    <a:pt x="1002318" y="702783"/>
                  </a:lnTo>
                  <a:lnTo>
                    <a:pt x="951669" y="658859"/>
                  </a:lnTo>
                  <a:lnTo>
                    <a:pt x="901020" y="614935"/>
                  </a:lnTo>
                  <a:lnTo>
                    <a:pt x="850371" y="571011"/>
                  </a:lnTo>
                  <a:lnTo>
                    <a:pt x="799721" y="527087"/>
                  </a:lnTo>
                  <a:lnTo>
                    <a:pt x="749072" y="483163"/>
                  </a:lnTo>
                  <a:lnTo>
                    <a:pt x="698423" y="439239"/>
                  </a:lnTo>
                  <a:lnTo>
                    <a:pt x="647774" y="395315"/>
                  </a:lnTo>
                  <a:lnTo>
                    <a:pt x="597125" y="351391"/>
                  </a:lnTo>
                  <a:lnTo>
                    <a:pt x="546476" y="307467"/>
                  </a:lnTo>
                  <a:lnTo>
                    <a:pt x="495826" y="263543"/>
                  </a:lnTo>
                  <a:lnTo>
                    <a:pt x="445177" y="219619"/>
                  </a:lnTo>
                  <a:lnTo>
                    <a:pt x="394528" y="175695"/>
                  </a:lnTo>
                  <a:lnTo>
                    <a:pt x="343879" y="131771"/>
                  </a:lnTo>
                  <a:lnTo>
                    <a:pt x="293230" y="87847"/>
                  </a:lnTo>
                  <a:lnTo>
                    <a:pt x="242580" y="43923"/>
                  </a:lnTo>
                  <a:lnTo>
                    <a:pt x="191931" y="0"/>
                  </a:lnTo>
                  <a:lnTo>
                    <a:pt x="139857" y="62652"/>
                  </a:lnTo>
                  <a:lnTo>
                    <a:pt x="90453" y="127431"/>
                  </a:lnTo>
                  <a:lnTo>
                    <a:pt x="43807" y="194223"/>
                  </a:lnTo>
                  <a:lnTo>
                    <a:pt x="0" y="262910"/>
                  </a:lnTo>
                  <a:lnTo>
                    <a:pt x="57267" y="297768"/>
                  </a:lnTo>
                  <a:lnTo>
                    <a:pt x="114535" y="332627"/>
                  </a:lnTo>
                  <a:lnTo>
                    <a:pt x="171802" y="367485"/>
                  </a:lnTo>
                  <a:lnTo>
                    <a:pt x="229070" y="402343"/>
                  </a:lnTo>
                  <a:lnTo>
                    <a:pt x="286337" y="437201"/>
                  </a:lnTo>
                  <a:lnTo>
                    <a:pt x="343605" y="472059"/>
                  </a:lnTo>
                  <a:lnTo>
                    <a:pt x="400872" y="506917"/>
                  </a:lnTo>
                  <a:lnTo>
                    <a:pt x="458140" y="541775"/>
                  </a:lnTo>
                  <a:lnTo>
                    <a:pt x="515407" y="576633"/>
                  </a:lnTo>
                  <a:lnTo>
                    <a:pt x="572675" y="611491"/>
                  </a:lnTo>
                  <a:lnTo>
                    <a:pt x="629942" y="646349"/>
                  </a:lnTo>
                  <a:lnTo>
                    <a:pt x="687210" y="681207"/>
                  </a:lnTo>
                  <a:lnTo>
                    <a:pt x="744477" y="716065"/>
                  </a:lnTo>
                  <a:lnTo>
                    <a:pt x="801745" y="750923"/>
                  </a:lnTo>
                  <a:lnTo>
                    <a:pt x="859012" y="785781"/>
                  </a:lnTo>
                  <a:lnTo>
                    <a:pt x="916280" y="820639"/>
                  </a:lnTo>
                  <a:lnTo>
                    <a:pt x="973547" y="855497"/>
                  </a:lnTo>
                  <a:lnTo>
                    <a:pt x="1030815" y="890355"/>
                  </a:lnTo>
                  <a:lnTo>
                    <a:pt x="1088082" y="925213"/>
                  </a:lnTo>
                  <a:lnTo>
                    <a:pt x="1145350" y="960071"/>
                  </a:lnTo>
                  <a:lnTo>
                    <a:pt x="1202617" y="994929"/>
                  </a:lnTo>
                  <a:lnTo>
                    <a:pt x="1259885" y="1029787"/>
                  </a:lnTo>
                  <a:lnTo>
                    <a:pt x="1317152" y="1064645"/>
                  </a:lnTo>
                  <a:lnTo>
                    <a:pt x="1374420" y="1099503"/>
                  </a:lnTo>
                  <a:lnTo>
                    <a:pt x="1431687" y="1134362"/>
                  </a:lnTo>
                  <a:lnTo>
                    <a:pt x="1488955" y="1169220"/>
                  </a:lnTo>
                  <a:lnTo>
                    <a:pt x="1546223" y="1204078"/>
                  </a:lnTo>
                  <a:lnTo>
                    <a:pt x="1603490" y="1238936"/>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4" name="pg14"/>
            <p:cNvSpPr/>
            <p:nvPr/>
          </p:nvSpPr>
          <p:spPr>
            <a:xfrm>
              <a:off x="1235772" y="1938135"/>
              <a:ext cx="1468826" cy="1472853"/>
            </a:xfrm>
            <a:custGeom>
              <a:avLst/>
              <a:pathLst>
                <a:path w="1468826" h="1472853">
                  <a:moveTo>
                    <a:pt x="1468826" y="1472853"/>
                  </a:moveTo>
                  <a:lnTo>
                    <a:pt x="1425062" y="1422065"/>
                  </a:lnTo>
                  <a:lnTo>
                    <a:pt x="1381299" y="1371277"/>
                  </a:lnTo>
                  <a:lnTo>
                    <a:pt x="1337536" y="1320489"/>
                  </a:lnTo>
                  <a:lnTo>
                    <a:pt x="1293773" y="1269701"/>
                  </a:lnTo>
                  <a:lnTo>
                    <a:pt x="1250009" y="1218913"/>
                  </a:lnTo>
                  <a:lnTo>
                    <a:pt x="1206246" y="1168125"/>
                  </a:lnTo>
                  <a:lnTo>
                    <a:pt x="1162483" y="1117337"/>
                  </a:lnTo>
                  <a:lnTo>
                    <a:pt x="1118719" y="1066549"/>
                  </a:lnTo>
                  <a:lnTo>
                    <a:pt x="1074956" y="1015761"/>
                  </a:lnTo>
                  <a:lnTo>
                    <a:pt x="1031193" y="964973"/>
                  </a:lnTo>
                  <a:lnTo>
                    <a:pt x="987430" y="914184"/>
                  </a:lnTo>
                  <a:lnTo>
                    <a:pt x="943666" y="863396"/>
                  </a:lnTo>
                  <a:lnTo>
                    <a:pt x="899903" y="812608"/>
                  </a:lnTo>
                  <a:lnTo>
                    <a:pt x="856140" y="761820"/>
                  </a:lnTo>
                  <a:lnTo>
                    <a:pt x="812376" y="711032"/>
                  </a:lnTo>
                  <a:lnTo>
                    <a:pt x="768613" y="660244"/>
                  </a:lnTo>
                  <a:lnTo>
                    <a:pt x="724850" y="609456"/>
                  </a:lnTo>
                  <a:lnTo>
                    <a:pt x="681087" y="558668"/>
                  </a:lnTo>
                  <a:lnTo>
                    <a:pt x="637323" y="507880"/>
                  </a:lnTo>
                  <a:lnTo>
                    <a:pt x="593560" y="457092"/>
                  </a:lnTo>
                  <a:lnTo>
                    <a:pt x="549797" y="406304"/>
                  </a:lnTo>
                  <a:lnTo>
                    <a:pt x="506033" y="355516"/>
                  </a:lnTo>
                  <a:lnTo>
                    <a:pt x="462270" y="304728"/>
                  </a:lnTo>
                  <a:lnTo>
                    <a:pt x="418507" y="253940"/>
                  </a:lnTo>
                  <a:lnTo>
                    <a:pt x="374744" y="203152"/>
                  </a:lnTo>
                  <a:lnTo>
                    <a:pt x="330980" y="152364"/>
                  </a:lnTo>
                  <a:lnTo>
                    <a:pt x="287217" y="101576"/>
                  </a:lnTo>
                  <a:lnTo>
                    <a:pt x="243454" y="50788"/>
                  </a:lnTo>
                  <a:lnTo>
                    <a:pt x="199690" y="0"/>
                  </a:lnTo>
                  <a:lnTo>
                    <a:pt x="147091" y="47013"/>
                  </a:lnTo>
                  <a:lnTo>
                    <a:pt x="96232" y="95904"/>
                  </a:lnTo>
                  <a:lnTo>
                    <a:pt x="47180" y="146609"/>
                  </a:lnTo>
                  <a:lnTo>
                    <a:pt x="0" y="199059"/>
                  </a:lnTo>
                  <a:lnTo>
                    <a:pt x="50649" y="242983"/>
                  </a:lnTo>
                  <a:lnTo>
                    <a:pt x="101298" y="286907"/>
                  </a:lnTo>
                  <a:lnTo>
                    <a:pt x="151947" y="330831"/>
                  </a:lnTo>
                  <a:lnTo>
                    <a:pt x="202596" y="374755"/>
                  </a:lnTo>
                  <a:lnTo>
                    <a:pt x="253245" y="418679"/>
                  </a:lnTo>
                  <a:lnTo>
                    <a:pt x="303895" y="462603"/>
                  </a:lnTo>
                  <a:lnTo>
                    <a:pt x="354544" y="506526"/>
                  </a:lnTo>
                  <a:lnTo>
                    <a:pt x="405193" y="550450"/>
                  </a:lnTo>
                  <a:lnTo>
                    <a:pt x="455842" y="594374"/>
                  </a:lnTo>
                  <a:lnTo>
                    <a:pt x="506491" y="638298"/>
                  </a:lnTo>
                  <a:lnTo>
                    <a:pt x="557141" y="682222"/>
                  </a:lnTo>
                  <a:lnTo>
                    <a:pt x="607790" y="726146"/>
                  </a:lnTo>
                  <a:lnTo>
                    <a:pt x="658439" y="770070"/>
                  </a:lnTo>
                  <a:lnTo>
                    <a:pt x="709088" y="813994"/>
                  </a:lnTo>
                  <a:lnTo>
                    <a:pt x="759737" y="857918"/>
                  </a:lnTo>
                  <a:lnTo>
                    <a:pt x="810386" y="901842"/>
                  </a:lnTo>
                  <a:lnTo>
                    <a:pt x="861036" y="945766"/>
                  </a:lnTo>
                  <a:lnTo>
                    <a:pt x="911685" y="989690"/>
                  </a:lnTo>
                  <a:lnTo>
                    <a:pt x="962334" y="1033614"/>
                  </a:lnTo>
                  <a:lnTo>
                    <a:pt x="1012983" y="1077538"/>
                  </a:lnTo>
                  <a:lnTo>
                    <a:pt x="1063632" y="1121462"/>
                  </a:lnTo>
                  <a:lnTo>
                    <a:pt x="1114282" y="1165386"/>
                  </a:lnTo>
                  <a:lnTo>
                    <a:pt x="1164931" y="1209309"/>
                  </a:lnTo>
                  <a:lnTo>
                    <a:pt x="1215580" y="1253233"/>
                  </a:lnTo>
                  <a:lnTo>
                    <a:pt x="1266229" y="1297157"/>
                  </a:lnTo>
                  <a:lnTo>
                    <a:pt x="1316878" y="1341081"/>
                  </a:lnTo>
                  <a:lnTo>
                    <a:pt x="1367527" y="1385005"/>
                  </a:lnTo>
                  <a:lnTo>
                    <a:pt x="1418177" y="1428929"/>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5" name="pg15"/>
            <p:cNvSpPr/>
            <p:nvPr/>
          </p:nvSpPr>
          <p:spPr>
            <a:xfrm>
              <a:off x="1435463" y="1774311"/>
              <a:ext cx="1269135" cy="1636677"/>
            </a:xfrm>
            <a:custGeom>
              <a:avLst/>
              <a:pathLst>
                <a:path w="1269135" h="1636677">
                  <a:moveTo>
                    <a:pt x="1269135" y="1636677"/>
                  </a:moveTo>
                  <a:lnTo>
                    <a:pt x="1232948" y="1580240"/>
                  </a:lnTo>
                  <a:lnTo>
                    <a:pt x="1196761" y="1523802"/>
                  </a:lnTo>
                  <a:lnTo>
                    <a:pt x="1160574" y="1467365"/>
                  </a:lnTo>
                  <a:lnTo>
                    <a:pt x="1124387" y="1410928"/>
                  </a:lnTo>
                  <a:lnTo>
                    <a:pt x="1088200" y="1354491"/>
                  </a:lnTo>
                  <a:lnTo>
                    <a:pt x="1052013" y="1298054"/>
                  </a:lnTo>
                  <a:lnTo>
                    <a:pt x="1015826" y="1241617"/>
                  </a:lnTo>
                  <a:lnTo>
                    <a:pt x="979639" y="1185180"/>
                  </a:lnTo>
                  <a:lnTo>
                    <a:pt x="943452" y="1128742"/>
                  </a:lnTo>
                  <a:lnTo>
                    <a:pt x="907265" y="1072305"/>
                  </a:lnTo>
                  <a:lnTo>
                    <a:pt x="871078" y="1015868"/>
                  </a:lnTo>
                  <a:lnTo>
                    <a:pt x="834891" y="959431"/>
                  </a:lnTo>
                  <a:lnTo>
                    <a:pt x="798704" y="902994"/>
                  </a:lnTo>
                  <a:lnTo>
                    <a:pt x="762517" y="846557"/>
                  </a:lnTo>
                  <a:lnTo>
                    <a:pt x="726330" y="790120"/>
                  </a:lnTo>
                  <a:lnTo>
                    <a:pt x="690143" y="733682"/>
                  </a:lnTo>
                  <a:lnTo>
                    <a:pt x="653956" y="677245"/>
                  </a:lnTo>
                  <a:lnTo>
                    <a:pt x="617769" y="620808"/>
                  </a:lnTo>
                  <a:lnTo>
                    <a:pt x="581582" y="564371"/>
                  </a:lnTo>
                  <a:lnTo>
                    <a:pt x="545395" y="507934"/>
                  </a:lnTo>
                  <a:lnTo>
                    <a:pt x="509207" y="451497"/>
                  </a:lnTo>
                  <a:lnTo>
                    <a:pt x="473020" y="395060"/>
                  </a:lnTo>
                  <a:lnTo>
                    <a:pt x="436833" y="338622"/>
                  </a:lnTo>
                  <a:lnTo>
                    <a:pt x="400646" y="282185"/>
                  </a:lnTo>
                  <a:lnTo>
                    <a:pt x="364459" y="225748"/>
                  </a:lnTo>
                  <a:lnTo>
                    <a:pt x="328272" y="169311"/>
                  </a:lnTo>
                  <a:lnTo>
                    <a:pt x="292085" y="112874"/>
                  </a:lnTo>
                  <a:lnTo>
                    <a:pt x="255898" y="56437"/>
                  </a:lnTo>
                  <a:lnTo>
                    <a:pt x="219711" y="0"/>
                  </a:lnTo>
                  <a:lnTo>
                    <a:pt x="162650" y="38023"/>
                  </a:lnTo>
                  <a:lnTo>
                    <a:pt x="106965" y="78035"/>
                  </a:lnTo>
                  <a:lnTo>
                    <a:pt x="52726" y="119986"/>
                  </a:lnTo>
                  <a:lnTo>
                    <a:pt x="0" y="163823"/>
                  </a:lnTo>
                  <a:lnTo>
                    <a:pt x="43763" y="214611"/>
                  </a:lnTo>
                  <a:lnTo>
                    <a:pt x="87526" y="265399"/>
                  </a:lnTo>
                  <a:lnTo>
                    <a:pt x="131289" y="316187"/>
                  </a:lnTo>
                  <a:lnTo>
                    <a:pt x="175053" y="366975"/>
                  </a:lnTo>
                  <a:lnTo>
                    <a:pt x="218816" y="417763"/>
                  </a:lnTo>
                  <a:lnTo>
                    <a:pt x="262579" y="468552"/>
                  </a:lnTo>
                  <a:lnTo>
                    <a:pt x="306343" y="519340"/>
                  </a:lnTo>
                  <a:lnTo>
                    <a:pt x="350106" y="570128"/>
                  </a:lnTo>
                  <a:lnTo>
                    <a:pt x="393869" y="620916"/>
                  </a:lnTo>
                  <a:lnTo>
                    <a:pt x="437632" y="671704"/>
                  </a:lnTo>
                  <a:lnTo>
                    <a:pt x="481396" y="722492"/>
                  </a:lnTo>
                  <a:lnTo>
                    <a:pt x="525159" y="773280"/>
                  </a:lnTo>
                  <a:lnTo>
                    <a:pt x="568922" y="824068"/>
                  </a:lnTo>
                  <a:lnTo>
                    <a:pt x="612686" y="874856"/>
                  </a:lnTo>
                  <a:lnTo>
                    <a:pt x="656449" y="925644"/>
                  </a:lnTo>
                  <a:lnTo>
                    <a:pt x="700212" y="976432"/>
                  </a:lnTo>
                  <a:lnTo>
                    <a:pt x="743975" y="1027220"/>
                  </a:lnTo>
                  <a:lnTo>
                    <a:pt x="787739" y="1078008"/>
                  </a:lnTo>
                  <a:lnTo>
                    <a:pt x="831502" y="1128796"/>
                  </a:lnTo>
                  <a:lnTo>
                    <a:pt x="875265" y="1179584"/>
                  </a:lnTo>
                  <a:lnTo>
                    <a:pt x="919029" y="1230372"/>
                  </a:lnTo>
                  <a:lnTo>
                    <a:pt x="962792" y="1281160"/>
                  </a:lnTo>
                  <a:lnTo>
                    <a:pt x="1006555" y="1331948"/>
                  </a:lnTo>
                  <a:lnTo>
                    <a:pt x="1050318" y="1382737"/>
                  </a:lnTo>
                  <a:lnTo>
                    <a:pt x="1094082" y="1433525"/>
                  </a:lnTo>
                  <a:lnTo>
                    <a:pt x="1137845" y="1484313"/>
                  </a:lnTo>
                  <a:lnTo>
                    <a:pt x="1181608" y="1535101"/>
                  </a:lnTo>
                  <a:lnTo>
                    <a:pt x="1225372" y="1585889"/>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6" name="pg16"/>
            <p:cNvSpPr/>
            <p:nvPr/>
          </p:nvSpPr>
          <p:spPr>
            <a:xfrm>
              <a:off x="1655174" y="1659105"/>
              <a:ext cx="1049423" cy="1751883"/>
            </a:xfrm>
            <a:custGeom>
              <a:avLst/>
              <a:pathLst>
                <a:path w="1049423" h="1751883">
                  <a:moveTo>
                    <a:pt x="1049423" y="1751883"/>
                  </a:moveTo>
                  <a:lnTo>
                    <a:pt x="1020349" y="1691473"/>
                  </a:lnTo>
                  <a:lnTo>
                    <a:pt x="991275" y="1631063"/>
                  </a:lnTo>
                  <a:lnTo>
                    <a:pt x="962200" y="1570654"/>
                  </a:lnTo>
                  <a:lnTo>
                    <a:pt x="933126" y="1510244"/>
                  </a:lnTo>
                  <a:lnTo>
                    <a:pt x="904052" y="1449834"/>
                  </a:lnTo>
                  <a:lnTo>
                    <a:pt x="874978" y="1389424"/>
                  </a:lnTo>
                  <a:lnTo>
                    <a:pt x="845903" y="1329014"/>
                  </a:lnTo>
                  <a:lnTo>
                    <a:pt x="816829" y="1268605"/>
                  </a:lnTo>
                  <a:lnTo>
                    <a:pt x="787755" y="1208195"/>
                  </a:lnTo>
                  <a:lnTo>
                    <a:pt x="758681" y="1147785"/>
                  </a:lnTo>
                  <a:lnTo>
                    <a:pt x="729606" y="1087375"/>
                  </a:lnTo>
                  <a:lnTo>
                    <a:pt x="700532" y="1026966"/>
                  </a:lnTo>
                  <a:lnTo>
                    <a:pt x="671458" y="966556"/>
                  </a:lnTo>
                  <a:lnTo>
                    <a:pt x="642384" y="906146"/>
                  </a:lnTo>
                  <a:lnTo>
                    <a:pt x="613309" y="845736"/>
                  </a:lnTo>
                  <a:lnTo>
                    <a:pt x="584235" y="785327"/>
                  </a:lnTo>
                  <a:lnTo>
                    <a:pt x="555161" y="724917"/>
                  </a:lnTo>
                  <a:lnTo>
                    <a:pt x="526087" y="664507"/>
                  </a:lnTo>
                  <a:lnTo>
                    <a:pt x="497013" y="604097"/>
                  </a:lnTo>
                  <a:lnTo>
                    <a:pt x="467938" y="543687"/>
                  </a:lnTo>
                  <a:lnTo>
                    <a:pt x="438864" y="483278"/>
                  </a:lnTo>
                  <a:lnTo>
                    <a:pt x="409790" y="422868"/>
                  </a:lnTo>
                  <a:lnTo>
                    <a:pt x="380716" y="362458"/>
                  </a:lnTo>
                  <a:lnTo>
                    <a:pt x="351641" y="302048"/>
                  </a:lnTo>
                  <a:lnTo>
                    <a:pt x="322567" y="241639"/>
                  </a:lnTo>
                  <a:lnTo>
                    <a:pt x="293493" y="181229"/>
                  </a:lnTo>
                  <a:lnTo>
                    <a:pt x="264419" y="120819"/>
                  </a:lnTo>
                  <a:lnTo>
                    <a:pt x="235344" y="60409"/>
                  </a:lnTo>
                  <a:lnTo>
                    <a:pt x="206270" y="0"/>
                  </a:lnTo>
                  <a:lnTo>
                    <a:pt x="135975" y="35603"/>
                  </a:lnTo>
                  <a:lnTo>
                    <a:pt x="67181" y="74027"/>
                  </a:lnTo>
                  <a:lnTo>
                    <a:pt x="0" y="115206"/>
                  </a:lnTo>
                  <a:lnTo>
                    <a:pt x="36187" y="171643"/>
                  </a:lnTo>
                  <a:lnTo>
                    <a:pt x="72374" y="228080"/>
                  </a:lnTo>
                  <a:lnTo>
                    <a:pt x="108561" y="284517"/>
                  </a:lnTo>
                  <a:lnTo>
                    <a:pt x="144748" y="340954"/>
                  </a:lnTo>
                  <a:lnTo>
                    <a:pt x="180935" y="397391"/>
                  </a:lnTo>
                  <a:lnTo>
                    <a:pt x="217122" y="453829"/>
                  </a:lnTo>
                  <a:lnTo>
                    <a:pt x="253309" y="510266"/>
                  </a:lnTo>
                  <a:lnTo>
                    <a:pt x="289496" y="566703"/>
                  </a:lnTo>
                  <a:lnTo>
                    <a:pt x="325683" y="623140"/>
                  </a:lnTo>
                  <a:lnTo>
                    <a:pt x="361870" y="679577"/>
                  </a:lnTo>
                  <a:lnTo>
                    <a:pt x="398057" y="736014"/>
                  </a:lnTo>
                  <a:lnTo>
                    <a:pt x="434244" y="792451"/>
                  </a:lnTo>
                  <a:lnTo>
                    <a:pt x="470431" y="848889"/>
                  </a:lnTo>
                  <a:lnTo>
                    <a:pt x="506618" y="905326"/>
                  </a:lnTo>
                  <a:lnTo>
                    <a:pt x="542805" y="961763"/>
                  </a:lnTo>
                  <a:lnTo>
                    <a:pt x="578992" y="1018200"/>
                  </a:lnTo>
                  <a:lnTo>
                    <a:pt x="615179" y="1074637"/>
                  </a:lnTo>
                  <a:lnTo>
                    <a:pt x="651366" y="1131074"/>
                  </a:lnTo>
                  <a:lnTo>
                    <a:pt x="687553" y="1187511"/>
                  </a:lnTo>
                  <a:lnTo>
                    <a:pt x="723740" y="1243949"/>
                  </a:lnTo>
                  <a:lnTo>
                    <a:pt x="759927" y="1300386"/>
                  </a:lnTo>
                  <a:lnTo>
                    <a:pt x="796114" y="1356823"/>
                  </a:lnTo>
                  <a:lnTo>
                    <a:pt x="832301" y="1413260"/>
                  </a:lnTo>
                  <a:lnTo>
                    <a:pt x="868488" y="1469697"/>
                  </a:lnTo>
                  <a:lnTo>
                    <a:pt x="904675" y="1526134"/>
                  </a:lnTo>
                  <a:lnTo>
                    <a:pt x="940862" y="1582571"/>
                  </a:lnTo>
                  <a:lnTo>
                    <a:pt x="977049" y="1639009"/>
                  </a:lnTo>
                  <a:lnTo>
                    <a:pt x="1013236" y="1695446"/>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7" name="pg17"/>
            <p:cNvSpPr/>
            <p:nvPr/>
          </p:nvSpPr>
          <p:spPr>
            <a:xfrm>
              <a:off x="1861445" y="1585488"/>
              <a:ext cx="843152" cy="1825500"/>
            </a:xfrm>
            <a:custGeom>
              <a:avLst/>
              <a:pathLst>
                <a:path w="843152" h="1825500">
                  <a:moveTo>
                    <a:pt x="843152" y="1825500"/>
                  </a:moveTo>
                  <a:lnTo>
                    <a:pt x="820084" y="1762551"/>
                  </a:lnTo>
                  <a:lnTo>
                    <a:pt x="797015" y="1699603"/>
                  </a:lnTo>
                  <a:lnTo>
                    <a:pt x="773946" y="1636655"/>
                  </a:lnTo>
                  <a:lnTo>
                    <a:pt x="750878" y="1573707"/>
                  </a:lnTo>
                  <a:lnTo>
                    <a:pt x="727809" y="1510758"/>
                  </a:lnTo>
                  <a:lnTo>
                    <a:pt x="704740" y="1447810"/>
                  </a:lnTo>
                  <a:lnTo>
                    <a:pt x="681671" y="1384862"/>
                  </a:lnTo>
                  <a:lnTo>
                    <a:pt x="658603" y="1321913"/>
                  </a:lnTo>
                  <a:lnTo>
                    <a:pt x="635534" y="1258965"/>
                  </a:lnTo>
                  <a:lnTo>
                    <a:pt x="612465" y="1196017"/>
                  </a:lnTo>
                  <a:lnTo>
                    <a:pt x="589397" y="1133069"/>
                  </a:lnTo>
                  <a:lnTo>
                    <a:pt x="566328" y="1070120"/>
                  </a:lnTo>
                  <a:lnTo>
                    <a:pt x="543259" y="1007172"/>
                  </a:lnTo>
                  <a:lnTo>
                    <a:pt x="520191" y="944224"/>
                  </a:lnTo>
                  <a:lnTo>
                    <a:pt x="497122" y="881275"/>
                  </a:lnTo>
                  <a:lnTo>
                    <a:pt x="474053" y="818327"/>
                  </a:lnTo>
                  <a:lnTo>
                    <a:pt x="450984" y="755379"/>
                  </a:lnTo>
                  <a:lnTo>
                    <a:pt x="427916" y="692431"/>
                  </a:lnTo>
                  <a:lnTo>
                    <a:pt x="404847" y="629482"/>
                  </a:lnTo>
                  <a:lnTo>
                    <a:pt x="381778" y="566534"/>
                  </a:lnTo>
                  <a:lnTo>
                    <a:pt x="358710" y="503586"/>
                  </a:lnTo>
                  <a:lnTo>
                    <a:pt x="335641" y="440637"/>
                  </a:lnTo>
                  <a:lnTo>
                    <a:pt x="312572" y="377689"/>
                  </a:lnTo>
                  <a:lnTo>
                    <a:pt x="289503" y="314741"/>
                  </a:lnTo>
                  <a:lnTo>
                    <a:pt x="266435" y="251793"/>
                  </a:lnTo>
                  <a:lnTo>
                    <a:pt x="243366" y="188844"/>
                  </a:lnTo>
                  <a:lnTo>
                    <a:pt x="220297" y="125896"/>
                  </a:lnTo>
                  <a:lnTo>
                    <a:pt x="197229" y="62948"/>
                  </a:lnTo>
                  <a:lnTo>
                    <a:pt x="174160" y="0"/>
                  </a:lnTo>
                  <a:lnTo>
                    <a:pt x="86184" y="34689"/>
                  </a:lnTo>
                  <a:lnTo>
                    <a:pt x="0" y="73616"/>
                  </a:lnTo>
                  <a:lnTo>
                    <a:pt x="29074" y="134026"/>
                  </a:lnTo>
                  <a:lnTo>
                    <a:pt x="58148" y="194436"/>
                  </a:lnTo>
                  <a:lnTo>
                    <a:pt x="87222" y="254846"/>
                  </a:lnTo>
                  <a:lnTo>
                    <a:pt x="116296" y="315255"/>
                  </a:lnTo>
                  <a:lnTo>
                    <a:pt x="145371" y="375665"/>
                  </a:lnTo>
                  <a:lnTo>
                    <a:pt x="174445" y="436075"/>
                  </a:lnTo>
                  <a:lnTo>
                    <a:pt x="203519" y="496485"/>
                  </a:lnTo>
                  <a:lnTo>
                    <a:pt x="232593" y="556895"/>
                  </a:lnTo>
                  <a:lnTo>
                    <a:pt x="261668" y="617304"/>
                  </a:lnTo>
                  <a:lnTo>
                    <a:pt x="290742" y="677714"/>
                  </a:lnTo>
                  <a:lnTo>
                    <a:pt x="319816" y="738124"/>
                  </a:lnTo>
                  <a:lnTo>
                    <a:pt x="348890" y="798534"/>
                  </a:lnTo>
                  <a:lnTo>
                    <a:pt x="377965" y="858943"/>
                  </a:lnTo>
                  <a:lnTo>
                    <a:pt x="407039" y="919353"/>
                  </a:lnTo>
                  <a:lnTo>
                    <a:pt x="436113" y="979763"/>
                  </a:lnTo>
                  <a:lnTo>
                    <a:pt x="465187" y="1040173"/>
                  </a:lnTo>
                  <a:lnTo>
                    <a:pt x="494262" y="1100583"/>
                  </a:lnTo>
                  <a:lnTo>
                    <a:pt x="523336" y="1160992"/>
                  </a:lnTo>
                  <a:lnTo>
                    <a:pt x="552410" y="1221402"/>
                  </a:lnTo>
                  <a:lnTo>
                    <a:pt x="581484" y="1281812"/>
                  </a:lnTo>
                  <a:lnTo>
                    <a:pt x="610559" y="1342222"/>
                  </a:lnTo>
                  <a:lnTo>
                    <a:pt x="639633" y="1402631"/>
                  </a:lnTo>
                  <a:lnTo>
                    <a:pt x="668707" y="1463041"/>
                  </a:lnTo>
                  <a:lnTo>
                    <a:pt x="697781" y="1523451"/>
                  </a:lnTo>
                  <a:lnTo>
                    <a:pt x="726855" y="1583861"/>
                  </a:lnTo>
                  <a:lnTo>
                    <a:pt x="755930" y="1644270"/>
                  </a:lnTo>
                  <a:lnTo>
                    <a:pt x="785004" y="1704680"/>
                  </a:lnTo>
                  <a:lnTo>
                    <a:pt x="814078" y="1765090"/>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8" name="pg18"/>
            <p:cNvSpPr/>
            <p:nvPr/>
          </p:nvSpPr>
          <p:spPr>
            <a:xfrm>
              <a:off x="2035605" y="1534113"/>
              <a:ext cx="668992" cy="1876875"/>
            </a:xfrm>
            <a:custGeom>
              <a:avLst/>
              <a:pathLst>
                <a:path w="668992" h="1876875">
                  <a:moveTo>
                    <a:pt x="668992" y="1876875"/>
                  </a:moveTo>
                  <a:lnTo>
                    <a:pt x="651499" y="1812155"/>
                  </a:lnTo>
                  <a:lnTo>
                    <a:pt x="634007" y="1747435"/>
                  </a:lnTo>
                  <a:lnTo>
                    <a:pt x="616514" y="1682715"/>
                  </a:lnTo>
                  <a:lnTo>
                    <a:pt x="599021" y="1617995"/>
                  </a:lnTo>
                  <a:lnTo>
                    <a:pt x="581528" y="1553275"/>
                  </a:lnTo>
                  <a:lnTo>
                    <a:pt x="564036" y="1488556"/>
                  </a:lnTo>
                  <a:lnTo>
                    <a:pt x="546543" y="1423836"/>
                  </a:lnTo>
                  <a:lnTo>
                    <a:pt x="529050" y="1359116"/>
                  </a:lnTo>
                  <a:lnTo>
                    <a:pt x="511557" y="1294396"/>
                  </a:lnTo>
                  <a:lnTo>
                    <a:pt x="494065" y="1229676"/>
                  </a:lnTo>
                  <a:lnTo>
                    <a:pt x="476572" y="1164956"/>
                  </a:lnTo>
                  <a:lnTo>
                    <a:pt x="459079" y="1100237"/>
                  </a:lnTo>
                  <a:lnTo>
                    <a:pt x="441587" y="1035517"/>
                  </a:lnTo>
                  <a:lnTo>
                    <a:pt x="424094" y="970797"/>
                  </a:lnTo>
                  <a:lnTo>
                    <a:pt x="406601" y="906077"/>
                  </a:lnTo>
                  <a:lnTo>
                    <a:pt x="389108" y="841357"/>
                  </a:lnTo>
                  <a:lnTo>
                    <a:pt x="371616" y="776637"/>
                  </a:lnTo>
                  <a:lnTo>
                    <a:pt x="354123" y="711918"/>
                  </a:lnTo>
                  <a:lnTo>
                    <a:pt x="336630" y="647198"/>
                  </a:lnTo>
                  <a:lnTo>
                    <a:pt x="319137" y="582478"/>
                  </a:lnTo>
                  <a:lnTo>
                    <a:pt x="301645" y="517758"/>
                  </a:lnTo>
                  <a:lnTo>
                    <a:pt x="284152" y="453038"/>
                  </a:lnTo>
                  <a:lnTo>
                    <a:pt x="266659" y="388318"/>
                  </a:lnTo>
                  <a:lnTo>
                    <a:pt x="249166" y="323599"/>
                  </a:lnTo>
                  <a:lnTo>
                    <a:pt x="231674" y="258879"/>
                  </a:lnTo>
                  <a:lnTo>
                    <a:pt x="214181" y="194159"/>
                  </a:lnTo>
                  <a:lnTo>
                    <a:pt x="196688" y="129439"/>
                  </a:lnTo>
                  <a:lnTo>
                    <a:pt x="179196" y="64719"/>
                  </a:lnTo>
                  <a:lnTo>
                    <a:pt x="161703" y="0"/>
                  </a:lnTo>
                  <a:lnTo>
                    <a:pt x="80290" y="23922"/>
                  </a:lnTo>
                  <a:lnTo>
                    <a:pt x="0" y="51374"/>
                  </a:lnTo>
                  <a:lnTo>
                    <a:pt x="23068" y="114323"/>
                  </a:lnTo>
                  <a:lnTo>
                    <a:pt x="46137" y="177271"/>
                  </a:lnTo>
                  <a:lnTo>
                    <a:pt x="69206" y="240219"/>
                  </a:lnTo>
                  <a:lnTo>
                    <a:pt x="92274" y="303167"/>
                  </a:lnTo>
                  <a:lnTo>
                    <a:pt x="115343" y="366116"/>
                  </a:lnTo>
                  <a:lnTo>
                    <a:pt x="138412" y="429064"/>
                  </a:lnTo>
                  <a:lnTo>
                    <a:pt x="161480" y="492012"/>
                  </a:lnTo>
                  <a:lnTo>
                    <a:pt x="184549" y="554961"/>
                  </a:lnTo>
                  <a:lnTo>
                    <a:pt x="207618" y="617909"/>
                  </a:lnTo>
                  <a:lnTo>
                    <a:pt x="230687" y="680857"/>
                  </a:lnTo>
                  <a:lnTo>
                    <a:pt x="253755" y="743805"/>
                  </a:lnTo>
                  <a:lnTo>
                    <a:pt x="276824" y="806754"/>
                  </a:lnTo>
                  <a:lnTo>
                    <a:pt x="299893" y="869702"/>
                  </a:lnTo>
                  <a:lnTo>
                    <a:pt x="322961" y="932650"/>
                  </a:lnTo>
                  <a:lnTo>
                    <a:pt x="346030" y="995599"/>
                  </a:lnTo>
                  <a:lnTo>
                    <a:pt x="369099" y="1058547"/>
                  </a:lnTo>
                  <a:lnTo>
                    <a:pt x="392168" y="1121495"/>
                  </a:lnTo>
                  <a:lnTo>
                    <a:pt x="415236" y="1184443"/>
                  </a:lnTo>
                  <a:lnTo>
                    <a:pt x="438305" y="1247392"/>
                  </a:lnTo>
                  <a:lnTo>
                    <a:pt x="461374" y="1310340"/>
                  </a:lnTo>
                  <a:lnTo>
                    <a:pt x="484442" y="1373288"/>
                  </a:lnTo>
                  <a:lnTo>
                    <a:pt x="507511" y="1436237"/>
                  </a:lnTo>
                  <a:lnTo>
                    <a:pt x="530580" y="1499185"/>
                  </a:lnTo>
                  <a:lnTo>
                    <a:pt x="553649" y="1562133"/>
                  </a:lnTo>
                  <a:lnTo>
                    <a:pt x="576717" y="1625081"/>
                  </a:lnTo>
                  <a:lnTo>
                    <a:pt x="599786" y="1688030"/>
                  </a:lnTo>
                  <a:lnTo>
                    <a:pt x="622855" y="1750978"/>
                  </a:lnTo>
                  <a:lnTo>
                    <a:pt x="645923" y="1813926"/>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9" name="pg19"/>
            <p:cNvSpPr/>
            <p:nvPr/>
          </p:nvSpPr>
          <p:spPr>
            <a:xfrm>
              <a:off x="2197309" y="1502181"/>
              <a:ext cx="507289" cy="1908807"/>
            </a:xfrm>
            <a:custGeom>
              <a:avLst/>
              <a:pathLst>
                <a:path w="507289" h="1908807">
                  <a:moveTo>
                    <a:pt x="507289" y="1908807"/>
                  </a:moveTo>
                  <a:lnTo>
                    <a:pt x="494551" y="1842986"/>
                  </a:lnTo>
                  <a:lnTo>
                    <a:pt x="481813" y="1777165"/>
                  </a:lnTo>
                  <a:lnTo>
                    <a:pt x="469075" y="1711344"/>
                  </a:lnTo>
                  <a:lnTo>
                    <a:pt x="456337" y="1645523"/>
                  </a:lnTo>
                  <a:lnTo>
                    <a:pt x="443599" y="1579702"/>
                  </a:lnTo>
                  <a:lnTo>
                    <a:pt x="430861" y="1513881"/>
                  </a:lnTo>
                  <a:lnTo>
                    <a:pt x="418123" y="1448060"/>
                  </a:lnTo>
                  <a:lnTo>
                    <a:pt x="405385" y="1382239"/>
                  </a:lnTo>
                  <a:lnTo>
                    <a:pt x="392647" y="1316418"/>
                  </a:lnTo>
                  <a:lnTo>
                    <a:pt x="379909" y="1250597"/>
                  </a:lnTo>
                  <a:lnTo>
                    <a:pt x="367171" y="1184776"/>
                  </a:lnTo>
                  <a:lnTo>
                    <a:pt x="354433" y="1118955"/>
                  </a:lnTo>
                  <a:lnTo>
                    <a:pt x="341695" y="1053134"/>
                  </a:lnTo>
                  <a:lnTo>
                    <a:pt x="328957" y="987314"/>
                  </a:lnTo>
                  <a:lnTo>
                    <a:pt x="316219" y="921493"/>
                  </a:lnTo>
                  <a:lnTo>
                    <a:pt x="303481" y="855672"/>
                  </a:lnTo>
                  <a:lnTo>
                    <a:pt x="290743" y="789851"/>
                  </a:lnTo>
                  <a:lnTo>
                    <a:pt x="278005" y="724030"/>
                  </a:lnTo>
                  <a:lnTo>
                    <a:pt x="265267" y="658209"/>
                  </a:lnTo>
                  <a:lnTo>
                    <a:pt x="252529" y="592388"/>
                  </a:lnTo>
                  <a:lnTo>
                    <a:pt x="239791" y="526567"/>
                  </a:lnTo>
                  <a:lnTo>
                    <a:pt x="227053" y="460746"/>
                  </a:lnTo>
                  <a:lnTo>
                    <a:pt x="214315" y="394925"/>
                  </a:lnTo>
                  <a:lnTo>
                    <a:pt x="201577" y="329104"/>
                  </a:lnTo>
                  <a:lnTo>
                    <a:pt x="188839" y="263283"/>
                  </a:lnTo>
                  <a:lnTo>
                    <a:pt x="176101" y="197462"/>
                  </a:lnTo>
                  <a:lnTo>
                    <a:pt x="163363" y="131641"/>
                  </a:lnTo>
                  <a:lnTo>
                    <a:pt x="150625" y="65820"/>
                  </a:lnTo>
                  <a:lnTo>
                    <a:pt x="137887" y="0"/>
                  </a:lnTo>
                  <a:lnTo>
                    <a:pt x="68653" y="14710"/>
                  </a:lnTo>
                  <a:lnTo>
                    <a:pt x="0" y="31932"/>
                  </a:lnTo>
                  <a:lnTo>
                    <a:pt x="17492" y="96651"/>
                  </a:lnTo>
                  <a:lnTo>
                    <a:pt x="34985" y="161371"/>
                  </a:lnTo>
                  <a:lnTo>
                    <a:pt x="52478" y="226091"/>
                  </a:lnTo>
                  <a:lnTo>
                    <a:pt x="69970" y="290811"/>
                  </a:lnTo>
                  <a:lnTo>
                    <a:pt x="87463" y="355531"/>
                  </a:lnTo>
                  <a:lnTo>
                    <a:pt x="104956" y="420251"/>
                  </a:lnTo>
                  <a:lnTo>
                    <a:pt x="122449" y="484970"/>
                  </a:lnTo>
                  <a:lnTo>
                    <a:pt x="139941" y="549690"/>
                  </a:lnTo>
                  <a:lnTo>
                    <a:pt x="157434" y="614410"/>
                  </a:lnTo>
                  <a:lnTo>
                    <a:pt x="174927" y="679130"/>
                  </a:lnTo>
                  <a:lnTo>
                    <a:pt x="192420" y="743850"/>
                  </a:lnTo>
                  <a:lnTo>
                    <a:pt x="209912" y="808570"/>
                  </a:lnTo>
                  <a:lnTo>
                    <a:pt x="227405" y="873289"/>
                  </a:lnTo>
                  <a:lnTo>
                    <a:pt x="244898" y="938009"/>
                  </a:lnTo>
                  <a:lnTo>
                    <a:pt x="262391" y="1002729"/>
                  </a:lnTo>
                  <a:lnTo>
                    <a:pt x="279883" y="1067449"/>
                  </a:lnTo>
                  <a:lnTo>
                    <a:pt x="297376" y="1132169"/>
                  </a:lnTo>
                  <a:lnTo>
                    <a:pt x="314869" y="1196889"/>
                  </a:lnTo>
                  <a:lnTo>
                    <a:pt x="332361" y="1261608"/>
                  </a:lnTo>
                  <a:lnTo>
                    <a:pt x="349854" y="1326328"/>
                  </a:lnTo>
                  <a:lnTo>
                    <a:pt x="367347" y="1391048"/>
                  </a:lnTo>
                  <a:lnTo>
                    <a:pt x="384840" y="1455768"/>
                  </a:lnTo>
                  <a:lnTo>
                    <a:pt x="402332" y="1520488"/>
                  </a:lnTo>
                  <a:lnTo>
                    <a:pt x="419825" y="1585208"/>
                  </a:lnTo>
                  <a:lnTo>
                    <a:pt x="437318" y="1649927"/>
                  </a:lnTo>
                  <a:lnTo>
                    <a:pt x="454811" y="1714647"/>
                  </a:lnTo>
                  <a:lnTo>
                    <a:pt x="472303" y="1779367"/>
                  </a:lnTo>
                  <a:lnTo>
                    <a:pt x="489796" y="1844087"/>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0" name="pg20"/>
            <p:cNvSpPr/>
            <p:nvPr/>
          </p:nvSpPr>
          <p:spPr>
            <a:xfrm>
              <a:off x="2335196" y="1484160"/>
              <a:ext cx="369401" cy="1926828"/>
            </a:xfrm>
            <a:custGeom>
              <a:avLst/>
              <a:pathLst>
                <a:path w="369401" h="1926828">
                  <a:moveTo>
                    <a:pt x="369401" y="1926828"/>
                  </a:moveTo>
                  <a:lnTo>
                    <a:pt x="360453" y="1860386"/>
                  </a:lnTo>
                  <a:lnTo>
                    <a:pt x="351505" y="1793943"/>
                  </a:lnTo>
                  <a:lnTo>
                    <a:pt x="342557" y="1727501"/>
                  </a:lnTo>
                  <a:lnTo>
                    <a:pt x="333610" y="1661058"/>
                  </a:lnTo>
                  <a:lnTo>
                    <a:pt x="324662" y="1594616"/>
                  </a:lnTo>
                  <a:lnTo>
                    <a:pt x="315714" y="1528174"/>
                  </a:lnTo>
                  <a:lnTo>
                    <a:pt x="306766" y="1461731"/>
                  </a:lnTo>
                  <a:lnTo>
                    <a:pt x="297818" y="1395289"/>
                  </a:lnTo>
                  <a:lnTo>
                    <a:pt x="288870" y="1328847"/>
                  </a:lnTo>
                  <a:lnTo>
                    <a:pt x="279922" y="1262404"/>
                  </a:lnTo>
                  <a:lnTo>
                    <a:pt x="270974" y="1195962"/>
                  </a:lnTo>
                  <a:lnTo>
                    <a:pt x="262026" y="1129520"/>
                  </a:lnTo>
                  <a:lnTo>
                    <a:pt x="253078" y="1063077"/>
                  </a:lnTo>
                  <a:lnTo>
                    <a:pt x="244130" y="996635"/>
                  </a:lnTo>
                  <a:lnTo>
                    <a:pt x="235182" y="930193"/>
                  </a:lnTo>
                  <a:lnTo>
                    <a:pt x="226235" y="863750"/>
                  </a:lnTo>
                  <a:lnTo>
                    <a:pt x="217287" y="797308"/>
                  </a:lnTo>
                  <a:lnTo>
                    <a:pt x="208339" y="730865"/>
                  </a:lnTo>
                  <a:lnTo>
                    <a:pt x="199391" y="664423"/>
                  </a:lnTo>
                  <a:lnTo>
                    <a:pt x="190443" y="597981"/>
                  </a:lnTo>
                  <a:lnTo>
                    <a:pt x="181495" y="531538"/>
                  </a:lnTo>
                  <a:lnTo>
                    <a:pt x="172547" y="465096"/>
                  </a:lnTo>
                  <a:lnTo>
                    <a:pt x="163599" y="398654"/>
                  </a:lnTo>
                  <a:lnTo>
                    <a:pt x="154651" y="332211"/>
                  </a:lnTo>
                  <a:lnTo>
                    <a:pt x="145703" y="265769"/>
                  </a:lnTo>
                  <a:lnTo>
                    <a:pt x="136755" y="199327"/>
                  </a:lnTo>
                  <a:lnTo>
                    <a:pt x="127808" y="132884"/>
                  </a:lnTo>
                  <a:lnTo>
                    <a:pt x="118860" y="66442"/>
                  </a:lnTo>
                  <a:lnTo>
                    <a:pt x="109912" y="0"/>
                  </a:lnTo>
                  <a:lnTo>
                    <a:pt x="0" y="18021"/>
                  </a:lnTo>
                  <a:lnTo>
                    <a:pt x="12737" y="83842"/>
                  </a:lnTo>
                  <a:lnTo>
                    <a:pt x="25475" y="149663"/>
                  </a:lnTo>
                  <a:lnTo>
                    <a:pt x="38213" y="215484"/>
                  </a:lnTo>
                  <a:lnTo>
                    <a:pt x="50951" y="281304"/>
                  </a:lnTo>
                  <a:lnTo>
                    <a:pt x="63689" y="347125"/>
                  </a:lnTo>
                  <a:lnTo>
                    <a:pt x="76427" y="412946"/>
                  </a:lnTo>
                  <a:lnTo>
                    <a:pt x="89165" y="478767"/>
                  </a:lnTo>
                  <a:lnTo>
                    <a:pt x="101903" y="544588"/>
                  </a:lnTo>
                  <a:lnTo>
                    <a:pt x="114641" y="610409"/>
                  </a:lnTo>
                  <a:lnTo>
                    <a:pt x="127379" y="676230"/>
                  </a:lnTo>
                  <a:lnTo>
                    <a:pt x="140117" y="742051"/>
                  </a:lnTo>
                  <a:lnTo>
                    <a:pt x="152855" y="807872"/>
                  </a:lnTo>
                  <a:lnTo>
                    <a:pt x="165593" y="873693"/>
                  </a:lnTo>
                  <a:lnTo>
                    <a:pt x="178331" y="939514"/>
                  </a:lnTo>
                  <a:lnTo>
                    <a:pt x="191069" y="1005335"/>
                  </a:lnTo>
                  <a:lnTo>
                    <a:pt x="203807" y="1071156"/>
                  </a:lnTo>
                  <a:lnTo>
                    <a:pt x="216545" y="1136977"/>
                  </a:lnTo>
                  <a:lnTo>
                    <a:pt x="229283" y="1202798"/>
                  </a:lnTo>
                  <a:lnTo>
                    <a:pt x="242021" y="1268618"/>
                  </a:lnTo>
                  <a:lnTo>
                    <a:pt x="254759" y="1334439"/>
                  </a:lnTo>
                  <a:lnTo>
                    <a:pt x="267497" y="1400260"/>
                  </a:lnTo>
                  <a:lnTo>
                    <a:pt x="280235" y="1466081"/>
                  </a:lnTo>
                  <a:lnTo>
                    <a:pt x="292973" y="1531902"/>
                  </a:lnTo>
                  <a:lnTo>
                    <a:pt x="305711" y="1597723"/>
                  </a:lnTo>
                  <a:lnTo>
                    <a:pt x="318449" y="1663544"/>
                  </a:lnTo>
                  <a:lnTo>
                    <a:pt x="331187" y="1729365"/>
                  </a:lnTo>
                  <a:lnTo>
                    <a:pt x="343925" y="1795186"/>
                  </a:lnTo>
                  <a:lnTo>
                    <a:pt x="356663" y="1861007"/>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1" name="pg21"/>
            <p:cNvSpPr/>
            <p:nvPr/>
          </p:nvSpPr>
          <p:spPr>
            <a:xfrm>
              <a:off x="2445109" y="1475768"/>
              <a:ext cx="259489" cy="1935220"/>
            </a:xfrm>
            <a:custGeom>
              <a:avLst/>
              <a:pathLst>
                <a:path w="259489" h="1935220">
                  <a:moveTo>
                    <a:pt x="259489" y="1935220"/>
                  </a:moveTo>
                  <a:lnTo>
                    <a:pt x="253045" y="1868488"/>
                  </a:lnTo>
                  <a:lnTo>
                    <a:pt x="246601" y="1801757"/>
                  </a:lnTo>
                  <a:lnTo>
                    <a:pt x="240157" y="1735025"/>
                  </a:lnTo>
                  <a:lnTo>
                    <a:pt x="233713" y="1668293"/>
                  </a:lnTo>
                  <a:lnTo>
                    <a:pt x="227269" y="1601561"/>
                  </a:lnTo>
                  <a:lnTo>
                    <a:pt x="220824" y="1534830"/>
                  </a:lnTo>
                  <a:lnTo>
                    <a:pt x="214380" y="1468098"/>
                  </a:lnTo>
                  <a:lnTo>
                    <a:pt x="207936" y="1401366"/>
                  </a:lnTo>
                  <a:lnTo>
                    <a:pt x="201492" y="1334634"/>
                  </a:lnTo>
                  <a:lnTo>
                    <a:pt x="195048" y="1267903"/>
                  </a:lnTo>
                  <a:lnTo>
                    <a:pt x="188604" y="1201171"/>
                  </a:lnTo>
                  <a:lnTo>
                    <a:pt x="182160" y="1134439"/>
                  </a:lnTo>
                  <a:lnTo>
                    <a:pt x="175716" y="1067707"/>
                  </a:lnTo>
                  <a:lnTo>
                    <a:pt x="169272" y="1000976"/>
                  </a:lnTo>
                  <a:lnTo>
                    <a:pt x="162828" y="934244"/>
                  </a:lnTo>
                  <a:lnTo>
                    <a:pt x="156384" y="867512"/>
                  </a:lnTo>
                  <a:lnTo>
                    <a:pt x="149940" y="800780"/>
                  </a:lnTo>
                  <a:lnTo>
                    <a:pt x="143495" y="734049"/>
                  </a:lnTo>
                  <a:lnTo>
                    <a:pt x="137051" y="667317"/>
                  </a:lnTo>
                  <a:lnTo>
                    <a:pt x="130607" y="600585"/>
                  </a:lnTo>
                  <a:lnTo>
                    <a:pt x="124163" y="533853"/>
                  </a:lnTo>
                  <a:lnTo>
                    <a:pt x="117719" y="467122"/>
                  </a:lnTo>
                  <a:lnTo>
                    <a:pt x="111275" y="400390"/>
                  </a:lnTo>
                  <a:lnTo>
                    <a:pt x="104831" y="333658"/>
                  </a:lnTo>
                  <a:lnTo>
                    <a:pt x="98387" y="266926"/>
                  </a:lnTo>
                  <a:lnTo>
                    <a:pt x="91943" y="200195"/>
                  </a:lnTo>
                  <a:lnTo>
                    <a:pt x="85499" y="133463"/>
                  </a:lnTo>
                  <a:lnTo>
                    <a:pt x="79055" y="66731"/>
                  </a:lnTo>
                  <a:lnTo>
                    <a:pt x="72610" y="0"/>
                  </a:lnTo>
                  <a:lnTo>
                    <a:pt x="0" y="8392"/>
                  </a:lnTo>
                  <a:lnTo>
                    <a:pt x="8947" y="74834"/>
                  </a:lnTo>
                  <a:lnTo>
                    <a:pt x="17895" y="141276"/>
                  </a:lnTo>
                  <a:lnTo>
                    <a:pt x="26843" y="207719"/>
                  </a:lnTo>
                  <a:lnTo>
                    <a:pt x="35791" y="274161"/>
                  </a:lnTo>
                  <a:lnTo>
                    <a:pt x="44739" y="340604"/>
                  </a:lnTo>
                  <a:lnTo>
                    <a:pt x="53687" y="407046"/>
                  </a:lnTo>
                  <a:lnTo>
                    <a:pt x="62635" y="473488"/>
                  </a:lnTo>
                  <a:lnTo>
                    <a:pt x="71583" y="539931"/>
                  </a:lnTo>
                  <a:lnTo>
                    <a:pt x="80531" y="606373"/>
                  </a:lnTo>
                  <a:lnTo>
                    <a:pt x="89479" y="672815"/>
                  </a:lnTo>
                  <a:lnTo>
                    <a:pt x="98427" y="739258"/>
                  </a:lnTo>
                  <a:lnTo>
                    <a:pt x="107374" y="805700"/>
                  </a:lnTo>
                  <a:lnTo>
                    <a:pt x="116322" y="872142"/>
                  </a:lnTo>
                  <a:lnTo>
                    <a:pt x="125270" y="938585"/>
                  </a:lnTo>
                  <a:lnTo>
                    <a:pt x="134218" y="1005027"/>
                  </a:lnTo>
                  <a:lnTo>
                    <a:pt x="143166" y="1071469"/>
                  </a:lnTo>
                  <a:lnTo>
                    <a:pt x="152114" y="1137912"/>
                  </a:lnTo>
                  <a:lnTo>
                    <a:pt x="161062" y="1204354"/>
                  </a:lnTo>
                  <a:lnTo>
                    <a:pt x="170010" y="1270797"/>
                  </a:lnTo>
                  <a:lnTo>
                    <a:pt x="178958" y="1337239"/>
                  </a:lnTo>
                  <a:lnTo>
                    <a:pt x="187906" y="1403681"/>
                  </a:lnTo>
                  <a:lnTo>
                    <a:pt x="196854" y="1470124"/>
                  </a:lnTo>
                  <a:lnTo>
                    <a:pt x="205802" y="1536566"/>
                  </a:lnTo>
                  <a:lnTo>
                    <a:pt x="214749" y="1603008"/>
                  </a:lnTo>
                  <a:lnTo>
                    <a:pt x="223697" y="1669451"/>
                  </a:lnTo>
                  <a:lnTo>
                    <a:pt x="232645" y="1735893"/>
                  </a:lnTo>
                  <a:lnTo>
                    <a:pt x="241593" y="1802335"/>
                  </a:lnTo>
                  <a:lnTo>
                    <a:pt x="250541" y="1868778"/>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2" name="pg22"/>
            <p:cNvSpPr/>
            <p:nvPr/>
          </p:nvSpPr>
          <p:spPr>
            <a:xfrm>
              <a:off x="2517720" y="1471553"/>
              <a:ext cx="186878" cy="1939435"/>
            </a:xfrm>
            <a:custGeom>
              <a:avLst/>
              <a:pathLst>
                <a:path w="186878" h="1939435">
                  <a:moveTo>
                    <a:pt x="186878" y="1939435"/>
                  </a:moveTo>
                  <a:lnTo>
                    <a:pt x="182176" y="1872558"/>
                  </a:lnTo>
                  <a:lnTo>
                    <a:pt x="177474" y="1805681"/>
                  </a:lnTo>
                  <a:lnTo>
                    <a:pt x="172773" y="1738804"/>
                  </a:lnTo>
                  <a:lnTo>
                    <a:pt x="168071" y="1671927"/>
                  </a:lnTo>
                  <a:lnTo>
                    <a:pt x="163369" y="1605050"/>
                  </a:lnTo>
                  <a:lnTo>
                    <a:pt x="158667" y="1538173"/>
                  </a:lnTo>
                  <a:lnTo>
                    <a:pt x="153966" y="1471296"/>
                  </a:lnTo>
                  <a:lnTo>
                    <a:pt x="149264" y="1404418"/>
                  </a:lnTo>
                  <a:lnTo>
                    <a:pt x="144562" y="1337541"/>
                  </a:lnTo>
                  <a:lnTo>
                    <a:pt x="139860" y="1270664"/>
                  </a:lnTo>
                  <a:lnTo>
                    <a:pt x="135159" y="1203787"/>
                  </a:lnTo>
                  <a:lnTo>
                    <a:pt x="130457" y="1136910"/>
                  </a:lnTo>
                  <a:lnTo>
                    <a:pt x="125755" y="1070033"/>
                  </a:lnTo>
                  <a:lnTo>
                    <a:pt x="121053" y="1003156"/>
                  </a:lnTo>
                  <a:lnTo>
                    <a:pt x="116352" y="936279"/>
                  </a:lnTo>
                  <a:lnTo>
                    <a:pt x="111650" y="869402"/>
                  </a:lnTo>
                  <a:lnTo>
                    <a:pt x="106948" y="802525"/>
                  </a:lnTo>
                  <a:lnTo>
                    <a:pt x="102246" y="735648"/>
                  </a:lnTo>
                  <a:lnTo>
                    <a:pt x="97545" y="668770"/>
                  </a:lnTo>
                  <a:lnTo>
                    <a:pt x="92843" y="601893"/>
                  </a:lnTo>
                  <a:lnTo>
                    <a:pt x="88141" y="535016"/>
                  </a:lnTo>
                  <a:lnTo>
                    <a:pt x="83439" y="468139"/>
                  </a:lnTo>
                  <a:lnTo>
                    <a:pt x="78738" y="401262"/>
                  </a:lnTo>
                  <a:lnTo>
                    <a:pt x="74036" y="334385"/>
                  </a:lnTo>
                  <a:lnTo>
                    <a:pt x="69334" y="267508"/>
                  </a:lnTo>
                  <a:lnTo>
                    <a:pt x="64632" y="200631"/>
                  </a:lnTo>
                  <a:lnTo>
                    <a:pt x="59931" y="133754"/>
                  </a:lnTo>
                  <a:lnTo>
                    <a:pt x="55229" y="66877"/>
                  </a:lnTo>
                  <a:lnTo>
                    <a:pt x="50527" y="0"/>
                  </a:lnTo>
                  <a:lnTo>
                    <a:pt x="0" y="4215"/>
                  </a:lnTo>
                  <a:lnTo>
                    <a:pt x="6444" y="70946"/>
                  </a:lnTo>
                  <a:lnTo>
                    <a:pt x="12888" y="137678"/>
                  </a:lnTo>
                  <a:lnTo>
                    <a:pt x="19332" y="204410"/>
                  </a:lnTo>
                  <a:lnTo>
                    <a:pt x="25776" y="271142"/>
                  </a:lnTo>
                  <a:lnTo>
                    <a:pt x="32220" y="337873"/>
                  </a:lnTo>
                  <a:lnTo>
                    <a:pt x="38664" y="404605"/>
                  </a:lnTo>
                  <a:lnTo>
                    <a:pt x="45108" y="471337"/>
                  </a:lnTo>
                  <a:lnTo>
                    <a:pt x="51552" y="538069"/>
                  </a:lnTo>
                  <a:lnTo>
                    <a:pt x="57996" y="604800"/>
                  </a:lnTo>
                  <a:lnTo>
                    <a:pt x="64440" y="671532"/>
                  </a:lnTo>
                  <a:lnTo>
                    <a:pt x="70884" y="738264"/>
                  </a:lnTo>
                  <a:lnTo>
                    <a:pt x="77329" y="804996"/>
                  </a:lnTo>
                  <a:lnTo>
                    <a:pt x="83773" y="871727"/>
                  </a:lnTo>
                  <a:lnTo>
                    <a:pt x="90217" y="938459"/>
                  </a:lnTo>
                  <a:lnTo>
                    <a:pt x="96661" y="1005191"/>
                  </a:lnTo>
                  <a:lnTo>
                    <a:pt x="103105" y="1071922"/>
                  </a:lnTo>
                  <a:lnTo>
                    <a:pt x="109549" y="1138654"/>
                  </a:lnTo>
                  <a:lnTo>
                    <a:pt x="115993" y="1205386"/>
                  </a:lnTo>
                  <a:lnTo>
                    <a:pt x="122437" y="1272118"/>
                  </a:lnTo>
                  <a:lnTo>
                    <a:pt x="128881" y="1338849"/>
                  </a:lnTo>
                  <a:lnTo>
                    <a:pt x="135325" y="1405581"/>
                  </a:lnTo>
                  <a:lnTo>
                    <a:pt x="141769" y="1472313"/>
                  </a:lnTo>
                  <a:lnTo>
                    <a:pt x="148213" y="1539045"/>
                  </a:lnTo>
                  <a:lnTo>
                    <a:pt x="154658" y="1605776"/>
                  </a:lnTo>
                  <a:lnTo>
                    <a:pt x="161102" y="1672508"/>
                  </a:lnTo>
                  <a:lnTo>
                    <a:pt x="167546" y="1739240"/>
                  </a:lnTo>
                  <a:lnTo>
                    <a:pt x="173990" y="1805972"/>
                  </a:lnTo>
                  <a:lnTo>
                    <a:pt x="180434" y="187270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3" name="pg23"/>
            <p:cNvSpPr/>
            <p:nvPr/>
          </p:nvSpPr>
          <p:spPr>
            <a:xfrm>
              <a:off x="2568247" y="1468940"/>
              <a:ext cx="136350" cy="1942047"/>
            </a:xfrm>
            <a:custGeom>
              <a:avLst/>
              <a:pathLst>
                <a:path w="136350" h="1942047">
                  <a:moveTo>
                    <a:pt x="136350" y="1942047"/>
                  </a:moveTo>
                  <a:lnTo>
                    <a:pt x="133180" y="1875080"/>
                  </a:lnTo>
                  <a:lnTo>
                    <a:pt x="130010" y="1808113"/>
                  </a:lnTo>
                  <a:lnTo>
                    <a:pt x="126840" y="1741146"/>
                  </a:lnTo>
                  <a:lnTo>
                    <a:pt x="123670" y="1674179"/>
                  </a:lnTo>
                  <a:lnTo>
                    <a:pt x="120500" y="1607212"/>
                  </a:lnTo>
                  <a:lnTo>
                    <a:pt x="117329" y="1540244"/>
                  </a:lnTo>
                  <a:lnTo>
                    <a:pt x="114159" y="1473277"/>
                  </a:lnTo>
                  <a:lnTo>
                    <a:pt x="110989" y="1406310"/>
                  </a:lnTo>
                  <a:lnTo>
                    <a:pt x="107819" y="1339343"/>
                  </a:lnTo>
                  <a:lnTo>
                    <a:pt x="104649" y="1272376"/>
                  </a:lnTo>
                  <a:lnTo>
                    <a:pt x="101479" y="1205409"/>
                  </a:lnTo>
                  <a:lnTo>
                    <a:pt x="98308" y="1138441"/>
                  </a:lnTo>
                  <a:lnTo>
                    <a:pt x="95138" y="1071474"/>
                  </a:lnTo>
                  <a:lnTo>
                    <a:pt x="91968" y="1004507"/>
                  </a:lnTo>
                  <a:lnTo>
                    <a:pt x="88798" y="937540"/>
                  </a:lnTo>
                  <a:lnTo>
                    <a:pt x="85628" y="870573"/>
                  </a:lnTo>
                  <a:lnTo>
                    <a:pt x="82457" y="803606"/>
                  </a:lnTo>
                  <a:lnTo>
                    <a:pt x="79287" y="736638"/>
                  </a:lnTo>
                  <a:lnTo>
                    <a:pt x="76117" y="669671"/>
                  </a:lnTo>
                  <a:lnTo>
                    <a:pt x="72947" y="602704"/>
                  </a:lnTo>
                  <a:lnTo>
                    <a:pt x="69777" y="535737"/>
                  </a:lnTo>
                  <a:lnTo>
                    <a:pt x="66607" y="468770"/>
                  </a:lnTo>
                  <a:lnTo>
                    <a:pt x="63436" y="401803"/>
                  </a:lnTo>
                  <a:lnTo>
                    <a:pt x="60266" y="334835"/>
                  </a:lnTo>
                  <a:lnTo>
                    <a:pt x="57096" y="267868"/>
                  </a:lnTo>
                  <a:lnTo>
                    <a:pt x="53926" y="200901"/>
                  </a:lnTo>
                  <a:lnTo>
                    <a:pt x="50756" y="133934"/>
                  </a:lnTo>
                  <a:lnTo>
                    <a:pt x="47586" y="66967"/>
                  </a:lnTo>
                  <a:lnTo>
                    <a:pt x="44415" y="0"/>
                  </a:lnTo>
                  <a:lnTo>
                    <a:pt x="0" y="2612"/>
                  </a:lnTo>
                  <a:lnTo>
                    <a:pt x="4701" y="69489"/>
                  </a:lnTo>
                  <a:lnTo>
                    <a:pt x="9403" y="136366"/>
                  </a:lnTo>
                  <a:lnTo>
                    <a:pt x="14105" y="203243"/>
                  </a:lnTo>
                  <a:lnTo>
                    <a:pt x="18807" y="270120"/>
                  </a:lnTo>
                  <a:lnTo>
                    <a:pt x="23508" y="336997"/>
                  </a:lnTo>
                  <a:lnTo>
                    <a:pt x="28210" y="403874"/>
                  </a:lnTo>
                  <a:lnTo>
                    <a:pt x="32912" y="470751"/>
                  </a:lnTo>
                  <a:lnTo>
                    <a:pt x="37614" y="537629"/>
                  </a:lnTo>
                  <a:lnTo>
                    <a:pt x="42315" y="604506"/>
                  </a:lnTo>
                  <a:lnTo>
                    <a:pt x="47017" y="671383"/>
                  </a:lnTo>
                  <a:lnTo>
                    <a:pt x="51719" y="738260"/>
                  </a:lnTo>
                  <a:lnTo>
                    <a:pt x="56421" y="805137"/>
                  </a:lnTo>
                  <a:lnTo>
                    <a:pt x="61122" y="872014"/>
                  </a:lnTo>
                  <a:lnTo>
                    <a:pt x="65824" y="938891"/>
                  </a:lnTo>
                  <a:lnTo>
                    <a:pt x="70526" y="1005768"/>
                  </a:lnTo>
                  <a:lnTo>
                    <a:pt x="75228" y="1072645"/>
                  </a:lnTo>
                  <a:lnTo>
                    <a:pt x="79929" y="1139522"/>
                  </a:lnTo>
                  <a:lnTo>
                    <a:pt x="84631" y="1206399"/>
                  </a:lnTo>
                  <a:lnTo>
                    <a:pt x="89333" y="1273277"/>
                  </a:lnTo>
                  <a:lnTo>
                    <a:pt x="94035" y="1340154"/>
                  </a:lnTo>
                  <a:lnTo>
                    <a:pt x="98736" y="1407031"/>
                  </a:lnTo>
                  <a:lnTo>
                    <a:pt x="103438" y="1473908"/>
                  </a:lnTo>
                  <a:lnTo>
                    <a:pt x="108140" y="1540785"/>
                  </a:lnTo>
                  <a:lnTo>
                    <a:pt x="112842" y="1607662"/>
                  </a:lnTo>
                  <a:lnTo>
                    <a:pt x="117543" y="1674539"/>
                  </a:lnTo>
                  <a:lnTo>
                    <a:pt x="122245" y="1741416"/>
                  </a:lnTo>
                  <a:lnTo>
                    <a:pt x="126947" y="1808293"/>
                  </a:lnTo>
                  <a:lnTo>
                    <a:pt x="131649" y="1875170"/>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4" name="pg24"/>
            <p:cNvSpPr/>
            <p:nvPr/>
          </p:nvSpPr>
          <p:spPr>
            <a:xfrm>
              <a:off x="2612663" y="1467785"/>
              <a:ext cx="91934" cy="1943203"/>
            </a:xfrm>
            <a:custGeom>
              <a:avLst/>
              <a:pathLst>
                <a:path w="91934" h="1943203">
                  <a:moveTo>
                    <a:pt x="91934" y="1943203"/>
                  </a:moveTo>
                  <a:lnTo>
                    <a:pt x="89763" y="1876196"/>
                  </a:lnTo>
                  <a:lnTo>
                    <a:pt x="87592" y="1809189"/>
                  </a:lnTo>
                  <a:lnTo>
                    <a:pt x="85421" y="1742182"/>
                  </a:lnTo>
                  <a:lnTo>
                    <a:pt x="83250" y="1675175"/>
                  </a:lnTo>
                  <a:lnTo>
                    <a:pt x="81079" y="1608168"/>
                  </a:lnTo>
                  <a:lnTo>
                    <a:pt x="78908" y="1541161"/>
                  </a:lnTo>
                  <a:lnTo>
                    <a:pt x="76737" y="1474154"/>
                  </a:lnTo>
                  <a:lnTo>
                    <a:pt x="74566" y="1407147"/>
                  </a:lnTo>
                  <a:lnTo>
                    <a:pt x="72395" y="1340140"/>
                  </a:lnTo>
                  <a:lnTo>
                    <a:pt x="70224" y="1273133"/>
                  </a:lnTo>
                  <a:lnTo>
                    <a:pt x="68053" y="1206126"/>
                  </a:lnTo>
                  <a:lnTo>
                    <a:pt x="65882" y="1139119"/>
                  </a:lnTo>
                  <a:lnTo>
                    <a:pt x="63710" y="1072112"/>
                  </a:lnTo>
                  <a:lnTo>
                    <a:pt x="61539" y="1005105"/>
                  </a:lnTo>
                  <a:lnTo>
                    <a:pt x="59368" y="938098"/>
                  </a:lnTo>
                  <a:lnTo>
                    <a:pt x="57197" y="871091"/>
                  </a:lnTo>
                  <a:lnTo>
                    <a:pt x="55026" y="804084"/>
                  </a:lnTo>
                  <a:lnTo>
                    <a:pt x="52855" y="737077"/>
                  </a:lnTo>
                  <a:lnTo>
                    <a:pt x="50684" y="670070"/>
                  </a:lnTo>
                  <a:lnTo>
                    <a:pt x="48513" y="603063"/>
                  </a:lnTo>
                  <a:lnTo>
                    <a:pt x="46342" y="536056"/>
                  </a:lnTo>
                  <a:lnTo>
                    <a:pt x="44171" y="469049"/>
                  </a:lnTo>
                  <a:lnTo>
                    <a:pt x="42000" y="402042"/>
                  </a:lnTo>
                  <a:lnTo>
                    <a:pt x="39829" y="335035"/>
                  </a:lnTo>
                  <a:lnTo>
                    <a:pt x="37658" y="268028"/>
                  </a:lnTo>
                  <a:lnTo>
                    <a:pt x="35486" y="201021"/>
                  </a:lnTo>
                  <a:lnTo>
                    <a:pt x="33315" y="134014"/>
                  </a:lnTo>
                  <a:lnTo>
                    <a:pt x="31144" y="67007"/>
                  </a:lnTo>
                  <a:lnTo>
                    <a:pt x="28973" y="0"/>
                  </a:lnTo>
                  <a:lnTo>
                    <a:pt x="0" y="1155"/>
                  </a:lnTo>
                  <a:lnTo>
                    <a:pt x="3170" y="68122"/>
                  </a:lnTo>
                  <a:lnTo>
                    <a:pt x="6340" y="135089"/>
                  </a:lnTo>
                  <a:lnTo>
                    <a:pt x="9510" y="202056"/>
                  </a:lnTo>
                  <a:lnTo>
                    <a:pt x="12680" y="269023"/>
                  </a:lnTo>
                  <a:lnTo>
                    <a:pt x="15850" y="335990"/>
                  </a:lnTo>
                  <a:lnTo>
                    <a:pt x="19021" y="402958"/>
                  </a:lnTo>
                  <a:lnTo>
                    <a:pt x="22191" y="469925"/>
                  </a:lnTo>
                  <a:lnTo>
                    <a:pt x="25361" y="536892"/>
                  </a:lnTo>
                  <a:lnTo>
                    <a:pt x="28531" y="603859"/>
                  </a:lnTo>
                  <a:lnTo>
                    <a:pt x="31701" y="670826"/>
                  </a:lnTo>
                  <a:lnTo>
                    <a:pt x="34871" y="737793"/>
                  </a:lnTo>
                  <a:lnTo>
                    <a:pt x="38042" y="804761"/>
                  </a:lnTo>
                  <a:lnTo>
                    <a:pt x="41212" y="871728"/>
                  </a:lnTo>
                  <a:lnTo>
                    <a:pt x="44382" y="938695"/>
                  </a:lnTo>
                  <a:lnTo>
                    <a:pt x="47552" y="1005662"/>
                  </a:lnTo>
                  <a:lnTo>
                    <a:pt x="50722" y="1072629"/>
                  </a:lnTo>
                  <a:lnTo>
                    <a:pt x="53892" y="1139597"/>
                  </a:lnTo>
                  <a:lnTo>
                    <a:pt x="57063" y="1206564"/>
                  </a:lnTo>
                  <a:lnTo>
                    <a:pt x="60233" y="1273531"/>
                  </a:lnTo>
                  <a:lnTo>
                    <a:pt x="63403" y="1340498"/>
                  </a:lnTo>
                  <a:lnTo>
                    <a:pt x="66573" y="1407465"/>
                  </a:lnTo>
                  <a:lnTo>
                    <a:pt x="69743" y="1474432"/>
                  </a:lnTo>
                  <a:lnTo>
                    <a:pt x="72913" y="1541400"/>
                  </a:lnTo>
                  <a:lnTo>
                    <a:pt x="76084" y="1608367"/>
                  </a:lnTo>
                  <a:lnTo>
                    <a:pt x="79254" y="1675334"/>
                  </a:lnTo>
                  <a:lnTo>
                    <a:pt x="82424" y="1742301"/>
                  </a:lnTo>
                  <a:lnTo>
                    <a:pt x="85594" y="1809268"/>
                  </a:lnTo>
                  <a:lnTo>
                    <a:pt x="88764" y="1876235"/>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5" name="pg25"/>
            <p:cNvSpPr/>
            <p:nvPr/>
          </p:nvSpPr>
          <p:spPr>
            <a:xfrm>
              <a:off x="2641637" y="1467077"/>
              <a:ext cx="62961" cy="1943911"/>
            </a:xfrm>
            <a:custGeom>
              <a:avLst/>
              <a:pathLst>
                <a:path w="62961" h="1943911">
                  <a:moveTo>
                    <a:pt x="62961" y="1943911"/>
                  </a:moveTo>
                  <a:lnTo>
                    <a:pt x="61760" y="1876879"/>
                  </a:lnTo>
                  <a:lnTo>
                    <a:pt x="60560" y="1809848"/>
                  </a:lnTo>
                  <a:lnTo>
                    <a:pt x="59359" y="1742816"/>
                  </a:lnTo>
                  <a:lnTo>
                    <a:pt x="58159" y="1675785"/>
                  </a:lnTo>
                  <a:lnTo>
                    <a:pt x="56958" y="1608753"/>
                  </a:lnTo>
                  <a:lnTo>
                    <a:pt x="55758" y="1541722"/>
                  </a:lnTo>
                  <a:lnTo>
                    <a:pt x="54557" y="1474691"/>
                  </a:lnTo>
                  <a:lnTo>
                    <a:pt x="53357" y="1407659"/>
                  </a:lnTo>
                  <a:lnTo>
                    <a:pt x="52156" y="1340628"/>
                  </a:lnTo>
                  <a:lnTo>
                    <a:pt x="50956" y="1273596"/>
                  </a:lnTo>
                  <a:lnTo>
                    <a:pt x="49755" y="1206565"/>
                  </a:lnTo>
                  <a:lnTo>
                    <a:pt x="48555" y="1139534"/>
                  </a:lnTo>
                  <a:lnTo>
                    <a:pt x="47354" y="1072502"/>
                  </a:lnTo>
                  <a:lnTo>
                    <a:pt x="46154" y="1005471"/>
                  </a:lnTo>
                  <a:lnTo>
                    <a:pt x="44953" y="938439"/>
                  </a:lnTo>
                  <a:lnTo>
                    <a:pt x="43753" y="871408"/>
                  </a:lnTo>
                  <a:lnTo>
                    <a:pt x="42553" y="804376"/>
                  </a:lnTo>
                  <a:lnTo>
                    <a:pt x="41352" y="737345"/>
                  </a:lnTo>
                  <a:lnTo>
                    <a:pt x="40152" y="670314"/>
                  </a:lnTo>
                  <a:lnTo>
                    <a:pt x="38951" y="603282"/>
                  </a:lnTo>
                  <a:lnTo>
                    <a:pt x="37751" y="536251"/>
                  </a:lnTo>
                  <a:lnTo>
                    <a:pt x="36550" y="469219"/>
                  </a:lnTo>
                  <a:lnTo>
                    <a:pt x="35350" y="402188"/>
                  </a:lnTo>
                  <a:lnTo>
                    <a:pt x="34149" y="335157"/>
                  </a:lnTo>
                  <a:lnTo>
                    <a:pt x="32949" y="268125"/>
                  </a:lnTo>
                  <a:lnTo>
                    <a:pt x="31748" y="201094"/>
                  </a:lnTo>
                  <a:lnTo>
                    <a:pt x="30548" y="134062"/>
                  </a:lnTo>
                  <a:lnTo>
                    <a:pt x="29347" y="67031"/>
                  </a:lnTo>
                  <a:lnTo>
                    <a:pt x="28147" y="0"/>
                  </a:lnTo>
                  <a:lnTo>
                    <a:pt x="0" y="708"/>
                  </a:lnTo>
                  <a:lnTo>
                    <a:pt x="2171" y="67715"/>
                  </a:lnTo>
                  <a:lnTo>
                    <a:pt x="4342" y="134722"/>
                  </a:lnTo>
                  <a:lnTo>
                    <a:pt x="6513" y="201729"/>
                  </a:lnTo>
                  <a:lnTo>
                    <a:pt x="8684" y="268736"/>
                  </a:lnTo>
                  <a:lnTo>
                    <a:pt x="10855" y="335743"/>
                  </a:lnTo>
                  <a:lnTo>
                    <a:pt x="13026" y="402750"/>
                  </a:lnTo>
                  <a:lnTo>
                    <a:pt x="15197" y="469757"/>
                  </a:lnTo>
                  <a:lnTo>
                    <a:pt x="17368" y="536764"/>
                  </a:lnTo>
                  <a:lnTo>
                    <a:pt x="19539" y="603771"/>
                  </a:lnTo>
                  <a:lnTo>
                    <a:pt x="21710" y="670778"/>
                  </a:lnTo>
                  <a:lnTo>
                    <a:pt x="23881" y="737785"/>
                  </a:lnTo>
                  <a:lnTo>
                    <a:pt x="26052" y="804792"/>
                  </a:lnTo>
                  <a:lnTo>
                    <a:pt x="28224" y="871799"/>
                  </a:lnTo>
                  <a:lnTo>
                    <a:pt x="30395" y="938806"/>
                  </a:lnTo>
                  <a:lnTo>
                    <a:pt x="32566" y="1005813"/>
                  </a:lnTo>
                  <a:lnTo>
                    <a:pt x="34737" y="1072820"/>
                  </a:lnTo>
                  <a:lnTo>
                    <a:pt x="36908" y="1139827"/>
                  </a:lnTo>
                  <a:lnTo>
                    <a:pt x="39079" y="1206834"/>
                  </a:lnTo>
                  <a:lnTo>
                    <a:pt x="41250" y="1273841"/>
                  </a:lnTo>
                  <a:lnTo>
                    <a:pt x="43421" y="1340848"/>
                  </a:lnTo>
                  <a:lnTo>
                    <a:pt x="45592" y="1407855"/>
                  </a:lnTo>
                  <a:lnTo>
                    <a:pt x="47763" y="1474862"/>
                  </a:lnTo>
                  <a:lnTo>
                    <a:pt x="49934" y="1541869"/>
                  </a:lnTo>
                  <a:lnTo>
                    <a:pt x="52105" y="1608876"/>
                  </a:lnTo>
                  <a:lnTo>
                    <a:pt x="54276" y="1675883"/>
                  </a:lnTo>
                  <a:lnTo>
                    <a:pt x="56448" y="1742890"/>
                  </a:lnTo>
                  <a:lnTo>
                    <a:pt x="58619" y="1809897"/>
                  </a:lnTo>
                  <a:lnTo>
                    <a:pt x="60790" y="1876904"/>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6" name="pg26"/>
            <p:cNvSpPr/>
            <p:nvPr/>
          </p:nvSpPr>
          <p:spPr>
            <a:xfrm>
              <a:off x="2669784" y="1466858"/>
              <a:ext cx="34814" cy="1944129"/>
            </a:xfrm>
            <a:custGeom>
              <a:avLst/>
              <a:pathLst>
                <a:path w="34814" h="1944129">
                  <a:moveTo>
                    <a:pt x="34814" y="1944129"/>
                  </a:moveTo>
                  <a:lnTo>
                    <a:pt x="34158" y="1877090"/>
                  </a:lnTo>
                  <a:lnTo>
                    <a:pt x="33503" y="1810051"/>
                  </a:lnTo>
                  <a:lnTo>
                    <a:pt x="32848" y="1743013"/>
                  </a:lnTo>
                  <a:lnTo>
                    <a:pt x="32192" y="1675974"/>
                  </a:lnTo>
                  <a:lnTo>
                    <a:pt x="31537" y="1608935"/>
                  </a:lnTo>
                  <a:lnTo>
                    <a:pt x="30882" y="1541896"/>
                  </a:lnTo>
                  <a:lnTo>
                    <a:pt x="30226" y="1474857"/>
                  </a:lnTo>
                  <a:lnTo>
                    <a:pt x="29571" y="1407818"/>
                  </a:lnTo>
                  <a:lnTo>
                    <a:pt x="28916" y="1340779"/>
                  </a:lnTo>
                  <a:lnTo>
                    <a:pt x="28260" y="1273740"/>
                  </a:lnTo>
                  <a:lnTo>
                    <a:pt x="27605" y="1206701"/>
                  </a:lnTo>
                  <a:lnTo>
                    <a:pt x="26950" y="1139662"/>
                  </a:lnTo>
                  <a:lnTo>
                    <a:pt x="26295" y="1072623"/>
                  </a:lnTo>
                  <a:lnTo>
                    <a:pt x="25639" y="1005584"/>
                  </a:lnTo>
                  <a:lnTo>
                    <a:pt x="24984" y="938545"/>
                  </a:lnTo>
                  <a:lnTo>
                    <a:pt x="24329" y="871506"/>
                  </a:lnTo>
                  <a:lnTo>
                    <a:pt x="23673" y="804467"/>
                  </a:lnTo>
                  <a:lnTo>
                    <a:pt x="23018" y="737428"/>
                  </a:lnTo>
                  <a:lnTo>
                    <a:pt x="22363" y="670389"/>
                  </a:lnTo>
                  <a:lnTo>
                    <a:pt x="21707" y="603350"/>
                  </a:lnTo>
                  <a:lnTo>
                    <a:pt x="21052" y="536311"/>
                  </a:lnTo>
                  <a:lnTo>
                    <a:pt x="20397" y="469272"/>
                  </a:lnTo>
                  <a:lnTo>
                    <a:pt x="19741" y="402233"/>
                  </a:lnTo>
                  <a:lnTo>
                    <a:pt x="19086" y="335194"/>
                  </a:lnTo>
                  <a:lnTo>
                    <a:pt x="18431" y="268155"/>
                  </a:lnTo>
                  <a:lnTo>
                    <a:pt x="17775" y="201116"/>
                  </a:lnTo>
                  <a:lnTo>
                    <a:pt x="17120" y="134077"/>
                  </a:lnTo>
                  <a:lnTo>
                    <a:pt x="16465" y="67038"/>
                  </a:lnTo>
                  <a:lnTo>
                    <a:pt x="15810" y="0"/>
                  </a:lnTo>
                  <a:lnTo>
                    <a:pt x="0" y="218"/>
                  </a:lnTo>
                  <a:lnTo>
                    <a:pt x="1200" y="67250"/>
                  </a:lnTo>
                  <a:lnTo>
                    <a:pt x="2400" y="134281"/>
                  </a:lnTo>
                  <a:lnTo>
                    <a:pt x="3601" y="201313"/>
                  </a:lnTo>
                  <a:lnTo>
                    <a:pt x="4801" y="268344"/>
                  </a:lnTo>
                  <a:lnTo>
                    <a:pt x="6002" y="335375"/>
                  </a:lnTo>
                  <a:lnTo>
                    <a:pt x="7202" y="402407"/>
                  </a:lnTo>
                  <a:lnTo>
                    <a:pt x="8403" y="469438"/>
                  </a:lnTo>
                  <a:lnTo>
                    <a:pt x="9603" y="536470"/>
                  </a:lnTo>
                  <a:lnTo>
                    <a:pt x="10804" y="603501"/>
                  </a:lnTo>
                  <a:lnTo>
                    <a:pt x="12004" y="670533"/>
                  </a:lnTo>
                  <a:lnTo>
                    <a:pt x="13205" y="737564"/>
                  </a:lnTo>
                  <a:lnTo>
                    <a:pt x="14405" y="804595"/>
                  </a:lnTo>
                  <a:lnTo>
                    <a:pt x="15606" y="871627"/>
                  </a:lnTo>
                  <a:lnTo>
                    <a:pt x="16806" y="938658"/>
                  </a:lnTo>
                  <a:lnTo>
                    <a:pt x="18007" y="1005690"/>
                  </a:lnTo>
                  <a:lnTo>
                    <a:pt x="19207" y="1072721"/>
                  </a:lnTo>
                  <a:lnTo>
                    <a:pt x="20408" y="1139752"/>
                  </a:lnTo>
                  <a:lnTo>
                    <a:pt x="21608" y="1206784"/>
                  </a:lnTo>
                  <a:lnTo>
                    <a:pt x="22809" y="1273815"/>
                  </a:lnTo>
                  <a:lnTo>
                    <a:pt x="24009" y="1340847"/>
                  </a:lnTo>
                  <a:lnTo>
                    <a:pt x="25210" y="1407878"/>
                  </a:lnTo>
                  <a:lnTo>
                    <a:pt x="26410" y="1474910"/>
                  </a:lnTo>
                  <a:lnTo>
                    <a:pt x="27611" y="1541941"/>
                  </a:lnTo>
                  <a:lnTo>
                    <a:pt x="28811" y="1608972"/>
                  </a:lnTo>
                  <a:lnTo>
                    <a:pt x="30012" y="1676004"/>
                  </a:lnTo>
                  <a:lnTo>
                    <a:pt x="31212" y="1743035"/>
                  </a:lnTo>
                  <a:lnTo>
                    <a:pt x="32413" y="1810067"/>
                  </a:lnTo>
                  <a:lnTo>
                    <a:pt x="33613" y="187709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7" name="pg27"/>
            <p:cNvSpPr/>
            <p:nvPr/>
          </p:nvSpPr>
          <p:spPr>
            <a:xfrm>
              <a:off x="2685594" y="1466793"/>
              <a:ext cx="19003" cy="1944195"/>
            </a:xfrm>
            <a:custGeom>
              <a:avLst/>
              <a:pathLst>
                <a:path w="19003" h="1944195">
                  <a:moveTo>
                    <a:pt x="19003" y="1944195"/>
                  </a:moveTo>
                  <a:lnTo>
                    <a:pt x="18650" y="1877154"/>
                  </a:lnTo>
                  <a:lnTo>
                    <a:pt x="18296" y="1810113"/>
                  </a:lnTo>
                  <a:lnTo>
                    <a:pt x="17942" y="1743072"/>
                  </a:lnTo>
                  <a:lnTo>
                    <a:pt x="17589" y="1676030"/>
                  </a:lnTo>
                  <a:lnTo>
                    <a:pt x="17235" y="1608989"/>
                  </a:lnTo>
                  <a:lnTo>
                    <a:pt x="16881" y="1541948"/>
                  </a:lnTo>
                  <a:lnTo>
                    <a:pt x="16527" y="1474907"/>
                  </a:lnTo>
                  <a:lnTo>
                    <a:pt x="16174" y="1407865"/>
                  </a:lnTo>
                  <a:lnTo>
                    <a:pt x="15820" y="1340824"/>
                  </a:lnTo>
                  <a:lnTo>
                    <a:pt x="15466" y="1273783"/>
                  </a:lnTo>
                  <a:lnTo>
                    <a:pt x="15113" y="1206742"/>
                  </a:lnTo>
                  <a:lnTo>
                    <a:pt x="14759" y="1139700"/>
                  </a:lnTo>
                  <a:lnTo>
                    <a:pt x="14405" y="1072659"/>
                  </a:lnTo>
                  <a:lnTo>
                    <a:pt x="14051" y="1005618"/>
                  </a:lnTo>
                  <a:lnTo>
                    <a:pt x="13698" y="938577"/>
                  </a:lnTo>
                  <a:lnTo>
                    <a:pt x="13344" y="871536"/>
                  </a:lnTo>
                  <a:lnTo>
                    <a:pt x="12990" y="804494"/>
                  </a:lnTo>
                  <a:lnTo>
                    <a:pt x="12637" y="737453"/>
                  </a:lnTo>
                  <a:lnTo>
                    <a:pt x="12283" y="670412"/>
                  </a:lnTo>
                  <a:lnTo>
                    <a:pt x="11929" y="603371"/>
                  </a:lnTo>
                  <a:lnTo>
                    <a:pt x="11575" y="536329"/>
                  </a:lnTo>
                  <a:lnTo>
                    <a:pt x="11222" y="469288"/>
                  </a:lnTo>
                  <a:lnTo>
                    <a:pt x="10868" y="402247"/>
                  </a:lnTo>
                  <a:lnTo>
                    <a:pt x="10514" y="335206"/>
                  </a:lnTo>
                  <a:lnTo>
                    <a:pt x="10161" y="268164"/>
                  </a:lnTo>
                  <a:lnTo>
                    <a:pt x="9807" y="201123"/>
                  </a:lnTo>
                  <a:lnTo>
                    <a:pt x="9453" y="134082"/>
                  </a:lnTo>
                  <a:lnTo>
                    <a:pt x="9099" y="67041"/>
                  </a:lnTo>
                  <a:lnTo>
                    <a:pt x="8746" y="0"/>
                  </a:lnTo>
                  <a:lnTo>
                    <a:pt x="0" y="65"/>
                  </a:lnTo>
                  <a:lnTo>
                    <a:pt x="655" y="67104"/>
                  </a:lnTo>
                  <a:lnTo>
                    <a:pt x="1310" y="134143"/>
                  </a:lnTo>
                  <a:lnTo>
                    <a:pt x="1965" y="201182"/>
                  </a:lnTo>
                  <a:lnTo>
                    <a:pt x="2621" y="268221"/>
                  </a:lnTo>
                  <a:lnTo>
                    <a:pt x="3276" y="335260"/>
                  </a:lnTo>
                  <a:lnTo>
                    <a:pt x="3931" y="402299"/>
                  </a:lnTo>
                  <a:lnTo>
                    <a:pt x="4587" y="469338"/>
                  </a:lnTo>
                  <a:lnTo>
                    <a:pt x="5242" y="536377"/>
                  </a:lnTo>
                  <a:lnTo>
                    <a:pt x="5897" y="603416"/>
                  </a:lnTo>
                  <a:lnTo>
                    <a:pt x="6553" y="670455"/>
                  </a:lnTo>
                  <a:lnTo>
                    <a:pt x="7208" y="737494"/>
                  </a:lnTo>
                  <a:lnTo>
                    <a:pt x="7863" y="804533"/>
                  </a:lnTo>
                  <a:lnTo>
                    <a:pt x="8519" y="871572"/>
                  </a:lnTo>
                  <a:lnTo>
                    <a:pt x="9174" y="938611"/>
                  </a:lnTo>
                  <a:lnTo>
                    <a:pt x="9829" y="1005650"/>
                  </a:lnTo>
                  <a:lnTo>
                    <a:pt x="10484" y="1072689"/>
                  </a:lnTo>
                  <a:lnTo>
                    <a:pt x="11140" y="1139728"/>
                  </a:lnTo>
                  <a:lnTo>
                    <a:pt x="11795" y="1206767"/>
                  </a:lnTo>
                  <a:lnTo>
                    <a:pt x="12450" y="1273806"/>
                  </a:lnTo>
                  <a:lnTo>
                    <a:pt x="13106" y="1340845"/>
                  </a:lnTo>
                  <a:lnTo>
                    <a:pt x="13761" y="1407884"/>
                  </a:lnTo>
                  <a:lnTo>
                    <a:pt x="14416" y="1474923"/>
                  </a:lnTo>
                  <a:lnTo>
                    <a:pt x="15072" y="1541961"/>
                  </a:lnTo>
                  <a:lnTo>
                    <a:pt x="15727" y="1609000"/>
                  </a:lnTo>
                  <a:lnTo>
                    <a:pt x="16382" y="1676039"/>
                  </a:lnTo>
                  <a:lnTo>
                    <a:pt x="17038" y="1743078"/>
                  </a:lnTo>
                  <a:lnTo>
                    <a:pt x="17693" y="1810117"/>
                  </a:lnTo>
                  <a:lnTo>
                    <a:pt x="18348" y="1877156"/>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8" name="pg28"/>
            <p:cNvSpPr/>
            <p:nvPr/>
          </p:nvSpPr>
          <p:spPr>
            <a:xfrm>
              <a:off x="2694340" y="1466769"/>
              <a:ext cx="10257" cy="1944219"/>
            </a:xfrm>
            <a:custGeom>
              <a:avLst/>
              <a:pathLst>
                <a:path w="10257" h="1944219">
                  <a:moveTo>
                    <a:pt x="10257" y="1944219"/>
                  </a:moveTo>
                  <a:lnTo>
                    <a:pt x="10130" y="1877177"/>
                  </a:lnTo>
                  <a:lnTo>
                    <a:pt x="10003" y="1810135"/>
                  </a:lnTo>
                  <a:lnTo>
                    <a:pt x="9876" y="1743093"/>
                  </a:lnTo>
                  <a:lnTo>
                    <a:pt x="9749" y="1676051"/>
                  </a:lnTo>
                  <a:lnTo>
                    <a:pt x="9622" y="1609009"/>
                  </a:lnTo>
                  <a:lnTo>
                    <a:pt x="9495" y="1541967"/>
                  </a:lnTo>
                  <a:lnTo>
                    <a:pt x="9368" y="1474924"/>
                  </a:lnTo>
                  <a:lnTo>
                    <a:pt x="9241" y="1407882"/>
                  </a:lnTo>
                  <a:lnTo>
                    <a:pt x="9114" y="1340840"/>
                  </a:lnTo>
                  <a:lnTo>
                    <a:pt x="8987" y="1273798"/>
                  </a:lnTo>
                  <a:lnTo>
                    <a:pt x="8860" y="1206756"/>
                  </a:lnTo>
                  <a:lnTo>
                    <a:pt x="8733" y="1139714"/>
                  </a:lnTo>
                  <a:lnTo>
                    <a:pt x="8606" y="1072672"/>
                  </a:lnTo>
                  <a:lnTo>
                    <a:pt x="8479" y="1005630"/>
                  </a:lnTo>
                  <a:lnTo>
                    <a:pt x="8352" y="938588"/>
                  </a:lnTo>
                  <a:lnTo>
                    <a:pt x="8225" y="871546"/>
                  </a:lnTo>
                  <a:lnTo>
                    <a:pt x="8097" y="804504"/>
                  </a:lnTo>
                  <a:lnTo>
                    <a:pt x="7970" y="737462"/>
                  </a:lnTo>
                  <a:lnTo>
                    <a:pt x="7843" y="670420"/>
                  </a:lnTo>
                  <a:lnTo>
                    <a:pt x="7716" y="603378"/>
                  </a:lnTo>
                  <a:lnTo>
                    <a:pt x="7589" y="536336"/>
                  </a:lnTo>
                  <a:lnTo>
                    <a:pt x="7462" y="469294"/>
                  </a:lnTo>
                  <a:lnTo>
                    <a:pt x="7335" y="402252"/>
                  </a:lnTo>
                  <a:lnTo>
                    <a:pt x="7208" y="335210"/>
                  </a:lnTo>
                  <a:lnTo>
                    <a:pt x="7081" y="268168"/>
                  </a:lnTo>
                  <a:lnTo>
                    <a:pt x="6954" y="201126"/>
                  </a:lnTo>
                  <a:lnTo>
                    <a:pt x="6827" y="134084"/>
                  </a:lnTo>
                  <a:lnTo>
                    <a:pt x="6700" y="67042"/>
                  </a:lnTo>
                  <a:lnTo>
                    <a:pt x="6573" y="0"/>
                  </a:lnTo>
                  <a:lnTo>
                    <a:pt x="0" y="23"/>
                  </a:lnTo>
                  <a:lnTo>
                    <a:pt x="353" y="67064"/>
                  </a:lnTo>
                  <a:lnTo>
                    <a:pt x="707" y="134106"/>
                  </a:lnTo>
                  <a:lnTo>
                    <a:pt x="1061" y="201147"/>
                  </a:lnTo>
                  <a:lnTo>
                    <a:pt x="1414" y="268188"/>
                  </a:lnTo>
                  <a:lnTo>
                    <a:pt x="1768" y="335229"/>
                  </a:lnTo>
                  <a:lnTo>
                    <a:pt x="2122" y="402270"/>
                  </a:lnTo>
                  <a:lnTo>
                    <a:pt x="2476" y="469312"/>
                  </a:lnTo>
                  <a:lnTo>
                    <a:pt x="2829" y="536353"/>
                  </a:lnTo>
                  <a:lnTo>
                    <a:pt x="3183" y="603394"/>
                  </a:lnTo>
                  <a:lnTo>
                    <a:pt x="3537" y="670435"/>
                  </a:lnTo>
                  <a:lnTo>
                    <a:pt x="3890" y="737477"/>
                  </a:lnTo>
                  <a:lnTo>
                    <a:pt x="4244" y="804518"/>
                  </a:lnTo>
                  <a:lnTo>
                    <a:pt x="4598" y="871559"/>
                  </a:lnTo>
                  <a:lnTo>
                    <a:pt x="4952" y="938600"/>
                  </a:lnTo>
                  <a:lnTo>
                    <a:pt x="5305" y="1005642"/>
                  </a:lnTo>
                  <a:lnTo>
                    <a:pt x="5659" y="1072683"/>
                  </a:lnTo>
                  <a:lnTo>
                    <a:pt x="6013" y="1139724"/>
                  </a:lnTo>
                  <a:lnTo>
                    <a:pt x="6366" y="1206765"/>
                  </a:lnTo>
                  <a:lnTo>
                    <a:pt x="6720" y="1273806"/>
                  </a:lnTo>
                  <a:lnTo>
                    <a:pt x="7074" y="1340848"/>
                  </a:lnTo>
                  <a:lnTo>
                    <a:pt x="7428" y="1407889"/>
                  </a:lnTo>
                  <a:lnTo>
                    <a:pt x="7781" y="1474930"/>
                  </a:lnTo>
                  <a:lnTo>
                    <a:pt x="8135" y="1541971"/>
                  </a:lnTo>
                  <a:lnTo>
                    <a:pt x="8489" y="1609013"/>
                  </a:lnTo>
                  <a:lnTo>
                    <a:pt x="8842" y="1676054"/>
                  </a:lnTo>
                  <a:lnTo>
                    <a:pt x="9196" y="1743095"/>
                  </a:lnTo>
                  <a:lnTo>
                    <a:pt x="9550" y="1810136"/>
                  </a:lnTo>
                  <a:lnTo>
                    <a:pt x="9904" y="187717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9" name="pg29"/>
            <p:cNvSpPr/>
            <p:nvPr/>
          </p:nvSpPr>
          <p:spPr>
            <a:xfrm>
              <a:off x="2700914" y="1466765"/>
              <a:ext cx="3684" cy="1944222"/>
            </a:xfrm>
            <a:custGeom>
              <a:avLst/>
              <a:pathLst>
                <a:path w="3684" h="1944222">
                  <a:moveTo>
                    <a:pt x="3684" y="1944222"/>
                  </a:moveTo>
                  <a:lnTo>
                    <a:pt x="3684" y="1877180"/>
                  </a:lnTo>
                  <a:lnTo>
                    <a:pt x="3684" y="1810138"/>
                  </a:lnTo>
                  <a:lnTo>
                    <a:pt x="3684" y="1743096"/>
                  </a:lnTo>
                  <a:lnTo>
                    <a:pt x="3684" y="1676054"/>
                  </a:lnTo>
                  <a:lnTo>
                    <a:pt x="3684" y="1609011"/>
                  </a:lnTo>
                  <a:lnTo>
                    <a:pt x="3684" y="1541969"/>
                  </a:lnTo>
                  <a:lnTo>
                    <a:pt x="3684" y="1474927"/>
                  </a:lnTo>
                  <a:lnTo>
                    <a:pt x="3684" y="1407885"/>
                  </a:lnTo>
                  <a:lnTo>
                    <a:pt x="3684" y="1340843"/>
                  </a:lnTo>
                  <a:lnTo>
                    <a:pt x="3684" y="1273801"/>
                  </a:lnTo>
                  <a:lnTo>
                    <a:pt x="3684" y="1206758"/>
                  </a:lnTo>
                  <a:lnTo>
                    <a:pt x="3684" y="1139716"/>
                  </a:lnTo>
                  <a:lnTo>
                    <a:pt x="3684" y="1072674"/>
                  </a:lnTo>
                  <a:lnTo>
                    <a:pt x="3684" y="1005632"/>
                  </a:lnTo>
                  <a:lnTo>
                    <a:pt x="3684" y="938590"/>
                  </a:lnTo>
                  <a:lnTo>
                    <a:pt x="3684" y="871548"/>
                  </a:lnTo>
                  <a:lnTo>
                    <a:pt x="3684" y="804505"/>
                  </a:lnTo>
                  <a:lnTo>
                    <a:pt x="3684" y="737463"/>
                  </a:lnTo>
                  <a:lnTo>
                    <a:pt x="3684" y="670421"/>
                  </a:lnTo>
                  <a:lnTo>
                    <a:pt x="3684" y="603379"/>
                  </a:lnTo>
                  <a:lnTo>
                    <a:pt x="3684" y="536337"/>
                  </a:lnTo>
                  <a:lnTo>
                    <a:pt x="3684" y="469295"/>
                  </a:lnTo>
                  <a:lnTo>
                    <a:pt x="3684" y="402252"/>
                  </a:lnTo>
                  <a:lnTo>
                    <a:pt x="3684" y="335210"/>
                  </a:lnTo>
                  <a:lnTo>
                    <a:pt x="3684" y="268168"/>
                  </a:lnTo>
                  <a:lnTo>
                    <a:pt x="3684" y="201126"/>
                  </a:lnTo>
                  <a:lnTo>
                    <a:pt x="3684" y="134084"/>
                  </a:lnTo>
                  <a:lnTo>
                    <a:pt x="3684" y="67042"/>
                  </a:lnTo>
                  <a:lnTo>
                    <a:pt x="3684" y="0"/>
                  </a:lnTo>
                  <a:lnTo>
                    <a:pt x="0" y="3"/>
                  </a:lnTo>
                  <a:lnTo>
                    <a:pt x="127" y="67045"/>
                  </a:lnTo>
                  <a:lnTo>
                    <a:pt x="254" y="134087"/>
                  </a:lnTo>
                  <a:lnTo>
                    <a:pt x="381" y="201129"/>
                  </a:lnTo>
                  <a:lnTo>
                    <a:pt x="508" y="268171"/>
                  </a:lnTo>
                  <a:lnTo>
                    <a:pt x="635" y="335213"/>
                  </a:lnTo>
                  <a:lnTo>
                    <a:pt x="762" y="402255"/>
                  </a:lnTo>
                  <a:lnTo>
                    <a:pt x="889" y="469297"/>
                  </a:lnTo>
                  <a:lnTo>
                    <a:pt x="1016" y="536339"/>
                  </a:lnTo>
                  <a:lnTo>
                    <a:pt x="1143" y="603381"/>
                  </a:lnTo>
                  <a:lnTo>
                    <a:pt x="1270" y="670423"/>
                  </a:lnTo>
                  <a:lnTo>
                    <a:pt x="1397" y="737465"/>
                  </a:lnTo>
                  <a:lnTo>
                    <a:pt x="1524" y="804508"/>
                  </a:lnTo>
                  <a:lnTo>
                    <a:pt x="1651" y="871550"/>
                  </a:lnTo>
                  <a:lnTo>
                    <a:pt x="1778" y="938592"/>
                  </a:lnTo>
                  <a:lnTo>
                    <a:pt x="1905" y="1005634"/>
                  </a:lnTo>
                  <a:lnTo>
                    <a:pt x="2032" y="1072676"/>
                  </a:lnTo>
                  <a:lnTo>
                    <a:pt x="2159" y="1139718"/>
                  </a:lnTo>
                  <a:lnTo>
                    <a:pt x="2286" y="1206760"/>
                  </a:lnTo>
                  <a:lnTo>
                    <a:pt x="2413" y="1273802"/>
                  </a:lnTo>
                  <a:lnTo>
                    <a:pt x="2540" y="1340844"/>
                  </a:lnTo>
                  <a:lnTo>
                    <a:pt x="2668" y="1407886"/>
                  </a:lnTo>
                  <a:lnTo>
                    <a:pt x="2795" y="1474928"/>
                  </a:lnTo>
                  <a:lnTo>
                    <a:pt x="2922" y="1541970"/>
                  </a:lnTo>
                  <a:lnTo>
                    <a:pt x="3049" y="1609012"/>
                  </a:lnTo>
                  <a:lnTo>
                    <a:pt x="3176" y="1676054"/>
                  </a:lnTo>
                  <a:lnTo>
                    <a:pt x="3303" y="1743096"/>
                  </a:lnTo>
                  <a:lnTo>
                    <a:pt x="3430" y="1810138"/>
                  </a:lnTo>
                  <a:lnTo>
                    <a:pt x="3557" y="1877180"/>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30" name="tx30"/>
            <p:cNvSpPr/>
            <p:nvPr/>
          </p:nvSpPr>
          <p:spPr>
            <a:xfrm>
              <a:off x="5206877" y="1868625"/>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31" name="rc31"/>
            <p:cNvSpPr/>
            <p:nvPr/>
          </p:nvSpPr>
          <p:spPr>
            <a:xfrm>
              <a:off x="5215877" y="2093019"/>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32" name="rc32"/>
            <p:cNvSpPr/>
            <p:nvPr/>
          </p:nvSpPr>
          <p:spPr>
            <a:xfrm>
              <a:off x="5215877" y="2312475"/>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33" name="rc33"/>
            <p:cNvSpPr/>
            <p:nvPr/>
          </p:nvSpPr>
          <p:spPr>
            <a:xfrm>
              <a:off x="5215877" y="2531931"/>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4" name="rc34"/>
            <p:cNvSpPr/>
            <p:nvPr/>
          </p:nvSpPr>
          <p:spPr>
            <a:xfrm>
              <a:off x="5215877" y="2751387"/>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5" name="rc35"/>
            <p:cNvSpPr/>
            <p:nvPr/>
          </p:nvSpPr>
          <p:spPr>
            <a:xfrm>
              <a:off x="5215877" y="2970843"/>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6" name="rc36"/>
            <p:cNvSpPr/>
            <p:nvPr/>
          </p:nvSpPr>
          <p:spPr>
            <a:xfrm>
              <a:off x="5215877" y="3190299"/>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37" name="rc37"/>
            <p:cNvSpPr/>
            <p:nvPr/>
          </p:nvSpPr>
          <p:spPr>
            <a:xfrm>
              <a:off x="5215877" y="3409755"/>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38" name="rc38"/>
            <p:cNvSpPr/>
            <p:nvPr/>
          </p:nvSpPr>
          <p:spPr>
            <a:xfrm>
              <a:off x="5215877" y="3629211"/>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9" name="rc39"/>
            <p:cNvSpPr/>
            <p:nvPr/>
          </p:nvSpPr>
          <p:spPr>
            <a:xfrm>
              <a:off x="5215877" y="3848667"/>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40" name="rc40"/>
            <p:cNvSpPr/>
            <p:nvPr/>
          </p:nvSpPr>
          <p:spPr>
            <a:xfrm>
              <a:off x="5215877" y="4068123"/>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41" name="rc41"/>
            <p:cNvSpPr/>
            <p:nvPr/>
          </p:nvSpPr>
          <p:spPr>
            <a:xfrm>
              <a:off x="5215877" y="4287579"/>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42" name="rc42"/>
            <p:cNvSpPr/>
            <p:nvPr/>
          </p:nvSpPr>
          <p:spPr>
            <a:xfrm>
              <a:off x="5215877" y="450703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3" name="rc43"/>
            <p:cNvSpPr/>
            <p:nvPr/>
          </p:nvSpPr>
          <p:spPr>
            <a:xfrm>
              <a:off x="5215877" y="472649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4" name="rc44"/>
            <p:cNvSpPr/>
            <p:nvPr/>
          </p:nvSpPr>
          <p:spPr>
            <a:xfrm>
              <a:off x="7171074" y="2093019"/>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5" name="rc45"/>
            <p:cNvSpPr/>
            <p:nvPr/>
          </p:nvSpPr>
          <p:spPr>
            <a:xfrm>
              <a:off x="7171074" y="2312475"/>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6" name="rc46"/>
            <p:cNvSpPr/>
            <p:nvPr/>
          </p:nvSpPr>
          <p:spPr>
            <a:xfrm>
              <a:off x="7171074" y="2531931"/>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47" name="rc47"/>
            <p:cNvSpPr/>
            <p:nvPr/>
          </p:nvSpPr>
          <p:spPr>
            <a:xfrm>
              <a:off x="7171074" y="2751387"/>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48" name="rc48"/>
            <p:cNvSpPr/>
            <p:nvPr/>
          </p:nvSpPr>
          <p:spPr>
            <a:xfrm>
              <a:off x="7171074" y="2970843"/>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9" name="rc49"/>
            <p:cNvSpPr/>
            <p:nvPr/>
          </p:nvSpPr>
          <p:spPr>
            <a:xfrm>
              <a:off x="7171074" y="3190299"/>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50" name="rc50"/>
            <p:cNvSpPr/>
            <p:nvPr/>
          </p:nvSpPr>
          <p:spPr>
            <a:xfrm>
              <a:off x="7171074" y="3409755"/>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51" name="rc51"/>
            <p:cNvSpPr/>
            <p:nvPr/>
          </p:nvSpPr>
          <p:spPr>
            <a:xfrm>
              <a:off x="7171074" y="3629211"/>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52" name="rc52"/>
            <p:cNvSpPr/>
            <p:nvPr/>
          </p:nvSpPr>
          <p:spPr>
            <a:xfrm>
              <a:off x="7171074" y="3848667"/>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3" name="rc53"/>
            <p:cNvSpPr/>
            <p:nvPr/>
          </p:nvSpPr>
          <p:spPr>
            <a:xfrm>
              <a:off x="7171074" y="4068123"/>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4" name="rc54"/>
            <p:cNvSpPr/>
            <p:nvPr/>
          </p:nvSpPr>
          <p:spPr>
            <a:xfrm>
              <a:off x="7171074" y="4287579"/>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5" name="rc55"/>
            <p:cNvSpPr/>
            <p:nvPr/>
          </p:nvSpPr>
          <p:spPr>
            <a:xfrm>
              <a:off x="7171074" y="4507035"/>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6" name="rc56"/>
            <p:cNvSpPr/>
            <p:nvPr/>
          </p:nvSpPr>
          <p:spPr>
            <a:xfrm>
              <a:off x="7171074" y="4726491"/>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57" name="tx57"/>
            <p:cNvSpPr/>
            <p:nvPr/>
          </p:nvSpPr>
          <p:spPr>
            <a:xfrm>
              <a:off x="5495922" y="2128863"/>
              <a:ext cx="1360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Ethiopia: 917,000 (17%) </a:t>
              </a:r>
            </a:p>
          </p:txBody>
        </p:sp>
        <p:sp>
          <p:nvSpPr>
            <p:cNvPr id="58" name="tx58"/>
            <p:cNvSpPr/>
            <p:nvPr/>
          </p:nvSpPr>
          <p:spPr>
            <a:xfrm>
              <a:off x="5495922" y="2348319"/>
              <a:ext cx="119885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DRC: 839,000 (16%) </a:t>
              </a:r>
            </a:p>
          </p:txBody>
        </p:sp>
        <p:sp>
          <p:nvSpPr>
            <p:cNvPr id="59" name="tx59"/>
            <p:cNvSpPr/>
            <p:nvPr/>
          </p:nvSpPr>
          <p:spPr>
            <a:xfrm>
              <a:off x="5495922" y="2567775"/>
              <a:ext cx="12798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Sudan: 701,000 (13%) </a:t>
              </a:r>
            </a:p>
          </p:txBody>
        </p:sp>
        <p:sp>
          <p:nvSpPr>
            <p:cNvPr id="60" name="tx60"/>
            <p:cNvSpPr/>
            <p:nvPr/>
          </p:nvSpPr>
          <p:spPr>
            <a:xfrm>
              <a:off x="5495922" y="2787231"/>
              <a:ext cx="1310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Yemen: 580,000 (11%) </a:t>
              </a:r>
            </a:p>
          </p:txBody>
        </p:sp>
        <p:sp>
          <p:nvSpPr>
            <p:cNvPr id="61" name="tx61"/>
            <p:cNvSpPr/>
            <p:nvPr/>
          </p:nvSpPr>
          <p:spPr>
            <a:xfrm>
              <a:off x="5495922" y="3006687"/>
              <a:ext cx="148485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Afghanistan: 467,000 (9%) </a:t>
              </a:r>
            </a:p>
          </p:txBody>
        </p:sp>
        <p:sp>
          <p:nvSpPr>
            <p:cNvPr id="62" name="tx62"/>
            <p:cNvSpPr/>
            <p:nvPr/>
          </p:nvSpPr>
          <p:spPr>
            <a:xfrm>
              <a:off x="5495922" y="3226143"/>
              <a:ext cx="129833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Somalia: 359,000 (7%) </a:t>
              </a:r>
            </a:p>
          </p:txBody>
        </p:sp>
        <p:sp>
          <p:nvSpPr>
            <p:cNvPr id="63" name="tx63"/>
            <p:cNvSpPr/>
            <p:nvPr/>
          </p:nvSpPr>
          <p:spPr>
            <a:xfrm>
              <a:off x="5495922" y="3445599"/>
              <a:ext cx="150957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Madagascar: 251,000 (5%) </a:t>
              </a:r>
            </a:p>
          </p:txBody>
        </p:sp>
        <p:sp>
          <p:nvSpPr>
            <p:cNvPr id="64" name="tx64"/>
            <p:cNvSpPr/>
            <p:nvPr/>
          </p:nvSpPr>
          <p:spPr>
            <a:xfrm>
              <a:off x="5495922" y="3665055"/>
              <a:ext cx="10994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Mali: 199,000 (4%) </a:t>
              </a:r>
            </a:p>
          </p:txBody>
        </p:sp>
        <p:sp>
          <p:nvSpPr>
            <p:cNvPr id="65" name="tx65"/>
            <p:cNvSpPr/>
            <p:nvPr/>
          </p:nvSpPr>
          <p:spPr>
            <a:xfrm>
              <a:off x="5495922" y="3884511"/>
              <a:ext cx="12050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DPRK: 199,000 (4%) </a:t>
              </a:r>
            </a:p>
          </p:txBody>
        </p:sp>
        <p:sp>
          <p:nvSpPr>
            <p:cNvPr id="66" name="tx66"/>
            <p:cNvSpPr/>
            <p:nvPr/>
          </p:nvSpPr>
          <p:spPr>
            <a:xfrm>
              <a:off x="5495922" y="4103967"/>
              <a:ext cx="1211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Syria: 144,000 (3%) </a:t>
              </a:r>
            </a:p>
          </p:txBody>
        </p:sp>
        <p:sp>
          <p:nvSpPr>
            <p:cNvPr id="67" name="tx67"/>
            <p:cNvSpPr/>
            <p:nvPr/>
          </p:nvSpPr>
          <p:spPr>
            <a:xfrm>
              <a:off x="5495922" y="4323423"/>
              <a:ext cx="12239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Chad: 125,000 (2%) </a:t>
              </a:r>
            </a:p>
          </p:txBody>
        </p:sp>
        <p:sp>
          <p:nvSpPr>
            <p:cNvPr id="68" name="tx68"/>
            <p:cNvSpPr/>
            <p:nvPr/>
          </p:nvSpPr>
          <p:spPr>
            <a:xfrm>
              <a:off x="5495922" y="4542879"/>
              <a:ext cx="15965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Mozambique: 121,000 (2%) </a:t>
              </a:r>
            </a:p>
          </p:txBody>
        </p:sp>
        <p:sp>
          <p:nvSpPr>
            <p:cNvPr id="69" name="tx69"/>
            <p:cNvSpPr/>
            <p:nvPr/>
          </p:nvSpPr>
          <p:spPr>
            <a:xfrm>
              <a:off x="5495922" y="4762335"/>
              <a:ext cx="11926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CAR: 104,000 (2%) </a:t>
              </a:r>
            </a:p>
          </p:txBody>
        </p:sp>
        <p:sp>
          <p:nvSpPr>
            <p:cNvPr id="70" name="tx70"/>
            <p:cNvSpPr/>
            <p:nvPr/>
          </p:nvSpPr>
          <p:spPr>
            <a:xfrm>
              <a:off x="7451119" y="2128863"/>
              <a:ext cx="128605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Uganda: 83,000 (2%) </a:t>
              </a:r>
            </a:p>
          </p:txBody>
        </p:sp>
        <p:sp>
          <p:nvSpPr>
            <p:cNvPr id="71" name="tx71"/>
            <p:cNvSpPr/>
            <p:nvPr/>
          </p:nvSpPr>
          <p:spPr>
            <a:xfrm>
              <a:off x="7451119" y="2348319"/>
              <a:ext cx="15408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South Sudan: 75,000 (1%) </a:t>
              </a:r>
            </a:p>
          </p:txBody>
        </p:sp>
        <p:sp>
          <p:nvSpPr>
            <p:cNvPr id="72" name="tx72"/>
            <p:cNvSpPr/>
            <p:nvPr/>
          </p:nvSpPr>
          <p:spPr>
            <a:xfrm>
              <a:off x="7451119" y="2567775"/>
              <a:ext cx="116163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Niger: 62,000 (1%) </a:t>
              </a:r>
            </a:p>
          </p:txBody>
        </p:sp>
        <p:sp>
          <p:nvSpPr>
            <p:cNvPr id="73" name="tx73"/>
            <p:cNvSpPr/>
            <p:nvPr/>
          </p:nvSpPr>
          <p:spPr>
            <a:xfrm>
              <a:off x="7451119" y="2787231"/>
              <a:ext cx="12797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Burundi: 49,000 (1%) </a:t>
              </a:r>
            </a:p>
          </p:txBody>
        </p:sp>
        <p:sp>
          <p:nvSpPr>
            <p:cNvPr id="74" name="tx74"/>
            <p:cNvSpPr/>
            <p:nvPr/>
          </p:nvSpPr>
          <p:spPr>
            <a:xfrm>
              <a:off x="7451119" y="3006687"/>
              <a:ext cx="12423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Malawi: 32,000 (1%) </a:t>
              </a:r>
            </a:p>
          </p:txBody>
        </p:sp>
        <p:sp>
          <p:nvSpPr>
            <p:cNvPr id="75" name="tx75"/>
            <p:cNvSpPr/>
            <p:nvPr/>
          </p:nvSpPr>
          <p:spPr>
            <a:xfrm>
              <a:off x="7451119" y="3226143"/>
              <a:ext cx="12145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Togo: 22,000 (&lt;1%) </a:t>
              </a:r>
            </a:p>
          </p:txBody>
        </p:sp>
        <p:sp>
          <p:nvSpPr>
            <p:cNvPr id="76" name="tx76"/>
            <p:cNvSpPr/>
            <p:nvPr/>
          </p:nvSpPr>
          <p:spPr>
            <a:xfrm>
              <a:off x="7451119" y="3445599"/>
              <a:ext cx="159978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Sierra Leone: 20,000 (&lt;1%) </a:t>
              </a:r>
            </a:p>
          </p:txBody>
        </p:sp>
        <p:sp>
          <p:nvSpPr>
            <p:cNvPr id="77" name="tx77"/>
            <p:cNvSpPr/>
            <p:nvPr/>
          </p:nvSpPr>
          <p:spPr>
            <a:xfrm>
              <a:off x="7451119" y="3665055"/>
              <a:ext cx="13511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Gambia: 13,000 (&lt;1%) </a:t>
              </a:r>
            </a:p>
          </p:txBody>
        </p:sp>
        <p:sp>
          <p:nvSpPr>
            <p:cNvPr id="78" name="tx78"/>
            <p:cNvSpPr/>
            <p:nvPr/>
          </p:nvSpPr>
          <p:spPr>
            <a:xfrm>
              <a:off x="7451119" y="3884511"/>
              <a:ext cx="169288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22) Guinea-Bissau: 12,000 (&lt;1%) </a:t>
              </a:r>
            </a:p>
          </p:txBody>
        </p:sp>
        <p:sp>
          <p:nvSpPr>
            <p:cNvPr id="79" name="tx79"/>
            <p:cNvSpPr/>
            <p:nvPr/>
          </p:nvSpPr>
          <p:spPr>
            <a:xfrm>
              <a:off x="7451119" y="4103967"/>
              <a:ext cx="15561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23) Burkina Faso: 7,000 (&lt;1%) </a:t>
              </a:r>
            </a:p>
          </p:txBody>
        </p:sp>
        <p:sp>
          <p:nvSpPr>
            <p:cNvPr id="80" name="tx80"/>
            <p:cNvSpPr/>
            <p:nvPr/>
          </p:nvSpPr>
          <p:spPr>
            <a:xfrm>
              <a:off x="7451119" y="4323423"/>
              <a:ext cx="130772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24) Rwanda: 4,000 (&lt;1%) </a:t>
              </a:r>
            </a:p>
          </p:txBody>
        </p:sp>
        <p:sp>
          <p:nvSpPr>
            <p:cNvPr id="81" name="tx81"/>
            <p:cNvSpPr/>
            <p:nvPr/>
          </p:nvSpPr>
          <p:spPr>
            <a:xfrm>
              <a:off x="7451119" y="4542879"/>
              <a:ext cx="122684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25) Eritrea: 3,000 (&lt;1%) </a:t>
              </a:r>
            </a:p>
          </p:txBody>
        </p:sp>
        <p:sp>
          <p:nvSpPr>
            <p:cNvPr id="82" name="tx82"/>
            <p:cNvSpPr/>
            <p:nvPr/>
          </p:nvSpPr>
          <p:spPr>
            <a:xfrm>
              <a:off x="7451119" y="4762335"/>
              <a:ext cx="12331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26) Liberia: 2,000 (&lt;1%) </a:t>
              </a:r>
            </a:p>
          </p:txBody>
        </p:sp>
        <p:sp>
          <p:nvSpPr>
            <p:cNvPr id="83" name="tx83"/>
            <p:cNvSpPr/>
            <p:nvPr/>
          </p:nvSpPr>
          <p:spPr>
            <a:xfrm>
              <a:off x="274320" y="788104"/>
              <a:ext cx="564712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zero-dose children, by country, LICs, 2023</a:t>
              </a:r>
            </a:p>
          </p:txBody>
        </p:sp>
        <p:sp>
          <p:nvSpPr>
            <p:cNvPr id="84" name="tx84"/>
            <p:cNvSpPr/>
            <p:nvPr/>
          </p:nvSpPr>
          <p:spPr>
            <a:xfrm>
              <a:off x="973290" y="5885917"/>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5" name="tx85"/>
            <p:cNvSpPr/>
            <p:nvPr/>
          </p:nvSpPr>
          <p:spPr>
            <a:xfrm>
              <a:off x="1034627" y="6008037"/>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86" name="tx86"/>
            <p:cNvSpPr/>
            <p:nvPr/>
          </p:nvSpPr>
          <p:spPr>
            <a:xfrm>
              <a:off x="1519266" y="6128683"/>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87" name="tx87"/>
            <p:cNvSpPr/>
            <p:nvPr/>
          </p:nvSpPr>
          <p:spPr>
            <a:xfrm>
              <a:off x="2640522" y="6255769"/>
              <a:ext cx="2494354"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DTP1 = 5,391,000.</a:t>
              </a:r>
            </a:p>
          </p:txBody>
        </p:sp>
      </p:grpSp>
      <p:sp>
        <p:nvSpPr>
          <p:cNvPr id="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4 (15%) countries accounted for over half (57%) of all zero-dose children in LICs.
Ethiopia had the highest number of children who did not receive DTP1 (n = 917,000), which is approximately 17% of all zero-dose children in LICs (n = 5,391,000).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518390" y="4628261"/>
              <a:ext cx="313527" cy="18098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 name="rc5"/>
            <p:cNvSpPr/>
            <p:nvPr/>
          </p:nvSpPr>
          <p:spPr>
            <a:xfrm>
              <a:off x="1831917" y="4628261"/>
              <a:ext cx="313527" cy="18098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 name="rc6"/>
            <p:cNvSpPr/>
            <p:nvPr/>
          </p:nvSpPr>
          <p:spPr>
            <a:xfrm>
              <a:off x="2145445" y="462826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 name="rc7"/>
            <p:cNvSpPr/>
            <p:nvPr/>
          </p:nvSpPr>
          <p:spPr>
            <a:xfrm>
              <a:off x="2458973" y="462826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 name="rc8"/>
            <p:cNvSpPr/>
            <p:nvPr/>
          </p:nvSpPr>
          <p:spPr>
            <a:xfrm>
              <a:off x="2772501" y="4628261"/>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 name="rc9"/>
            <p:cNvSpPr/>
            <p:nvPr/>
          </p:nvSpPr>
          <p:spPr>
            <a:xfrm>
              <a:off x="3086029" y="462826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 name="rc10"/>
            <p:cNvSpPr/>
            <p:nvPr/>
          </p:nvSpPr>
          <p:spPr>
            <a:xfrm>
              <a:off x="3399557" y="4628261"/>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 name="rc11"/>
            <p:cNvSpPr/>
            <p:nvPr/>
          </p:nvSpPr>
          <p:spPr>
            <a:xfrm>
              <a:off x="3713084" y="462826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 name="rc12"/>
            <p:cNvSpPr/>
            <p:nvPr/>
          </p:nvSpPr>
          <p:spPr>
            <a:xfrm>
              <a:off x="4026612" y="4628261"/>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 name="rc13"/>
            <p:cNvSpPr/>
            <p:nvPr/>
          </p:nvSpPr>
          <p:spPr>
            <a:xfrm>
              <a:off x="4340140" y="4628261"/>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 name="rc14"/>
            <p:cNvSpPr/>
            <p:nvPr/>
          </p:nvSpPr>
          <p:spPr>
            <a:xfrm>
              <a:off x="4653668" y="4628261"/>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 name="rc15"/>
            <p:cNvSpPr/>
            <p:nvPr/>
          </p:nvSpPr>
          <p:spPr>
            <a:xfrm>
              <a:off x="4967196" y="462826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 name="rc16"/>
            <p:cNvSpPr/>
            <p:nvPr/>
          </p:nvSpPr>
          <p:spPr>
            <a:xfrm>
              <a:off x="5280724" y="462826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 name="rc17"/>
            <p:cNvSpPr/>
            <p:nvPr/>
          </p:nvSpPr>
          <p:spPr>
            <a:xfrm>
              <a:off x="5594251" y="462826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 name="rc18"/>
            <p:cNvSpPr/>
            <p:nvPr/>
          </p:nvSpPr>
          <p:spPr>
            <a:xfrm>
              <a:off x="5907779" y="462826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 name="rc19"/>
            <p:cNvSpPr/>
            <p:nvPr/>
          </p:nvSpPr>
          <p:spPr>
            <a:xfrm>
              <a:off x="6221307" y="462826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 name="rc20"/>
            <p:cNvSpPr/>
            <p:nvPr/>
          </p:nvSpPr>
          <p:spPr>
            <a:xfrm>
              <a:off x="6534835" y="462826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 name="rc21"/>
            <p:cNvSpPr/>
            <p:nvPr/>
          </p:nvSpPr>
          <p:spPr>
            <a:xfrm>
              <a:off x="6848363" y="462826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 name="rc22"/>
            <p:cNvSpPr/>
            <p:nvPr/>
          </p:nvSpPr>
          <p:spPr>
            <a:xfrm>
              <a:off x="7161891" y="462826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 name="rc23"/>
            <p:cNvSpPr/>
            <p:nvPr/>
          </p:nvSpPr>
          <p:spPr>
            <a:xfrm>
              <a:off x="7475418" y="4628261"/>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 name="rc24"/>
            <p:cNvSpPr/>
            <p:nvPr/>
          </p:nvSpPr>
          <p:spPr>
            <a:xfrm>
              <a:off x="7788946" y="462826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 name="rc25"/>
            <p:cNvSpPr/>
            <p:nvPr/>
          </p:nvSpPr>
          <p:spPr>
            <a:xfrm>
              <a:off x="8102474" y="462826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 name="rc26"/>
            <p:cNvSpPr/>
            <p:nvPr/>
          </p:nvSpPr>
          <p:spPr>
            <a:xfrm>
              <a:off x="8416002" y="4628261"/>
              <a:ext cx="313527" cy="18098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 name="rc27"/>
            <p:cNvSpPr/>
            <p:nvPr/>
          </p:nvSpPr>
          <p:spPr>
            <a:xfrm>
              <a:off x="8729530" y="4628261"/>
              <a:ext cx="313527" cy="18098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8" name="rc28"/>
            <p:cNvSpPr/>
            <p:nvPr/>
          </p:nvSpPr>
          <p:spPr>
            <a:xfrm>
              <a:off x="3086029" y="191356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9" name="rc29"/>
            <p:cNvSpPr/>
            <p:nvPr/>
          </p:nvSpPr>
          <p:spPr>
            <a:xfrm>
              <a:off x="3399557" y="191356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0" name="rc30"/>
            <p:cNvSpPr/>
            <p:nvPr/>
          </p:nvSpPr>
          <p:spPr>
            <a:xfrm>
              <a:off x="3713084" y="191356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1" name="rc31"/>
            <p:cNvSpPr/>
            <p:nvPr/>
          </p:nvSpPr>
          <p:spPr>
            <a:xfrm>
              <a:off x="4026612" y="191356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4340140" y="191356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3" name="rc33"/>
            <p:cNvSpPr/>
            <p:nvPr/>
          </p:nvSpPr>
          <p:spPr>
            <a:xfrm>
              <a:off x="4653668" y="191356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4" name="rc34"/>
            <p:cNvSpPr/>
            <p:nvPr/>
          </p:nvSpPr>
          <p:spPr>
            <a:xfrm>
              <a:off x="4967196" y="191356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5" name="rc35"/>
            <p:cNvSpPr/>
            <p:nvPr/>
          </p:nvSpPr>
          <p:spPr>
            <a:xfrm>
              <a:off x="5280724" y="191356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 name="rc36"/>
            <p:cNvSpPr/>
            <p:nvPr/>
          </p:nvSpPr>
          <p:spPr>
            <a:xfrm>
              <a:off x="5594251" y="191356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 name="rc37"/>
            <p:cNvSpPr/>
            <p:nvPr/>
          </p:nvSpPr>
          <p:spPr>
            <a:xfrm>
              <a:off x="5907779" y="191356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8" name="rc38"/>
            <p:cNvSpPr/>
            <p:nvPr/>
          </p:nvSpPr>
          <p:spPr>
            <a:xfrm>
              <a:off x="6221307" y="191356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9" name="rc39"/>
            <p:cNvSpPr/>
            <p:nvPr/>
          </p:nvSpPr>
          <p:spPr>
            <a:xfrm>
              <a:off x="6534835" y="191356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0" name="rc40"/>
            <p:cNvSpPr/>
            <p:nvPr/>
          </p:nvSpPr>
          <p:spPr>
            <a:xfrm>
              <a:off x="6848363" y="191356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1" name="rc41"/>
            <p:cNvSpPr/>
            <p:nvPr/>
          </p:nvSpPr>
          <p:spPr>
            <a:xfrm>
              <a:off x="7161891" y="191356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2" name="rc42"/>
            <p:cNvSpPr/>
            <p:nvPr/>
          </p:nvSpPr>
          <p:spPr>
            <a:xfrm>
              <a:off x="7475418" y="191356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3" name="rc43"/>
            <p:cNvSpPr/>
            <p:nvPr/>
          </p:nvSpPr>
          <p:spPr>
            <a:xfrm>
              <a:off x="7788946" y="191356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4" name="rc44"/>
            <p:cNvSpPr/>
            <p:nvPr/>
          </p:nvSpPr>
          <p:spPr>
            <a:xfrm>
              <a:off x="8102474" y="191356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5" name="rc45"/>
            <p:cNvSpPr/>
            <p:nvPr/>
          </p:nvSpPr>
          <p:spPr>
            <a:xfrm>
              <a:off x="1518390" y="155160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6" name="rc46"/>
            <p:cNvSpPr/>
            <p:nvPr/>
          </p:nvSpPr>
          <p:spPr>
            <a:xfrm>
              <a:off x="1831917" y="155160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7" name="rc47"/>
            <p:cNvSpPr/>
            <p:nvPr/>
          </p:nvSpPr>
          <p:spPr>
            <a:xfrm>
              <a:off x="2145445" y="155160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8" name="rc48"/>
            <p:cNvSpPr/>
            <p:nvPr/>
          </p:nvSpPr>
          <p:spPr>
            <a:xfrm>
              <a:off x="2458973" y="155160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9" name="rc49"/>
            <p:cNvSpPr/>
            <p:nvPr/>
          </p:nvSpPr>
          <p:spPr>
            <a:xfrm>
              <a:off x="2772501" y="155160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0" name="rc50"/>
            <p:cNvSpPr/>
            <p:nvPr/>
          </p:nvSpPr>
          <p:spPr>
            <a:xfrm>
              <a:off x="3086029" y="155160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1" name="rc51"/>
            <p:cNvSpPr/>
            <p:nvPr/>
          </p:nvSpPr>
          <p:spPr>
            <a:xfrm>
              <a:off x="3399557" y="155160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 name="rc52"/>
            <p:cNvSpPr/>
            <p:nvPr/>
          </p:nvSpPr>
          <p:spPr>
            <a:xfrm>
              <a:off x="3713084" y="155160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 name="rc53"/>
            <p:cNvSpPr/>
            <p:nvPr/>
          </p:nvSpPr>
          <p:spPr>
            <a:xfrm>
              <a:off x="4026612" y="155160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4" name="rc54"/>
            <p:cNvSpPr/>
            <p:nvPr/>
          </p:nvSpPr>
          <p:spPr>
            <a:xfrm>
              <a:off x="4340140" y="155160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 name="rc55"/>
            <p:cNvSpPr/>
            <p:nvPr/>
          </p:nvSpPr>
          <p:spPr>
            <a:xfrm>
              <a:off x="4653668" y="155160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 name="rc56"/>
            <p:cNvSpPr/>
            <p:nvPr/>
          </p:nvSpPr>
          <p:spPr>
            <a:xfrm>
              <a:off x="4967196" y="155160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 name="rc57"/>
            <p:cNvSpPr/>
            <p:nvPr/>
          </p:nvSpPr>
          <p:spPr>
            <a:xfrm>
              <a:off x="5280724" y="155160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8" name="rc58"/>
            <p:cNvSpPr/>
            <p:nvPr/>
          </p:nvSpPr>
          <p:spPr>
            <a:xfrm>
              <a:off x="5594251" y="155160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9" name="rc59"/>
            <p:cNvSpPr/>
            <p:nvPr/>
          </p:nvSpPr>
          <p:spPr>
            <a:xfrm>
              <a:off x="5907779" y="155160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0" name="rc60"/>
            <p:cNvSpPr/>
            <p:nvPr/>
          </p:nvSpPr>
          <p:spPr>
            <a:xfrm>
              <a:off x="6221307" y="155160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 name="rc61"/>
            <p:cNvSpPr/>
            <p:nvPr/>
          </p:nvSpPr>
          <p:spPr>
            <a:xfrm>
              <a:off x="6534835" y="155160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6848363" y="155160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3" name="rc63"/>
            <p:cNvSpPr/>
            <p:nvPr/>
          </p:nvSpPr>
          <p:spPr>
            <a:xfrm>
              <a:off x="7161891" y="155160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4" name="rc64"/>
            <p:cNvSpPr/>
            <p:nvPr/>
          </p:nvSpPr>
          <p:spPr>
            <a:xfrm>
              <a:off x="7475418" y="155160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7788946" y="155160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6" name="rc66"/>
            <p:cNvSpPr/>
            <p:nvPr/>
          </p:nvSpPr>
          <p:spPr>
            <a:xfrm>
              <a:off x="8102474" y="155160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7" name="rc67"/>
            <p:cNvSpPr/>
            <p:nvPr/>
          </p:nvSpPr>
          <p:spPr>
            <a:xfrm>
              <a:off x="8416002" y="155160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8" name="rc68"/>
            <p:cNvSpPr/>
            <p:nvPr/>
          </p:nvSpPr>
          <p:spPr>
            <a:xfrm>
              <a:off x="8729530" y="1551600"/>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9" name="rc69"/>
            <p:cNvSpPr/>
            <p:nvPr/>
          </p:nvSpPr>
          <p:spPr>
            <a:xfrm>
              <a:off x="1518390" y="191356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1831917" y="191356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1" name="rc71"/>
            <p:cNvSpPr/>
            <p:nvPr/>
          </p:nvSpPr>
          <p:spPr>
            <a:xfrm>
              <a:off x="2145445" y="1913560"/>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2" name="rc72"/>
            <p:cNvSpPr/>
            <p:nvPr/>
          </p:nvSpPr>
          <p:spPr>
            <a:xfrm>
              <a:off x="2458973" y="191356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3" name="rc73"/>
            <p:cNvSpPr/>
            <p:nvPr/>
          </p:nvSpPr>
          <p:spPr>
            <a:xfrm>
              <a:off x="2772501" y="191356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4" name="rc74"/>
            <p:cNvSpPr/>
            <p:nvPr/>
          </p:nvSpPr>
          <p:spPr>
            <a:xfrm>
              <a:off x="8416002" y="191356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8729530" y="191356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6" name="rc76"/>
            <p:cNvSpPr/>
            <p:nvPr/>
          </p:nvSpPr>
          <p:spPr>
            <a:xfrm>
              <a:off x="1518390" y="5171201"/>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7" name="rc77"/>
            <p:cNvSpPr/>
            <p:nvPr/>
          </p:nvSpPr>
          <p:spPr>
            <a:xfrm>
              <a:off x="1831917" y="517120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8" name="rc78"/>
            <p:cNvSpPr/>
            <p:nvPr/>
          </p:nvSpPr>
          <p:spPr>
            <a:xfrm>
              <a:off x="2145445" y="517120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9" name="rc79"/>
            <p:cNvSpPr/>
            <p:nvPr/>
          </p:nvSpPr>
          <p:spPr>
            <a:xfrm>
              <a:off x="2458973" y="517120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0" name="rc80"/>
            <p:cNvSpPr/>
            <p:nvPr/>
          </p:nvSpPr>
          <p:spPr>
            <a:xfrm>
              <a:off x="2772501" y="517120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1" name="rc81"/>
            <p:cNvSpPr/>
            <p:nvPr/>
          </p:nvSpPr>
          <p:spPr>
            <a:xfrm>
              <a:off x="3086029" y="517120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2" name="rc82"/>
            <p:cNvSpPr/>
            <p:nvPr/>
          </p:nvSpPr>
          <p:spPr>
            <a:xfrm>
              <a:off x="3399557" y="517120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3" name="rc83"/>
            <p:cNvSpPr/>
            <p:nvPr/>
          </p:nvSpPr>
          <p:spPr>
            <a:xfrm>
              <a:off x="3713084" y="517120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4" name="rc84"/>
            <p:cNvSpPr/>
            <p:nvPr/>
          </p:nvSpPr>
          <p:spPr>
            <a:xfrm>
              <a:off x="4026612" y="517120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5" name="rc85"/>
            <p:cNvSpPr/>
            <p:nvPr/>
          </p:nvSpPr>
          <p:spPr>
            <a:xfrm>
              <a:off x="4340140" y="517120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6" name="rc86"/>
            <p:cNvSpPr/>
            <p:nvPr/>
          </p:nvSpPr>
          <p:spPr>
            <a:xfrm>
              <a:off x="4653668" y="5171201"/>
              <a:ext cx="313527" cy="18098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7" name="rc87"/>
            <p:cNvSpPr/>
            <p:nvPr/>
          </p:nvSpPr>
          <p:spPr>
            <a:xfrm>
              <a:off x="4967196" y="5171201"/>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8" name="rc88"/>
            <p:cNvSpPr/>
            <p:nvPr/>
          </p:nvSpPr>
          <p:spPr>
            <a:xfrm>
              <a:off x="5280724" y="517120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9" name="rc89"/>
            <p:cNvSpPr/>
            <p:nvPr/>
          </p:nvSpPr>
          <p:spPr>
            <a:xfrm>
              <a:off x="5594251" y="5171201"/>
              <a:ext cx="313527" cy="18098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90" name="rc90"/>
            <p:cNvSpPr/>
            <p:nvPr/>
          </p:nvSpPr>
          <p:spPr>
            <a:xfrm>
              <a:off x="5907779" y="5171201"/>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91" name="rc91"/>
            <p:cNvSpPr/>
            <p:nvPr/>
          </p:nvSpPr>
          <p:spPr>
            <a:xfrm>
              <a:off x="6221307" y="5171201"/>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92" name="rc92"/>
            <p:cNvSpPr/>
            <p:nvPr/>
          </p:nvSpPr>
          <p:spPr>
            <a:xfrm>
              <a:off x="6534835" y="517120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3" name="rc93"/>
            <p:cNvSpPr/>
            <p:nvPr/>
          </p:nvSpPr>
          <p:spPr>
            <a:xfrm>
              <a:off x="6848363" y="517120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4" name="rc94"/>
            <p:cNvSpPr/>
            <p:nvPr/>
          </p:nvSpPr>
          <p:spPr>
            <a:xfrm>
              <a:off x="7161891" y="517120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5" name="rc95"/>
            <p:cNvSpPr/>
            <p:nvPr/>
          </p:nvSpPr>
          <p:spPr>
            <a:xfrm>
              <a:off x="7475418" y="517120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6" name="rc96"/>
            <p:cNvSpPr/>
            <p:nvPr/>
          </p:nvSpPr>
          <p:spPr>
            <a:xfrm>
              <a:off x="7788946" y="517120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7" name="rc97"/>
            <p:cNvSpPr/>
            <p:nvPr/>
          </p:nvSpPr>
          <p:spPr>
            <a:xfrm>
              <a:off x="8102474" y="517120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8" name="rc98"/>
            <p:cNvSpPr/>
            <p:nvPr/>
          </p:nvSpPr>
          <p:spPr>
            <a:xfrm>
              <a:off x="8416002" y="517120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99" name="rc99"/>
            <p:cNvSpPr/>
            <p:nvPr/>
          </p:nvSpPr>
          <p:spPr>
            <a:xfrm>
              <a:off x="8729530" y="517120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0" name="rc100"/>
            <p:cNvSpPr/>
            <p:nvPr/>
          </p:nvSpPr>
          <p:spPr>
            <a:xfrm>
              <a:off x="1518390" y="4447281"/>
              <a:ext cx="313527" cy="18098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01" name="rc101"/>
            <p:cNvSpPr/>
            <p:nvPr/>
          </p:nvSpPr>
          <p:spPr>
            <a:xfrm>
              <a:off x="1831917" y="4447281"/>
              <a:ext cx="313527" cy="18098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02" name="rc102"/>
            <p:cNvSpPr/>
            <p:nvPr/>
          </p:nvSpPr>
          <p:spPr>
            <a:xfrm>
              <a:off x="2145445" y="4447281"/>
              <a:ext cx="313527" cy="18098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03" name="rc103"/>
            <p:cNvSpPr/>
            <p:nvPr/>
          </p:nvSpPr>
          <p:spPr>
            <a:xfrm>
              <a:off x="2458973" y="444728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4" name="rc104"/>
            <p:cNvSpPr/>
            <p:nvPr/>
          </p:nvSpPr>
          <p:spPr>
            <a:xfrm>
              <a:off x="2772501" y="444728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05" name="rc105"/>
            <p:cNvSpPr/>
            <p:nvPr/>
          </p:nvSpPr>
          <p:spPr>
            <a:xfrm>
              <a:off x="3086029" y="444728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6" name="rc106"/>
            <p:cNvSpPr/>
            <p:nvPr/>
          </p:nvSpPr>
          <p:spPr>
            <a:xfrm>
              <a:off x="3399557" y="444728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7" name="rc107"/>
            <p:cNvSpPr/>
            <p:nvPr/>
          </p:nvSpPr>
          <p:spPr>
            <a:xfrm>
              <a:off x="3713084" y="444728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8" name="rc108"/>
            <p:cNvSpPr/>
            <p:nvPr/>
          </p:nvSpPr>
          <p:spPr>
            <a:xfrm>
              <a:off x="4026612" y="444728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9" name="rc109"/>
            <p:cNvSpPr/>
            <p:nvPr/>
          </p:nvSpPr>
          <p:spPr>
            <a:xfrm>
              <a:off x="4340140" y="444728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0" name="rc110"/>
            <p:cNvSpPr/>
            <p:nvPr/>
          </p:nvSpPr>
          <p:spPr>
            <a:xfrm>
              <a:off x="4653668" y="444728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1" name="rc111"/>
            <p:cNvSpPr/>
            <p:nvPr/>
          </p:nvSpPr>
          <p:spPr>
            <a:xfrm>
              <a:off x="4967196" y="444728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2" name="rc112"/>
            <p:cNvSpPr/>
            <p:nvPr/>
          </p:nvSpPr>
          <p:spPr>
            <a:xfrm>
              <a:off x="5280724" y="444728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3" name="rc113"/>
            <p:cNvSpPr/>
            <p:nvPr/>
          </p:nvSpPr>
          <p:spPr>
            <a:xfrm>
              <a:off x="5594251" y="444728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4" name="rc114"/>
            <p:cNvSpPr/>
            <p:nvPr/>
          </p:nvSpPr>
          <p:spPr>
            <a:xfrm>
              <a:off x="5907779" y="444728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15" name="rc115"/>
            <p:cNvSpPr/>
            <p:nvPr/>
          </p:nvSpPr>
          <p:spPr>
            <a:xfrm>
              <a:off x="6221307" y="444728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16" name="rc116"/>
            <p:cNvSpPr/>
            <p:nvPr/>
          </p:nvSpPr>
          <p:spPr>
            <a:xfrm>
              <a:off x="6534835" y="444728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17" name="rc117"/>
            <p:cNvSpPr/>
            <p:nvPr/>
          </p:nvSpPr>
          <p:spPr>
            <a:xfrm>
              <a:off x="6848363" y="4447281"/>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18" name="rc118"/>
            <p:cNvSpPr/>
            <p:nvPr/>
          </p:nvSpPr>
          <p:spPr>
            <a:xfrm>
              <a:off x="7161891" y="4447281"/>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19" name="rc119"/>
            <p:cNvSpPr/>
            <p:nvPr/>
          </p:nvSpPr>
          <p:spPr>
            <a:xfrm>
              <a:off x="7475418" y="4447281"/>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20" name="rc120"/>
            <p:cNvSpPr/>
            <p:nvPr/>
          </p:nvSpPr>
          <p:spPr>
            <a:xfrm>
              <a:off x="7788946" y="4447281"/>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21" name="rc121"/>
            <p:cNvSpPr/>
            <p:nvPr/>
          </p:nvSpPr>
          <p:spPr>
            <a:xfrm>
              <a:off x="8102474" y="444728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22" name="rc122"/>
            <p:cNvSpPr/>
            <p:nvPr/>
          </p:nvSpPr>
          <p:spPr>
            <a:xfrm>
              <a:off x="8416002" y="444728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23" name="rc123"/>
            <p:cNvSpPr/>
            <p:nvPr/>
          </p:nvSpPr>
          <p:spPr>
            <a:xfrm>
              <a:off x="8729530" y="444728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24" name="rc124"/>
            <p:cNvSpPr/>
            <p:nvPr/>
          </p:nvSpPr>
          <p:spPr>
            <a:xfrm>
              <a:off x="1518390" y="118964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25" name="rc125"/>
            <p:cNvSpPr/>
            <p:nvPr/>
          </p:nvSpPr>
          <p:spPr>
            <a:xfrm>
              <a:off x="1831917" y="118964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26" name="rc126"/>
            <p:cNvSpPr/>
            <p:nvPr/>
          </p:nvSpPr>
          <p:spPr>
            <a:xfrm>
              <a:off x="2145445" y="118964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7" name="rc127"/>
            <p:cNvSpPr/>
            <p:nvPr/>
          </p:nvSpPr>
          <p:spPr>
            <a:xfrm>
              <a:off x="2458973" y="118964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8" name="rc128"/>
            <p:cNvSpPr/>
            <p:nvPr/>
          </p:nvSpPr>
          <p:spPr>
            <a:xfrm>
              <a:off x="2772501" y="118964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9" name="rc129"/>
            <p:cNvSpPr/>
            <p:nvPr/>
          </p:nvSpPr>
          <p:spPr>
            <a:xfrm>
              <a:off x="3086029" y="118964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0" name="rc130"/>
            <p:cNvSpPr/>
            <p:nvPr/>
          </p:nvSpPr>
          <p:spPr>
            <a:xfrm>
              <a:off x="3399557" y="118964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1" name="rc131"/>
            <p:cNvSpPr/>
            <p:nvPr/>
          </p:nvSpPr>
          <p:spPr>
            <a:xfrm>
              <a:off x="3713084" y="118964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2" name="rc132"/>
            <p:cNvSpPr/>
            <p:nvPr/>
          </p:nvSpPr>
          <p:spPr>
            <a:xfrm>
              <a:off x="4026612" y="118964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3" name="rc133"/>
            <p:cNvSpPr/>
            <p:nvPr/>
          </p:nvSpPr>
          <p:spPr>
            <a:xfrm>
              <a:off x="4340140" y="118964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4653668" y="118964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4967196" y="118964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6" name="rc136"/>
            <p:cNvSpPr/>
            <p:nvPr/>
          </p:nvSpPr>
          <p:spPr>
            <a:xfrm>
              <a:off x="5280724" y="118964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7" name="rc137"/>
            <p:cNvSpPr/>
            <p:nvPr/>
          </p:nvSpPr>
          <p:spPr>
            <a:xfrm>
              <a:off x="5594251" y="118964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8" name="rc138"/>
            <p:cNvSpPr/>
            <p:nvPr/>
          </p:nvSpPr>
          <p:spPr>
            <a:xfrm>
              <a:off x="5907779" y="118964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9" name="rc139"/>
            <p:cNvSpPr/>
            <p:nvPr/>
          </p:nvSpPr>
          <p:spPr>
            <a:xfrm>
              <a:off x="6221307" y="118964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0" name="rc140"/>
            <p:cNvSpPr/>
            <p:nvPr/>
          </p:nvSpPr>
          <p:spPr>
            <a:xfrm>
              <a:off x="6534835" y="118964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1" name="rc141"/>
            <p:cNvSpPr/>
            <p:nvPr/>
          </p:nvSpPr>
          <p:spPr>
            <a:xfrm>
              <a:off x="6848363" y="118964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2" name="rc142"/>
            <p:cNvSpPr/>
            <p:nvPr/>
          </p:nvSpPr>
          <p:spPr>
            <a:xfrm>
              <a:off x="7161891" y="118964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3" name="rc143"/>
            <p:cNvSpPr/>
            <p:nvPr/>
          </p:nvSpPr>
          <p:spPr>
            <a:xfrm>
              <a:off x="7475418" y="118964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4" name="rc144"/>
            <p:cNvSpPr/>
            <p:nvPr/>
          </p:nvSpPr>
          <p:spPr>
            <a:xfrm>
              <a:off x="7788946" y="118964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5" name="rc145"/>
            <p:cNvSpPr/>
            <p:nvPr/>
          </p:nvSpPr>
          <p:spPr>
            <a:xfrm>
              <a:off x="8102474" y="118964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6" name="rc146"/>
            <p:cNvSpPr/>
            <p:nvPr/>
          </p:nvSpPr>
          <p:spPr>
            <a:xfrm>
              <a:off x="8416002" y="118964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7" name="rc147"/>
            <p:cNvSpPr/>
            <p:nvPr/>
          </p:nvSpPr>
          <p:spPr>
            <a:xfrm>
              <a:off x="8729530" y="118964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8" name="rc148"/>
            <p:cNvSpPr/>
            <p:nvPr/>
          </p:nvSpPr>
          <p:spPr>
            <a:xfrm>
              <a:off x="1518390" y="4809241"/>
              <a:ext cx="313527" cy="18098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49" name="rc149"/>
            <p:cNvSpPr/>
            <p:nvPr/>
          </p:nvSpPr>
          <p:spPr>
            <a:xfrm>
              <a:off x="1831917" y="4809241"/>
              <a:ext cx="313527" cy="18098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50" name="rc150"/>
            <p:cNvSpPr/>
            <p:nvPr/>
          </p:nvSpPr>
          <p:spPr>
            <a:xfrm>
              <a:off x="2145445" y="4809241"/>
              <a:ext cx="313527" cy="18098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1" name="rc151"/>
            <p:cNvSpPr/>
            <p:nvPr/>
          </p:nvSpPr>
          <p:spPr>
            <a:xfrm>
              <a:off x="2458973" y="4809241"/>
              <a:ext cx="313527" cy="18098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2" name="rc152"/>
            <p:cNvSpPr/>
            <p:nvPr/>
          </p:nvSpPr>
          <p:spPr>
            <a:xfrm>
              <a:off x="2772501" y="4809241"/>
              <a:ext cx="313527" cy="18098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53" name="rc153"/>
            <p:cNvSpPr/>
            <p:nvPr/>
          </p:nvSpPr>
          <p:spPr>
            <a:xfrm>
              <a:off x="3086029" y="4809241"/>
              <a:ext cx="313527" cy="18098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54" name="rc154"/>
            <p:cNvSpPr/>
            <p:nvPr/>
          </p:nvSpPr>
          <p:spPr>
            <a:xfrm>
              <a:off x="3399557" y="480924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5" name="rc155"/>
            <p:cNvSpPr/>
            <p:nvPr/>
          </p:nvSpPr>
          <p:spPr>
            <a:xfrm>
              <a:off x="3713084" y="4809241"/>
              <a:ext cx="313527" cy="18098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6" name="rc156"/>
            <p:cNvSpPr/>
            <p:nvPr/>
          </p:nvSpPr>
          <p:spPr>
            <a:xfrm>
              <a:off x="4026612" y="480924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7" name="rc157"/>
            <p:cNvSpPr/>
            <p:nvPr/>
          </p:nvSpPr>
          <p:spPr>
            <a:xfrm>
              <a:off x="4340140" y="480924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8" name="rc158"/>
            <p:cNvSpPr/>
            <p:nvPr/>
          </p:nvSpPr>
          <p:spPr>
            <a:xfrm>
              <a:off x="4653668" y="480924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9" name="rc159"/>
            <p:cNvSpPr/>
            <p:nvPr/>
          </p:nvSpPr>
          <p:spPr>
            <a:xfrm>
              <a:off x="4967196" y="480924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60" name="rc160"/>
            <p:cNvSpPr/>
            <p:nvPr/>
          </p:nvSpPr>
          <p:spPr>
            <a:xfrm>
              <a:off x="5280724" y="480924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1" name="rc161"/>
            <p:cNvSpPr/>
            <p:nvPr/>
          </p:nvSpPr>
          <p:spPr>
            <a:xfrm>
              <a:off x="5594251" y="4809241"/>
              <a:ext cx="313527" cy="18098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62" name="rc162"/>
            <p:cNvSpPr/>
            <p:nvPr/>
          </p:nvSpPr>
          <p:spPr>
            <a:xfrm>
              <a:off x="5907779" y="480924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3" name="rc163"/>
            <p:cNvSpPr/>
            <p:nvPr/>
          </p:nvSpPr>
          <p:spPr>
            <a:xfrm>
              <a:off x="6221307" y="480924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4" name="rc164"/>
            <p:cNvSpPr/>
            <p:nvPr/>
          </p:nvSpPr>
          <p:spPr>
            <a:xfrm>
              <a:off x="6534835" y="4809241"/>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5" name="rc165"/>
            <p:cNvSpPr/>
            <p:nvPr/>
          </p:nvSpPr>
          <p:spPr>
            <a:xfrm>
              <a:off x="6848363" y="480924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6" name="rc166"/>
            <p:cNvSpPr/>
            <p:nvPr/>
          </p:nvSpPr>
          <p:spPr>
            <a:xfrm>
              <a:off x="7161891" y="480924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7" name="rc167"/>
            <p:cNvSpPr/>
            <p:nvPr/>
          </p:nvSpPr>
          <p:spPr>
            <a:xfrm>
              <a:off x="7475418" y="480924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8" name="rc168"/>
            <p:cNvSpPr/>
            <p:nvPr/>
          </p:nvSpPr>
          <p:spPr>
            <a:xfrm>
              <a:off x="7788946" y="480924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9" name="rc169"/>
            <p:cNvSpPr/>
            <p:nvPr/>
          </p:nvSpPr>
          <p:spPr>
            <a:xfrm>
              <a:off x="8102474" y="480924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0" name="rc170"/>
            <p:cNvSpPr/>
            <p:nvPr/>
          </p:nvSpPr>
          <p:spPr>
            <a:xfrm>
              <a:off x="8416002" y="480924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1" name="rc171"/>
            <p:cNvSpPr/>
            <p:nvPr/>
          </p:nvSpPr>
          <p:spPr>
            <a:xfrm>
              <a:off x="8729530" y="480924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72" name="rc172"/>
            <p:cNvSpPr/>
            <p:nvPr/>
          </p:nvSpPr>
          <p:spPr>
            <a:xfrm>
              <a:off x="1518390" y="173258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3" name="rc173"/>
            <p:cNvSpPr/>
            <p:nvPr/>
          </p:nvSpPr>
          <p:spPr>
            <a:xfrm>
              <a:off x="1831917" y="173258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2145445" y="173258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5" name="rc175"/>
            <p:cNvSpPr/>
            <p:nvPr/>
          </p:nvSpPr>
          <p:spPr>
            <a:xfrm>
              <a:off x="2458973" y="173258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6" name="rc176"/>
            <p:cNvSpPr/>
            <p:nvPr/>
          </p:nvSpPr>
          <p:spPr>
            <a:xfrm>
              <a:off x="2772501" y="173258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7" name="rc177"/>
            <p:cNvSpPr/>
            <p:nvPr/>
          </p:nvSpPr>
          <p:spPr>
            <a:xfrm>
              <a:off x="3086029" y="173258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8" name="rc178"/>
            <p:cNvSpPr/>
            <p:nvPr/>
          </p:nvSpPr>
          <p:spPr>
            <a:xfrm>
              <a:off x="3399557" y="173258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9" name="rc179"/>
            <p:cNvSpPr/>
            <p:nvPr/>
          </p:nvSpPr>
          <p:spPr>
            <a:xfrm>
              <a:off x="3713084" y="173258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0" name="rc180"/>
            <p:cNvSpPr/>
            <p:nvPr/>
          </p:nvSpPr>
          <p:spPr>
            <a:xfrm>
              <a:off x="4026612" y="173258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1" name="rc181"/>
            <p:cNvSpPr/>
            <p:nvPr/>
          </p:nvSpPr>
          <p:spPr>
            <a:xfrm>
              <a:off x="4340140" y="173258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2" name="rc182"/>
            <p:cNvSpPr/>
            <p:nvPr/>
          </p:nvSpPr>
          <p:spPr>
            <a:xfrm>
              <a:off x="4653668" y="173258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3" name="rc183"/>
            <p:cNvSpPr/>
            <p:nvPr/>
          </p:nvSpPr>
          <p:spPr>
            <a:xfrm>
              <a:off x="4967196" y="173258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4" name="rc184"/>
            <p:cNvSpPr/>
            <p:nvPr/>
          </p:nvSpPr>
          <p:spPr>
            <a:xfrm>
              <a:off x="5280724" y="173258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5" name="rc185"/>
            <p:cNvSpPr/>
            <p:nvPr/>
          </p:nvSpPr>
          <p:spPr>
            <a:xfrm>
              <a:off x="5594251" y="173258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6" name="rc186"/>
            <p:cNvSpPr/>
            <p:nvPr/>
          </p:nvSpPr>
          <p:spPr>
            <a:xfrm>
              <a:off x="5907779" y="173258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7" name="rc187"/>
            <p:cNvSpPr/>
            <p:nvPr/>
          </p:nvSpPr>
          <p:spPr>
            <a:xfrm>
              <a:off x="6221307" y="173258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8" name="rc188"/>
            <p:cNvSpPr/>
            <p:nvPr/>
          </p:nvSpPr>
          <p:spPr>
            <a:xfrm>
              <a:off x="6534835" y="173258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9" name="rc189"/>
            <p:cNvSpPr/>
            <p:nvPr/>
          </p:nvSpPr>
          <p:spPr>
            <a:xfrm>
              <a:off x="6848363" y="173258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0" name="rc190"/>
            <p:cNvSpPr/>
            <p:nvPr/>
          </p:nvSpPr>
          <p:spPr>
            <a:xfrm>
              <a:off x="7161891" y="173258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1" name="rc191"/>
            <p:cNvSpPr/>
            <p:nvPr/>
          </p:nvSpPr>
          <p:spPr>
            <a:xfrm>
              <a:off x="7475418" y="173258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2" name="rc192"/>
            <p:cNvSpPr/>
            <p:nvPr/>
          </p:nvSpPr>
          <p:spPr>
            <a:xfrm>
              <a:off x="7788946" y="173258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93" name="rc193"/>
            <p:cNvSpPr/>
            <p:nvPr/>
          </p:nvSpPr>
          <p:spPr>
            <a:xfrm>
              <a:off x="8102474" y="1732580"/>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94" name="rc194"/>
            <p:cNvSpPr/>
            <p:nvPr/>
          </p:nvSpPr>
          <p:spPr>
            <a:xfrm>
              <a:off x="8416002" y="1732580"/>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95" name="rc195"/>
            <p:cNvSpPr/>
            <p:nvPr/>
          </p:nvSpPr>
          <p:spPr>
            <a:xfrm>
              <a:off x="8729530" y="1732580"/>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96" name="rc196"/>
            <p:cNvSpPr/>
            <p:nvPr/>
          </p:nvSpPr>
          <p:spPr>
            <a:xfrm>
              <a:off x="1518390" y="299944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7" name="rc197"/>
            <p:cNvSpPr/>
            <p:nvPr/>
          </p:nvSpPr>
          <p:spPr>
            <a:xfrm>
              <a:off x="1831917" y="2999441"/>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8" name="rc198"/>
            <p:cNvSpPr/>
            <p:nvPr/>
          </p:nvSpPr>
          <p:spPr>
            <a:xfrm>
              <a:off x="2145445" y="299944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99" name="rc199"/>
            <p:cNvSpPr/>
            <p:nvPr/>
          </p:nvSpPr>
          <p:spPr>
            <a:xfrm>
              <a:off x="2458973" y="2999441"/>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0" name="rc200"/>
            <p:cNvSpPr/>
            <p:nvPr/>
          </p:nvSpPr>
          <p:spPr>
            <a:xfrm>
              <a:off x="2772501" y="299944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01" name="rc201"/>
            <p:cNvSpPr/>
            <p:nvPr/>
          </p:nvSpPr>
          <p:spPr>
            <a:xfrm>
              <a:off x="3086029" y="2999441"/>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02" name="rc202"/>
            <p:cNvSpPr/>
            <p:nvPr/>
          </p:nvSpPr>
          <p:spPr>
            <a:xfrm>
              <a:off x="3399557" y="2999441"/>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03" name="rc203"/>
            <p:cNvSpPr/>
            <p:nvPr/>
          </p:nvSpPr>
          <p:spPr>
            <a:xfrm>
              <a:off x="3713084" y="2999441"/>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4" name="rc204"/>
            <p:cNvSpPr/>
            <p:nvPr/>
          </p:nvSpPr>
          <p:spPr>
            <a:xfrm>
              <a:off x="4026612" y="2999441"/>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05" name="rc205"/>
            <p:cNvSpPr/>
            <p:nvPr/>
          </p:nvSpPr>
          <p:spPr>
            <a:xfrm>
              <a:off x="4340140" y="2999441"/>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6" name="rc206"/>
            <p:cNvSpPr/>
            <p:nvPr/>
          </p:nvSpPr>
          <p:spPr>
            <a:xfrm>
              <a:off x="4653668" y="2999441"/>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07" name="rc207"/>
            <p:cNvSpPr/>
            <p:nvPr/>
          </p:nvSpPr>
          <p:spPr>
            <a:xfrm>
              <a:off x="4967196" y="2999441"/>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08" name="rc208"/>
            <p:cNvSpPr/>
            <p:nvPr/>
          </p:nvSpPr>
          <p:spPr>
            <a:xfrm>
              <a:off x="5280724" y="2999441"/>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9" name="rc209"/>
            <p:cNvSpPr/>
            <p:nvPr/>
          </p:nvSpPr>
          <p:spPr>
            <a:xfrm>
              <a:off x="5594251" y="2999441"/>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10" name="rc210"/>
            <p:cNvSpPr/>
            <p:nvPr/>
          </p:nvSpPr>
          <p:spPr>
            <a:xfrm>
              <a:off x="5907779" y="2999441"/>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11" name="rc211"/>
            <p:cNvSpPr/>
            <p:nvPr/>
          </p:nvSpPr>
          <p:spPr>
            <a:xfrm>
              <a:off x="6221307" y="2999441"/>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12" name="rc212"/>
            <p:cNvSpPr/>
            <p:nvPr/>
          </p:nvSpPr>
          <p:spPr>
            <a:xfrm>
              <a:off x="6534835" y="2999441"/>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13" name="rc213"/>
            <p:cNvSpPr/>
            <p:nvPr/>
          </p:nvSpPr>
          <p:spPr>
            <a:xfrm>
              <a:off x="6848363" y="2999441"/>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14" name="rc214"/>
            <p:cNvSpPr/>
            <p:nvPr/>
          </p:nvSpPr>
          <p:spPr>
            <a:xfrm>
              <a:off x="7161891" y="2999441"/>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15" name="rc215"/>
            <p:cNvSpPr/>
            <p:nvPr/>
          </p:nvSpPr>
          <p:spPr>
            <a:xfrm>
              <a:off x="7475418" y="2999441"/>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16" name="rc216"/>
            <p:cNvSpPr/>
            <p:nvPr/>
          </p:nvSpPr>
          <p:spPr>
            <a:xfrm>
              <a:off x="7788946" y="2999441"/>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17" name="rc217"/>
            <p:cNvSpPr/>
            <p:nvPr/>
          </p:nvSpPr>
          <p:spPr>
            <a:xfrm>
              <a:off x="8102474" y="299944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18" name="rc218"/>
            <p:cNvSpPr/>
            <p:nvPr/>
          </p:nvSpPr>
          <p:spPr>
            <a:xfrm>
              <a:off x="8416002" y="299944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19" name="rc219"/>
            <p:cNvSpPr/>
            <p:nvPr/>
          </p:nvSpPr>
          <p:spPr>
            <a:xfrm>
              <a:off x="8729530" y="299944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20" name="rc220"/>
            <p:cNvSpPr/>
            <p:nvPr/>
          </p:nvSpPr>
          <p:spPr>
            <a:xfrm>
              <a:off x="1518390" y="336140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21" name="rc221"/>
            <p:cNvSpPr/>
            <p:nvPr/>
          </p:nvSpPr>
          <p:spPr>
            <a:xfrm>
              <a:off x="1831917" y="336140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2" name="rc222"/>
            <p:cNvSpPr/>
            <p:nvPr/>
          </p:nvSpPr>
          <p:spPr>
            <a:xfrm>
              <a:off x="2145445" y="336140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3" name="rc223"/>
            <p:cNvSpPr/>
            <p:nvPr/>
          </p:nvSpPr>
          <p:spPr>
            <a:xfrm>
              <a:off x="2458973" y="3361401"/>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4" name="rc224"/>
            <p:cNvSpPr/>
            <p:nvPr/>
          </p:nvSpPr>
          <p:spPr>
            <a:xfrm>
              <a:off x="2772501" y="336140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5" name="rc225"/>
            <p:cNvSpPr/>
            <p:nvPr/>
          </p:nvSpPr>
          <p:spPr>
            <a:xfrm>
              <a:off x="3086029" y="3361401"/>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6" name="rc226"/>
            <p:cNvSpPr/>
            <p:nvPr/>
          </p:nvSpPr>
          <p:spPr>
            <a:xfrm>
              <a:off x="4967196" y="3361401"/>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27" name="rc227"/>
            <p:cNvSpPr/>
            <p:nvPr/>
          </p:nvSpPr>
          <p:spPr>
            <a:xfrm>
              <a:off x="5280724" y="3361401"/>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28" name="rc228"/>
            <p:cNvSpPr/>
            <p:nvPr/>
          </p:nvSpPr>
          <p:spPr>
            <a:xfrm>
              <a:off x="5594251" y="3361401"/>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29" name="rc229"/>
            <p:cNvSpPr/>
            <p:nvPr/>
          </p:nvSpPr>
          <p:spPr>
            <a:xfrm>
              <a:off x="5907779" y="336140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0" name="rc230"/>
            <p:cNvSpPr/>
            <p:nvPr/>
          </p:nvSpPr>
          <p:spPr>
            <a:xfrm>
              <a:off x="6221307" y="336140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1" name="rc231"/>
            <p:cNvSpPr/>
            <p:nvPr/>
          </p:nvSpPr>
          <p:spPr>
            <a:xfrm>
              <a:off x="6534835" y="3361401"/>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32" name="rc232"/>
            <p:cNvSpPr/>
            <p:nvPr/>
          </p:nvSpPr>
          <p:spPr>
            <a:xfrm>
              <a:off x="6848363" y="3361401"/>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3" name="rc233"/>
            <p:cNvSpPr/>
            <p:nvPr/>
          </p:nvSpPr>
          <p:spPr>
            <a:xfrm>
              <a:off x="7161891" y="3361401"/>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34" name="rc234"/>
            <p:cNvSpPr/>
            <p:nvPr/>
          </p:nvSpPr>
          <p:spPr>
            <a:xfrm>
              <a:off x="7475418" y="3361401"/>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35" name="rc235"/>
            <p:cNvSpPr/>
            <p:nvPr/>
          </p:nvSpPr>
          <p:spPr>
            <a:xfrm>
              <a:off x="7788946" y="3361401"/>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36" name="rc236"/>
            <p:cNvSpPr/>
            <p:nvPr/>
          </p:nvSpPr>
          <p:spPr>
            <a:xfrm>
              <a:off x="8102474" y="336140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37" name="rc237"/>
            <p:cNvSpPr/>
            <p:nvPr/>
          </p:nvSpPr>
          <p:spPr>
            <a:xfrm>
              <a:off x="8416002" y="3361401"/>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38" name="rc238"/>
            <p:cNvSpPr/>
            <p:nvPr/>
          </p:nvSpPr>
          <p:spPr>
            <a:xfrm>
              <a:off x="8729530" y="3361401"/>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9" name="rc239"/>
            <p:cNvSpPr/>
            <p:nvPr/>
          </p:nvSpPr>
          <p:spPr>
            <a:xfrm>
              <a:off x="3399557" y="3361401"/>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0" name="rc240"/>
            <p:cNvSpPr/>
            <p:nvPr/>
          </p:nvSpPr>
          <p:spPr>
            <a:xfrm>
              <a:off x="3713084" y="336140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41" name="rc241"/>
            <p:cNvSpPr/>
            <p:nvPr/>
          </p:nvSpPr>
          <p:spPr>
            <a:xfrm>
              <a:off x="4026612" y="3361401"/>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42" name="rc242"/>
            <p:cNvSpPr/>
            <p:nvPr/>
          </p:nvSpPr>
          <p:spPr>
            <a:xfrm>
              <a:off x="4340140" y="3361401"/>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43" name="rc243"/>
            <p:cNvSpPr/>
            <p:nvPr/>
          </p:nvSpPr>
          <p:spPr>
            <a:xfrm>
              <a:off x="4653668" y="336140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44" name="rc244"/>
            <p:cNvSpPr/>
            <p:nvPr/>
          </p:nvSpPr>
          <p:spPr>
            <a:xfrm>
              <a:off x="8729530" y="2818461"/>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45" name="rc245"/>
            <p:cNvSpPr/>
            <p:nvPr/>
          </p:nvSpPr>
          <p:spPr>
            <a:xfrm>
              <a:off x="3399557" y="2818461"/>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46" name="rc246"/>
            <p:cNvSpPr/>
            <p:nvPr/>
          </p:nvSpPr>
          <p:spPr>
            <a:xfrm>
              <a:off x="3713084" y="2818461"/>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47" name="rc247"/>
            <p:cNvSpPr/>
            <p:nvPr/>
          </p:nvSpPr>
          <p:spPr>
            <a:xfrm>
              <a:off x="4026612" y="2818461"/>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48" name="rc248"/>
            <p:cNvSpPr/>
            <p:nvPr/>
          </p:nvSpPr>
          <p:spPr>
            <a:xfrm>
              <a:off x="4340140" y="2818461"/>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9" name="rc249"/>
            <p:cNvSpPr/>
            <p:nvPr/>
          </p:nvSpPr>
          <p:spPr>
            <a:xfrm>
              <a:off x="4653668" y="2818461"/>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50" name="rc250"/>
            <p:cNvSpPr/>
            <p:nvPr/>
          </p:nvSpPr>
          <p:spPr>
            <a:xfrm>
              <a:off x="4967196" y="2818461"/>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51" name="rc251"/>
            <p:cNvSpPr/>
            <p:nvPr/>
          </p:nvSpPr>
          <p:spPr>
            <a:xfrm>
              <a:off x="5280724" y="2818461"/>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52" name="rc252"/>
            <p:cNvSpPr/>
            <p:nvPr/>
          </p:nvSpPr>
          <p:spPr>
            <a:xfrm>
              <a:off x="5594251" y="2818461"/>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53" name="rc253"/>
            <p:cNvSpPr/>
            <p:nvPr/>
          </p:nvSpPr>
          <p:spPr>
            <a:xfrm>
              <a:off x="5907779" y="2818461"/>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54" name="rc254"/>
            <p:cNvSpPr/>
            <p:nvPr/>
          </p:nvSpPr>
          <p:spPr>
            <a:xfrm>
              <a:off x="6221307" y="2818461"/>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55" name="rc255"/>
            <p:cNvSpPr/>
            <p:nvPr/>
          </p:nvSpPr>
          <p:spPr>
            <a:xfrm>
              <a:off x="6534835" y="2818461"/>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56" name="rc256"/>
            <p:cNvSpPr/>
            <p:nvPr/>
          </p:nvSpPr>
          <p:spPr>
            <a:xfrm>
              <a:off x="6848363" y="2818461"/>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57" name="rc257"/>
            <p:cNvSpPr/>
            <p:nvPr/>
          </p:nvSpPr>
          <p:spPr>
            <a:xfrm>
              <a:off x="7161891" y="2818461"/>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58" name="rc258"/>
            <p:cNvSpPr/>
            <p:nvPr/>
          </p:nvSpPr>
          <p:spPr>
            <a:xfrm>
              <a:off x="7475418" y="2818461"/>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59" name="rc259"/>
            <p:cNvSpPr/>
            <p:nvPr/>
          </p:nvSpPr>
          <p:spPr>
            <a:xfrm>
              <a:off x="7788946" y="2818461"/>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60" name="rc260"/>
            <p:cNvSpPr/>
            <p:nvPr/>
          </p:nvSpPr>
          <p:spPr>
            <a:xfrm>
              <a:off x="8102474" y="281846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1" name="rc261"/>
            <p:cNvSpPr/>
            <p:nvPr/>
          </p:nvSpPr>
          <p:spPr>
            <a:xfrm>
              <a:off x="8416002" y="281846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62" name="rc262"/>
            <p:cNvSpPr/>
            <p:nvPr/>
          </p:nvSpPr>
          <p:spPr>
            <a:xfrm>
              <a:off x="1518390" y="408532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3" name="rc263"/>
            <p:cNvSpPr/>
            <p:nvPr/>
          </p:nvSpPr>
          <p:spPr>
            <a:xfrm>
              <a:off x="1831917" y="4085321"/>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4" name="rc264"/>
            <p:cNvSpPr/>
            <p:nvPr/>
          </p:nvSpPr>
          <p:spPr>
            <a:xfrm>
              <a:off x="2145445" y="408532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5" name="rc265"/>
            <p:cNvSpPr/>
            <p:nvPr/>
          </p:nvSpPr>
          <p:spPr>
            <a:xfrm>
              <a:off x="2458973" y="4085321"/>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6" name="rc266"/>
            <p:cNvSpPr/>
            <p:nvPr/>
          </p:nvSpPr>
          <p:spPr>
            <a:xfrm>
              <a:off x="2772501" y="4085321"/>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67" name="rc267"/>
            <p:cNvSpPr/>
            <p:nvPr/>
          </p:nvSpPr>
          <p:spPr>
            <a:xfrm>
              <a:off x="3086029" y="4085321"/>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68" name="rc268"/>
            <p:cNvSpPr/>
            <p:nvPr/>
          </p:nvSpPr>
          <p:spPr>
            <a:xfrm>
              <a:off x="3399557" y="4085321"/>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69" name="rc269"/>
            <p:cNvSpPr/>
            <p:nvPr/>
          </p:nvSpPr>
          <p:spPr>
            <a:xfrm>
              <a:off x="3713084" y="4085321"/>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70" name="rc270"/>
            <p:cNvSpPr/>
            <p:nvPr/>
          </p:nvSpPr>
          <p:spPr>
            <a:xfrm>
              <a:off x="4026612" y="4085321"/>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71" name="rc271"/>
            <p:cNvSpPr/>
            <p:nvPr/>
          </p:nvSpPr>
          <p:spPr>
            <a:xfrm>
              <a:off x="4340140" y="408532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72" name="rc272"/>
            <p:cNvSpPr/>
            <p:nvPr/>
          </p:nvSpPr>
          <p:spPr>
            <a:xfrm>
              <a:off x="4653668" y="408532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3" name="rc273"/>
            <p:cNvSpPr/>
            <p:nvPr/>
          </p:nvSpPr>
          <p:spPr>
            <a:xfrm>
              <a:off x="4967196" y="408532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74" name="rc274"/>
            <p:cNvSpPr/>
            <p:nvPr/>
          </p:nvSpPr>
          <p:spPr>
            <a:xfrm>
              <a:off x="5280724" y="408532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5" name="rc275"/>
            <p:cNvSpPr/>
            <p:nvPr/>
          </p:nvSpPr>
          <p:spPr>
            <a:xfrm>
              <a:off x="5594251" y="408532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6" name="rc276"/>
            <p:cNvSpPr/>
            <p:nvPr/>
          </p:nvSpPr>
          <p:spPr>
            <a:xfrm>
              <a:off x="5907779" y="408532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7" name="rc277"/>
            <p:cNvSpPr/>
            <p:nvPr/>
          </p:nvSpPr>
          <p:spPr>
            <a:xfrm>
              <a:off x="6221307" y="408532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78" name="rc278"/>
            <p:cNvSpPr/>
            <p:nvPr/>
          </p:nvSpPr>
          <p:spPr>
            <a:xfrm>
              <a:off x="6534835" y="408532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9" name="rc279"/>
            <p:cNvSpPr/>
            <p:nvPr/>
          </p:nvSpPr>
          <p:spPr>
            <a:xfrm>
              <a:off x="6848363" y="408532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80" name="rc280"/>
            <p:cNvSpPr/>
            <p:nvPr/>
          </p:nvSpPr>
          <p:spPr>
            <a:xfrm>
              <a:off x="7161891" y="408532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1" name="rc281"/>
            <p:cNvSpPr/>
            <p:nvPr/>
          </p:nvSpPr>
          <p:spPr>
            <a:xfrm>
              <a:off x="7475418" y="408532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2" name="rc282"/>
            <p:cNvSpPr/>
            <p:nvPr/>
          </p:nvSpPr>
          <p:spPr>
            <a:xfrm>
              <a:off x="7788946" y="408532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3" name="rc283"/>
            <p:cNvSpPr/>
            <p:nvPr/>
          </p:nvSpPr>
          <p:spPr>
            <a:xfrm>
              <a:off x="8102474" y="408532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84" name="rc284"/>
            <p:cNvSpPr/>
            <p:nvPr/>
          </p:nvSpPr>
          <p:spPr>
            <a:xfrm>
              <a:off x="8416002" y="408532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85" name="rc285"/>
            <p:cNvSpPr/>
            <p:nvPr/>
          </p:nvSpPr>
          <p:spPr>
            <a:xfrm>
              <a:off x="8729530" y="408532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6" name="rc286"/>
            <p:cNvSpPr/>
            <p:nvPr/>
          </p:nvSpPr>
          <p:spPr>
            <a:xfrm>
              <a:off x="1518390" y="3542381"/>
              <a:ext cx="313527" cy="18098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87" name="rc287"/>
            <p:cNvSpPr/>
            <p:nvPr/>
          </p:nvSpPr>
          <p:spPr>
            <a:xfrm>
              <a:off x="1831917" y="354238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8" name="rc288"/>
            <p:cNvSpPr/>
            <p:nvPr/>
          </p:nvSpPr>
          <p:spPr>
            <a:xfrm>
              <a:off x="2145445" y="3542381"/>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89" name="rc289"/>
            <p:cNvSpPr/>
            <p:nvPr/>
          </p:nvSpPr>
          <p:spPr>
            <a:xfrm>
              <a:off x="2458973" y="3542381"/>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90" name="rc290"/>
            <p:cNvSpPr/>
            <p:nvPr/>
          </p:nvSpPr>
          <p:spPr>
            <a:xfrm>
              <a:off x="2772501" y="3542381"/>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1" name="rc291"/>
            <p:cNvSpPr/>
            <p:nvPr/>
          </p:nvSpPr>
          <p:spPr>
            <a:xfrm>
              <a:off x="3086029" y="3542381"/>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92" name="rc292"/>
            <p:cNvSpPr/>
            <p:nvPr/>
          </p:nvSpPr>
          <p:spPr>
            <a:xfrm>
              <a:off x="3399557" y="3542381"/>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93" name="rc293"/>
            <p:cNvSpPr/>
            <p:nvPr/>
          </p:nvSpPr>
          <p:spPr>
            <a:xfrm>
              <a:off x="3713084" y="3542381"/>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4" name="rc294"/>
            <p:cNvSpPr/>
            <p:nvPr/>
          </p:nvSpPr>
          <p:spPr>
            <a:xfrm>
              <a:off x="4026612" y="3542381"/>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95" name="rc295"/>
            <p:cNvSpPr/>
            <p:nvPr/>
          </p:nvSpPr>
          <p:spPr>
            <a:xfrm>
              <a:off x="4340140" y="3542381"/>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96" name="rc296"/>
            <p:cNvSpPr/>
            <p:nvPr/>
          </p:nvSpPr>
          <p:spPr>
            <a:xfrm>
              <a:off x="4653668" y="354238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97" name="rc297"/>
            <p:cNvSpPr/>
            <p:nvPr/>
          </p:nvSpPr>
          <p:spPr>
            <a:xfrm>
              <a:off x="4967196" y="354238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98" name="rc298"/>
            <p:cNvSpPr/>
            <p:nvPr/>
          </p:nvSpPr>
          <p:spPr>
            <a:xfrm>
              <a:off x="5280724" y="3542381"/>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9" name="rc299"/>
            <p:cNvSpPr/>
            <p:nvPr/>
          </p:nvSpPr>
          <p:spPr>
            <a:xfrm>
              <a:off x="5594251" y="3542381"/>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00" name="rc300"/>
            <p:cNvSpPr/>
            <p:nvPr/>
          </p:nvSpPr>
          <p:spPr>
            <a:xfrm>
              <a:off x="5907779" y="354238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01" name="rc301"/>
            <p:cNvSpPr/>
            <p:nvPr/>
          </p:nvSpPr>
          <p:spPr>
            <a:xfrm>
              <a:off x="6221307" y="354238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2" name="rc302"/>
            <p:cNvSpPr/>
            <p:nvPr/>
          </p:nvSpPr>
          <p:spPr>
            <a:xfrm>
              <a:off x="6534835" y="3542381"/>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03" name="rc303"/>
            <p:cNvSpPr/>
            <p:nvPr/>
          </p:nvSpPr>
          <p:spPr>
            <a:xfrm>
              <a:off x="6848363" y="3542381"/>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04" name="rc304"/>
            <p:cNvSpPr/>
            <p:nvPr/>
          </p:nvSpPr>
          <p:spPr>
            <a:xfrm>
              <a:off x="7161891" y="3542381"/>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05" name="rc305"/>
            <p:cNvSpPr/>
            <p:nvPr/>
          </p:nvSpPr>
          <p:spPr>
            <a:xfrm>
              <a:off x="7475418" y="354238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06" name="rc306"/>
            <p:cNvSpPr/>
            <p:nvPr/>
          </p:nvSpPr>
          <p:spPr>
            <a:xfrm>
              <a:off x="7788946" y="3542381"/>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7" name="rc307"/>
            <p:cNvSpPr/>
            <p:nvPr/>
          </p:nvSpPr>
          <p:spPr>
            <a:xfrm>
              <a:off x="8102474" y="3542381"/>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08" name="rc308"/>
            <p:cNvSpPr/>
            <p:nvPr/>
          </p:nvSpPr>
          <p:spPr>
            <a:xfrm>
              <a:off x="8416002" y="354238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9" name="rc309"/>
            <p:cNvSpPr/>
            <p:nvPr/>
          </p:nvSpPr>
          <p:spPr>
            <a:xfrm>
              <a:off x="8729530" y="354238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0" name="rc310"/>
            <p:cNvSpPr/>
            <p:nvPr/>
          </p:nvSpPr>
          <p:spPr>
            <a:xfrm>
              <a:off x="1518390" y="2818461"/>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11" name="rc311"/>
            <p:cNvSpPr/>
            <p:nvPr/>
          </p:nvSpPr>
          <p:spPr>
            <a:xfrm>
              <a:off x="1831917" y="2818461"/>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12" name="rc312"/>
            <p:cNvSpPr/>
            <p:nvPr/>
          </p:nvSpPr>
          <p:spPr>
            <a:xfrm>
              <a:off x="2145445" y="2818461"/>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13" name="rc313"/>
            <p:cNvSpPr/>
            <p:nvPr/>
          </p:nvSpPr>
          <p:spPr>
            <a:xfrm>
              <a:off x="2458973" y="2818461"/>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14" name="rc314"/>
            <p:cNvSpPr/>
            <p:nvPr/>
          </p:nvSpPr>
          <p:spPr>
            <a:xfrm>
              <a:off x="2772501" y="2818461"/>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15" name="rc315"/>
            <p:cNvSpPr/>
            <p:nvPr/>
          </p:nvSpPr>
          <p:spPr>
            <a:xfrm>
              <a:off x="3086029" y="2818461"/>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16" name="rc316"/>
            <p:cNvSpPr/>
            <p:nvPr/>
          </p:nvSpPr>
          <p:spPr>
            <a:xfrm>
              <a:off x="1518390" y="137062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7" name="rc317"/>
            <p:cNvSpPr/>
            <p:nvPr/>
          </p:nvSpPr>
          <p:spPr>
            <a:xfrm>
              <a:off x="1831917" y="137062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8" name="rc318"/>
            <p:cNvSpPr/>
            <p:nvPr/>
          </p:nvSpPr>
          <p:spPr>
            <a:xfrm>
              <a:off x="2145445" y="137062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9" name="rc319"/>
            <p:cNvSpPr/>
            <p:nvPr/>
          </p:nvSpPr>
          <p:spPr>
            <a:xfrm>
              <a:off x="2458973" y="137062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0" name="rc320"/>
            <p:cNvSpPr/>
            <p:nvPr/>
          </p:nvSpPr>
          <p:spPr>
            <a:xfrm>
              <a:off x="2772501" y="137062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1" name="rc321"/>
            <p:cNvSpPr/>
            <p:nvPr/>
          </p:nvSpPr>
          <p:spPr>
            <a:xfrm>
              <a:off x="3086029" y="137062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2" name="rc322"/>
            <p:cNvSpPr/>
            <p:nvPr/>
          </p:nvSpPr>
          <p:spPr>
            <a:xfrm>
              <a:off x="3399557" y="137062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3" name="rc323"/>
            <p:cNvSpPr/>
            <p:nvPr/>
          </p:nvSpPr>
          <p:spPr>
            <a:xfrm>
              <a:off x="3713084" y="137062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24" name="rc324"/>
            <p:cNvSpPr/>
            <p:nvPr/>
          </p:nvSpPr>
          <p:spPr>
            <a:xfrm>
              <a:off x="4026612" y="137062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5" name="rc325"/>
            <p:cNvSpPr/>
            <p:nvPr/>
          </p:nvSpPr>
          <p:spPr>
            <a:xfrm>
              <a:off x="4340140" y="137062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6" name="rc326"/>
            <p:cNvSpPr/>
            <p:nvPr/>
          </p:nvSpPr>
          <p:spPr>
            <a:xfrm>
              <a:off x="4653668" y="137062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7" name="rc327"/>
            <p:cNvSpPr/>
            <p:nvPr/>
          </p:nvSpPr>
          <p:spPr>
            <a:xfrm>
              <a:off x="4967196" y="137062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28" name="rc328"/>
            <p:cNvSpPr/>
            <p:nvPr/>
          </p:nvSpPr>
          <p:spPr>
            <a:xfrm>
              <a:off x="5280724" y="137062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9" name="rc329"/>
            <p:cNvSpPr/>
            <p:nvPr/>
          </p:nvSpPr>
          <p:spPr>
            <a:xfrm>
              <a:off x="5594251" y="137062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30" name="rc330"/>
            <p:cNvSpPr/>
            <p:nvPr/>
          </p:nvSpPr>
          <p:spPr>
            <a:xfrm>
              <a:off x="5907779" y="137062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1" name="rc331"/>
            <p:cNvSpPr/>
            <p:nvPr/>
          </p:nvSpPr>
          <p:spPr>
            <a:xfrm>
              <a:off x="6221307" y="137062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32" name="rc332"/>
            <p:cNvSpPr/>
            <p:nvPr/>
          </p:nvSpPr>
          <p:spPr>
            <a:xfrm>
              <a:off x="6534835" y="1370620"/>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33" name="rc333"/>
            <p:cNvSpPr/>
            <p:nvPr/>
          </p:nvSpPr>
          <p:spPr>
            <a:xfrm>
              <a:off x="6848363" y="137062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34" name="rc334"/>
            <p:cNvSpPr/>
            <p:nvPr/>
          </p:nvSpPr>
          <p:spPr>
            <a:xfrm>
              <a:off x="7161891" y="137062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35" name="rc335"/>
            <p:cNvSpPr/>
            <p:nvPr/>
          </p:nvSpPr>
          <p:spPr>
            <a:xfrm>
              <a:off x="7475418" y="137062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6" name="rc336"/>
            <p:cNvSpPr/>
            <p:nvPr/>
          </p:nvSpPr>
          <p:spPr>
            <a:xfrm>
              <a:off x="7788946" y="137062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37" name="rc337"/>
            <p:cNvSpPr/>
            <p:nvPr/>
          </p:nvSpPr>
          <p:spPr>
            <a:xfrm>
              <a:off x="8102474" y="137062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38" name="rc338"/>
            <p:cNvSpPr/>
            <p:nvPr/>
          </p:nvSpPr>
          <p:spPr>
            <a:xfrm>
              <a:off x="8416002" y="1370620"/>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39" name="rc339"/>
            <p:cNvSpPr/>
            <p:nvPr/>
          </p:nvSpPr>
          <p:spPr>
            <a:xfrm>
              <a:off x="8729530" y="137062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40" name="rc340"/>
            <p:cNvSpPr/>
            <p:nvPr/>
          </p:nvSpPr>
          <p:spPr>
            <a:xfrm>
              <a:off x="1518390" y="3904341"/>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41" name="rc341"/>
            <p:cNvSpPr/>
            <p:nvPr/>
          </p:nvSpPr>
          <p:spPr>
            <a:xfrm>
              <a:off x="1831917" y="3904341"/>
              <a:ext cx="313527" cy="18098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42" name="rc342"/>
            <p:cNvSpPr/>
            <p:nvPr/>
          </p:nvSpPr>
          <p:spPr>
            <a:xfrm>
              <a:off x="2145445" y="3904341"/>
              <a:ext cx="313527" cy="18098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43" name="rc343"/>
            <p:cNvSpPr/>
            <p:nvPr/>
          </p:nvSpPr>
          <p:spPr>
            <a:xfrm>
              <a:off x="2458973" y="390434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44" name="rc344"/>
            <p:cNvSpPr/>
            <p:nvPr/>
          </p:nvSpPr>
          <p:spPr>
            <a:xfrm>
              <a:off x="2772501" y="3904341"/>
              <a:ext cx="313527" cy="18098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45" name="rc345"/>
            <p:cNvSpPr/>
            <p:nvPr/>
          </p:nvSpPr>
          <p:spPr>
            <a:xfrm>
              <a:off x="3086029" y="3904341"/>
              <a:ext cx="313527" cy="18098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46" name="rc346"/>
            <p:cNvSpPr/>
            <p:nvPr/>
          </p:nvSpPr>
          <p:spPr>
            <a:xfrm>
              <a:off x="3399557" y="390434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47" name="rc347"/>
            <p:cNvSpPr/>
            <p:nvPr/>
          </p:nvSpPr>
          <p:spPr>
            <a:xfrm>
              <a:off x="3713084" y="390434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48" name="rc348"/>
            <p:cNvSpPr/>
            <p:nvPr/>
          </p:nvSpPr>
          <p:spPr>
            <a:xfrm>
              <a:off x="4026612" y="390434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49" name="rc349"/>
            <p:cNvSpPr/>
            <p:nvPr/>
          </p:nvSpPr>
          <p:spPr>
            <a:xfrm>
              <a:off x="4340140" y="390434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50" name="rc350"/>
            <p:cNvSpPr/>
            <p:nvPr/>
          </p:nvSpPr>
          <p:spPr>
            <a:xfrm>
              <a:off x="4653668" y="3904341"/>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51" name="rc351"/>
            <p:cNvSpPr/>
            <p:nvPr/>
          </p:nvSpPr>
          <p:spPr>
            <a:xfrm>
              <a:off x="4967196" y="3904341"/>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52" name="rc352"/>
            <p:cNvSpPr/>
            <p:nvPr/>
          </p:nvSpPr>
          <p:spPr>
            <a:xfrm>
              <a:off x="5280724" y="3904341"/>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53" name="rc353"/>
            <p:cNvSpPr/>
            <p:nvPr/>
          </p:nvSpPr>
          <p:spPr>
            <a:xfrm>
              <a:off x="5594251" y="3904341"/>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4" name="rc354"/>
            <p:cNvSpPr/>
            <p:nvPr/>
          </p:nvSpPr>
          <p:spPr>
            <a:xfrm>
              <a:off x="5907779" y="3904341"/>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5" name="rc355"/>
            <p:cNvSpPr/>
            <p:nvPr/>
          </p:nvSpPr>
          <p:spPr>
            <a:xfrm>
              <a:off x="6221307" y="3904341"/>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56" name="rc356"/>
            <p:cNvSpPr/>
            <p:nvPr/>
          </p:nvSpPr>
          <p:spPr>
            <a:xfrm>
              <a:off x="6534835" y="3904341"/>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57" name="rc357"/>
            <p:cNvSpPr/>
            <p:nvPr/>
          </p:nvSpPr>
          <p:spPr>
            <a:xfrm>
              <a:off x="6848363" y="3904341"/>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8" name="rc358"/>
            <p:cNvSpPr/>
            <p:nvPr/>
          </p:nvSpPr>
          <p:spPr>
            <a:xfrm>
              <a:off x="7161891" y="3904341"/>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59" name="rc359"/>
            <p:cNvSpPr/>
            <p:nvPr/>
          </p:nvSpPr>
          <p:spPr>
            <a:xfrm>
              <a:off x="7475418" y="3904341"/>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60" name="rc360"/>
            <p:cNvSpPr/>
            <p:nvPr/>
          </p:nvSpPr>
          <p:spPr>
            <a:xfrm>
              <a:off x="7788946" y="3904341"/>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61" name="rc361"/>
            <p:cNvSpPr/>
            <p:nvPr/>
          </p:nvSpPr>
          <p:spPr>
            <a:xfrm>
              <a:off x="8102474" y="3904341"/>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2" name="rc362"/>
            <p:cNvSpPr/>
            <p:nvPr/>
          </p:nvSpPr>
          <p:spPr>
            <a:xfrm>
              <a:off x="8416002" y="3904341"/>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63" name="rc363"/>
            <p:cNvSpPr/>
            <p:nvPr/>
          </p:nvSpPr>
          <p:spPr>
            <a:xfrm>
              <a:off x="8729530" y="3904341"/>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4" name="rc364"/>
            <p:cNvSpPr/>
            <p:nvPr/>
          </p:nvSpPr>
          <p:spPr>
            <a:xfrm>
              <a:off x="2458973" y="100866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5" name="rc365"/>
            <p:cNvSpPr/>
            <p:nvPr/>
          </p:nvSpPr>
          <p:spPr>
            <a:xfrm>
              <a:off x="2772501" y="100866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6" name="rc366"/>
            <p:cNvSpPr/>
            <p:nvPr/>
          </p:nvSpPr>
          <p:spPr>
            <a:xfrm>
              <a:off x="3086029" y="100866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7" name="rc367"/>
            <p:cNvSpPr/>
            <p:nvPr/>
          </p:nvSpPr>
          <p:spPr>
            <a:xfrm>
              <a:off x="3399557" y="100866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8" name="rc368"/>
            <p:cNvSpPr/>
            <p:nvPr/>
          </p:nvSpPr>
          <p:spPr>
            <a:xfrm>
              <a:off x="3713084" y="100866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9" name="rc369"/>
            <p:cNvSpPr/>
            <p:nvPr/>
          </p:nvSpPr>
          <p:spPr>
            <a:xfrm>
              <a:off x="4026612" y="100866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0" name="rc370"/>
            <p:cNvSpPr/>
            <p:nvPr/>
          </p:nvSpPr>
          <p:spPr>
            <a:xfrm>
              <a:off x="4340140" y="100866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1" name="rc371"/>
            <p:cNvSpPr/>
            <p:nvPr/>
          </p:nvSpPr>
          <p:spPr>
            <a:xfrm>
              <a:off x="4653668" y="100866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2" name="rc372"/>
            <p:cNvSpPr/>
            <p:nvPr/>
          </p:nvSpPr>
          <p:spPr>
            <a:xfrm>
              <a:off x="4967196" y="100866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3" name="rc373"/>
            <p:cNvSpPr/>
            <p:nvPr/>
          </p:nvSpPr>
          <p:spPr>
            <a:xfrm>
              <a:off x="5280724" y="100866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4" name="rc374"/>
            <p:cNvSpPr/>
            <p:nvPr/>
          </p:nvSpPr>
          <p:spPr>
            <a:xfrm>
              <a:off x="5594251" y="100866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5" name="rc375"/>
            <p:cNvSpPr/>
            <p:nvPr/>
          </p:nvSpPr>
          <p:spPr>
            <a:xfrm>
              <a:off x="5907779" y="100866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6" name="rc376"/>
            <p:cNvSpPr/>
            <p:nvPr/>
          </p:nvSpPr>
          <p:spPr>
            <a:xfrm>
              <a:off x="6221307" y="100866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7" name="rc377"/>
            <p:cNvSpPr/>
            <p:nvPr/>
          </p:nvSpPr>
          <p:spPr>
            <a:xfrm>
              <a:off x="6534835" y="100866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8" name="rc378"/>
            <p:cNvSpPr/>
            <p:nvPr/>
          </p:nvSpPr>
          <p:spPr>
            <a:xfrm>
              <a:off x="6848363" y="100866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9" name="rc379"/>
            <p:cNvSpPr/>
            <p:nvPr/>
          </p:nvSpPr>
          <p:spPr>
            <a:xfrm>
              <a:off x="7161891" y="100866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0" name="rc380"/>
            <p:cNvSpPr/>
            <p:nvPr/>
          </p:nvSpPr>
          <p:spPr>
            <a:xfrm>
              <a:off x="7475418" y="100866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1" name="rc381"/>
            <p:cNvSpPr/>
            <p:nvPr/>
          </p:nvSpPr>
          <p:spPr>
            <a:xfrm>
              <a:off x="7788946" y="100866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82" name="rc382"/>
            <p:cNvSpPr/>
            <p:nvPr/>
          </p:nvSpPr>
          <p:spPr>
            <a:xfrm>
              <a:off x="8102474" y="100866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3" name="rc383"/>
            <p:cNvSpPr/>
            <p:nvPr/>
          </p:nvSpPr>
          <p:spPr>
            <a:xfrm>
              <a:off x="1518390" y="100866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84" name="rc384"/>
            <p:cNvSpPr/>
            <p:nvPr/>
          </p:nvSpPr>
          <p:spPr>
            <a:xfrm>
              <a:off x="1831917" y="100866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5" name="rc385"/>
            <p:cNvSpPr/>
            <p:nvPr/>
          </p:nvSpPr>
          <p:spPr>
            <a:xfrm>
              <a:off x="2145445" y="100866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86" name="rc386"/>
            <p:cNvSpPr/>
            <p:nvPr/>
          </p:nvSpPr>
          <p:spPr>
            <a:xfrm>
              <a:off x="1518390" y="3180421"/>
              <a:ext cx="313527" cy="18098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87" name="rc387"/>
            <p:cNvSpPr/>
            <p:nvPr/>
          </p:nvSpPr>
          <p:spPr>
            <a:xfrm>
              <a:off x="1831917" y="318042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88" name="rc388"/>
            <p:cNvSpPr/>
            <p:nvPr/>
          </p:nvSpPr>
          <p:spPr>
            <a:xfrm>
              <a:off x="2145445" y="318042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89" name="rc389"/>
            <p:cNvSpPr/>
            <p:nvPr/>
          </p:nvSpPr>
          <p:spPr>
            <a:xfrm>
              <a:off x="2458973" y="318042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90" name="rc390"/>
            <p:cNvSpPr/>
            <p:nvPr/>
          </p:nvSpPr>
          <p:spPr>
            <a:xfrm>
              <a:off x="2772501" y="3180421"/>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91" name="rc391"/>
            <p:cNvSpPr/>
            <p:nvPr/>
          </p:nvSpPr>
          <p:spPr>
            <a:xfrm>
              <a:off x="3086029" y="3180421"/>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92" name="rc392"/>
            <p:cNvSpPr/>
            <p:nvPr/>
          </p:nvSpPr>
          <p:spPr>
            <a:xfrm>
              <a:off x="3399557" y="3180421"/>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93" name="rc393"/>
            <p:cNvSpPr/>
            <p:nvPr/>
          </p:nvSpPr>
          <p:spPr>
            <a:xfrm>
              <a:off x="3713084" y="3180421"/>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94" name="rc394"/>
            <p:cNvSpPr/>
            <p:nvPr/>
          </p:nvSpPr>
          <p:spPr>
            <a:xfrm>
              <a:off x="4026612" y="3180421"/>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95" name="rc395"/>
            <p:cNvSpPr/>
            <p:nvPr/>
          </p:nvSpPr>
          <p:spPr>
            <a:xfrm>
              <a:off x="4340140" y="3180421"/>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6" name="rc396"/>
            <p:cNvSpPr/>
            <p:nvPr/>
          </p:nvSpPr>
          <p:spPr>
            <a:xfrm>
              <a:off x="4653668" y="3180421"/>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7" name="rc397"/>
            <p:cNvSpPr/>
            <p:nvPr/>
          </p:nvSpPr>
          <p:spPr>
            <a:xfrm>
              <a:off x="4967196" y="3180421"/>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98" name="rc398"/>
            <p:cNvSpPr/>
            <p:nvPr/>
          </p:nvSpPr>
          <p:spPr>
            <a:xfrm>
              <a:off x="5280724" y="3180421"/>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9" name="rc399"/>
            <p:cNvSpPr/>
            <p:nvPr/>
          </p:nvSpPr>
          <p:spPr>
            <a:xfrm>
              <a:off x="5594251" y="3180421"/>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0" name="rc400"/>
            <p:cNvSpPr/>
            <p:nvPr/>
          </p:nvSpPr>
          <p:spPr>
            <a:xfrm>
              <a:off x="5907779" y="3180421"/>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1" name="rc401"/>
            <p:cNvSpPr/>
            <p:nvPr/>
          </p:nvSpPr>
          <p:spPr>
            <a:xfrm>
              <a:off x="6221307" y="3180421"/>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2" name="rc402"/>
            <p:cNvSpPr/>
            <p:nvPr/>
          </p:nvSpPr>
          <p:spPr>
            <a:xfrm>
              <a:off x="6534835" y="3180421"/>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3" name="rc403"/>
            <p:cNvSpPr/>
            <p:nvPr/>
          </p:nvSpPr>
          <p:spPr>
            <a:xfrm>
              <a:off x="6848363" y="3180421"/>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4" name="rc404"/>
            <p:cNvSpPr/>
            <p:nvPr/>
          </p:nvSpPr>
          <p:spPr>
            <a:xfrm>
              <a:off x="7161891" y="3180421"/>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5" name="rc405"/>
            <p:cNvSpPr/>
            <p:nvPr/>
          </p:nvSpPr>
          <p:spPr>
            <a:xfrm>
              <a:off x="7475418" y="3180421"/>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6" name="rc406"/>
            <p:cNvSpPr/>
            <p:nvPr/>
          </p:nvSpPr>
          <p:spPr>
            <a:xfrm>
              <a:off x="7788946" y="3180421"/>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7" name="rc407"/>
            <p:cNvSpPr/>
            <p:nvPr/>
          </p:nvSpPr>
          <p:spPr>
            <a:xfrm>
              <a:off x="8102474" y="318042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08" name="rc408"/>
            <p:cNvSpPr/>
            <p:nvPr/>
          </p:nvSpPr>
          <p:spPr>
            <a:xfrm>
              <a:off x="8416002" y="3180421"/>
              <a:ext cx="313527" cy="18098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09" name="rc409"/>
            <p:cNvSpPr/>
            <p:nvPr/>
          </p:nvSpPr>
          <p:spPr>
            <a:xfrm>
              <a:off x="8729530" y="3180421"/>
              <a:ext cx="313527" cy="18098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10" name="rc410"/>
            <p:cNvSpPr/>
            <p:nvPr/>
          </p:nvSpPr>
          <p:spPr>
            <a:xfrm>
              <a:off x="8416002" y="100866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11" name="rc411"/>
            <p:cNvSpPr/>
            <p:nvPr/>
          </p:nvSpPr>
          <p:spPr>
            <a:xfrm>
              <a:off x="8729530" y="100866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2" name="rc412"/>
            <p:cNvSpPr/>
            <p:nvPr/>
          </p:nvSpPr>
          <p:spPr>
            <a:xfrm>
              <a:off x="1518390" y="2275520"/>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13" name="rc413"/>
            <p:cNvSpPr/>
            <p:nvPr/>
          </p:nvSpPr>
          <p:spPr>
            <a:xfrm>
              <a:off x="1831917" y="2275520"/>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14" name="rc414"/>
            <p:cNvSpPr/>
            <p:nvPr/>
          </p:nvSpPr>
          <p:spPr>
            <a:xfrm>
              <a:off x="2145445" y="2275520"/>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15" name="rc415"/>
            <p:cNvSpPr/>
            <p:nvPr/>
          </p:nvSpPr>
          <p:spPr>
            <a:xfrm>
              <a:off x="2458973" y="2275520"/>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16" name="rc416"/>
            <p:cNvSpPr/>
            <p:nvPr/>
          </p:nvSpPr>
          <p:spPr>
            <a:xfrm>
              <a:off x="2772501" y="2275520"/>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17" name="rc417"/>
            <p:cNvSpPr/>
            <p:nvPr/>
          </p:nvSpPr>
          <p:spPr>
            <a:xfrm>
              <a:off x="3086029" y="227552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18" name="rc418"/>
            <p:cNvSpPr/>
            <p:nvPr/>
          </p:nvSpPr>
          <p:spPr>
            <a:xfrm>
              <a:off x="3399557" y="227552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19" name="rc419"/>
            <p:cNvSpPr/>
            <p:nvPr/>
          </p:nvSpPr>
          <p:spPr>
            <a:xfrm>
              <a:off x="3713084" y="227552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20" name="rc420"/>
            <p:cNvSpPr/>
            <p:nvPr/>
          </p:nvSpPr>
          <p:spPr>
            <a:xfrm>
              <a:off x="4026612" y="227552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21" name="rc421"/>
            <p:cNvSpPr/>
            <p:nvPr/>
          </p:nvSpPr>
          <p:spPr>
            <a:xfrm>
              <a:off x="4340140" y="227552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22" name="rc422"/>
            <p:cNvSpPr/>
            <p:nvPr/>
          </p:nvSpPr>
          <p:spPr>
            <a:xfrm>
              <a:off x="4653668" y="227552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3" name="rc423"/>
            <p:cNvSpPr/>
            <p:nvPr/>
          </p:nvSpPr>
          <p:spPr>
            <a:xfrm>
              <a:off x="4967196" y="227552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4" name="rc424"/>
            <p:cNvSpPr/>
            <p:nvPr/>
          </p:nvSpPr>
          <p:spPr>
            <a:xfrm>
              <a:off x="5280724" y="227552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5" name="rc425"/>
            <p:cNvSpPr/>
            <p:nvPr/>
          </p:nvSpPr>
          <p:spPr>
            <a:xfrm>
              <a:off x="5594251" y="227552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6" name="rc426"/>
            <p:cNvSpPr/>
            <p:nvPr/>
          </p:nvSpPr>
          <p:spPr>
            <a:xfrm>
              <a:off x="5907779" y="227552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7" name="rc427"/>
            <p:cNvSpPr/>
            <p:nvPr/>
          </p:nvSpPr>
          <p:spPr>
            <a:xfrm>
              <a:off x="6221307" y="227552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28" name="rc428"/>
            <p:cNvSpPr/>
            <p:nvPr/>
          </p:nvSpPr>
          <p:spPr>
            <a:xfrm>
              <a:off x="6534835" y="227552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9" name="rc429"/>
            <p:cNvSpPr/>
            <p:nvPr/>
          </p:nvSpPr>
          <p:spPr>
            <a:xfrm>
              <a:off x="6848363" y="227552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0" name="rc430"/>
            <p:cNvSpPr/>
            <p:nvPr/>
          </p:nvSpPr>
          <p:spPr>
            <a:xfrm>
              <a:off x="7161891" y="227552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1" name="rc431"/>
            <p:cNvSpPr/>
            <p:nvPr/>
          </p:nvSpPr>
          <p:spPr>
            <a:xfrm>
              <a:off x="7475418" y="227552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2" name="rc432"/>
            <p:cNvSpPr/>
            <p:nvPr/>
          </p:nvSpPr>
          <p:spPr>
            <a:xfrm>
              <a:off x="7788946" y="227552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33" name="rc433"/>
            <p:cNvSpPr/>
            <p:nvPr/>
          </p:nvSpPr>
          <p:spPr>
            <a:xfrm>
              <a:off x="8102474" y="227552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34" name="rc434"/>
            <p:cNvSpPr/>
            <p:nvPr/>
          </p:nvSpPr>
          <p:spPr>
            <a:xfrm>
              <a:off x="8416002" y="2275520"/>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35" name="rc435"/>
            <p:cNvSpPr/>
            <p:nvPr/>
          </p:nvSpPr>
          <p:spPr>
            <a:xfrm>
              <a:off x="8729530" y="2275520"/>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36" name="rc436"/>
            <p:cNvSpPr/>
            <p:nvPr/>
          </p:nvSpPr>
          <p:spPr>
            <a:xfrm>
              <a:off x="1518390" y="2456500"/>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37" name="rc437"/>
            <p:cNvSpPr/>
            <p:nvPr/>
          </p:nvSpPr>
          <p:spPr>
            <a:xfrm>
              <a:off x="1831917" y="2456500"/>
              <a:ext cx="313527" cy="18098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38" name="rc438"/>
            <p:cNvSpPr/>
            <p:nvPr/>
          </p:nvSpPr>
          <p:spPr>
            <a:xfrm>
              <a:off x="2145445" y="2456500"/>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9" name="rc439"/>
            <p:cNvSpPr/>
            <p:nvPr/>
          </p:nvSpPr>
          <p:spPr>
            <a:xfrm>
              <a:off x="2458973" y="245650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40" name="rc440"/>
            <p:cNvSpPr/>
            <p:nvPr/>
          </p:nvSpPr>
          <p:spPr>
            <a:xfrm>
              <a:off x="2772501" y="2456500"/>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41" name="rc441"/>
            <p:cNvSpPr/>
            <p:nvPr/>
          </p:nvSpPr>
          <p:spPr>
            <a:xfrm>
              <a:off x="3086029" y="2456500"/>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42" name="rc442"/>
            <p:cNvSpPr/>
            <p:nvPr/>
          </p:nvSpPr>
          <p:spPr>
            <a:xfrm>
              <a:off x="3399557" y="2456500"/>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43" name="rc443"/>
            <p:cNvSpPr/>
            <p:nvPr/>
          </p:nvSpPr>
          <p:spPr>
            <a:xfrm>
              <a:off x="3713084" y="2456500"/>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44" name="rc444"/>
            <p:cNvSpPr/>
            <p:nvPr/>
          </p:nvSpPr>
          <p:spPr>
            <a:xfrm>
              <a:off x="4026612" y="2456500"/>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45" name="rc445"/>
            <p:cNvSpPr/>
            <p:nvPr/>
          </p:nvSpPr>
          <p:spPr>
            <a:xfrm>
              <a:off x="4340140" y="245650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6" name="rc446"/>
            <p:cNvSpPr/>
            <p:nvPr/>
          </p:nvSpPr>
          <p:spPr>
            <a:xfrm>
              <a:off x="4653668" y="245650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47" name="rc447"/>
            <p:cNvSpPr/>
            <p:nvPr/>
          </p:nvSpPr>
          <p:spPr>
            <a:xfrm>
              <a:off x="4967196" y="245650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8" name="rc448"/>
            <p:cNvSpPr/>
            <p:nvPr/>
          </p:nvSpPr>
          <p:spPr>
            <a:xfrm>
              <a:off x="5280724" y="245650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9" name="rc449"/>
            <p:cNvSpPr/>
            <p:nvPr/>
          </p:nvSpPr>
          <p:spPr>
            <a:xfrm>
              <a:off x="5594251" y="245650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0" name="rc450"/>
            <p:cNvSpPr/>
            <p:nvPr/>
          </p:nvSpPr>
          <p:spPr>
            <a:xfrm>
              <a:off x="5907779" y="245650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51" name="rc451"/>
            <p:cNvSpPr/>
            <p:nvPr/>
          </p:nvSpPr>
          <p:spPr>
            <a:xfrm>
              <a:off x="6221307" y="245650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52" name="rc452"/>
            <p:cNvSpPr/>
            <p:nvPr/>
          </p:nvSpPr>
          <p:spPr>
            <a:xfrm>
              <a:off x="6534835" y="245650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3" name="rc453"/>
            <p:cNvSpPr/>
            <p:nvPr/>
          </p:nvSpPr>
          <p:spPr>
            <a:xfrm>
              <a:off x="6848363" y="245650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4" name="rc454"/>
            <p:cNvSpPr/>
            <p:nvPr/>
          </p:nvSpPr>
          <p:spPr>
            <a:xfrm>
              <a:off x="7161891" y="245650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5" name="rc455"/>
            <p:cNvSpPr/>
            <p:nvPr/>
          </p:nvSpPr>
          <p:spPr>
            <a:xfrm>
              <a:off x="7475418" y="245650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56" name="rc456"/>
            <p:cNvSpPr/>
            <p:nvPr/>
          </p:nvSpPr>
          <p:spPr>
            <a:xfrm>
              <a:off x="7788946" y="245650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57" name="rc457"/>
            <p:cNvSpPr/>
            <p:nvPr/>
          </p:nvSpPr>
          <p:spPr>
            <a:xfrm>
              <a:off x="8102474" y="245650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8" name="rc458"/>
            <p:cNvSpPr/>
            <p:nvPr/>
          </p:nvSpPr>
          <p:spPr>
            <a:xfrm>
              <a:off x="8416002" y="245650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59" name="rc459"/>
            <p:cNvSpPr/>
            <p:nvPr/>
          </p:nvSpPr>
          <p:spPr>
            <a:xfrm>
              <a:off x="8729530" y="245650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60" name="rc460"/>
            <p:cNvSpPr/>
            <p:nvPr/>
          </p:nvSpPr>
          <p:spPr>
            <a:xfrm>
              <a:off x="1518390" y="5533162"/>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61" name="rc461"/>
            <p:cNvSpPr/>
            <p:nvPr/>
          </p:nvSpPr>
          <p:spPr>
            <a:xfrm>
              <a:off x="1831917" y="5533162"/>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62" name="rc462"/>
            <p:cNvSpPr/>
            <p:nvPr/>
          </p:nvSpPr>
          <p:spPr>
            <a:xfrm>
              <a:off x="2145445" y="5533162"/>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63" name="rc463"/>
            <p:cNvSpPr/>
            <p:nvPr/>
          </p:nvSpPr>
          <p:spPr>
            <a:xfrm>
              <a:off x="2458973" y="5533162"/>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64" name="rc464"/>
            <p:cNvSpPr/>
            <p:nvPr/>
          </p:nvSpPr>
          <p:spPr>
            <a:xfrm>
              <a:off x="2772501" y="5533162"/>
              <a:ext cx="313527" cy="18098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65" name="rc465"/>
            <p:cNvSpPr/>
            <p:nvPr/>
          </p:nvSpPr>
          <p:spPr>
            <a:xfrm>
              <a:off x="3086029" y="5533162"/>
              <a:ext cx="313527" cy="18098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66" name="rc466"/>
            <p:cNvSpPr/>
            <p:nvPr/>
          </p:nvSpPr>
          <p:spPr>
            <a:xfrm>
              <a:off x="3399557" y="5533162"/>
              <a:ext cx="313527" cy="18098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67" name="rc467"/>
            <p:cNvSpPr/>
            <p:nvPr/>
          </p:nvSpPr>
          <p:spPr>
            <a:xfrm>
              <a:off x="3713084" y="5533162"/>
              <a:ext cx="313527" cy="18098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68" name="rc468"/>
            <p:cNvSpPr/>
            <p:nvPr/>
          </p:nvSpPr>
          <p:spPr>
            <a:xfrm>
              <a:off x="4026612" y="5533162"/>
              <a:ext cx="313527" cy="18098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69" name="rc469"/>
            <p:cNvSpPr/>
            <p:nvPr/>
          </p:nvSpPr>
          <p:spPr>
            <a:xfrm>
              <a:off x="4340140" y="5533162"/>
              <a:ext cx="313527" cy="18098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70" name="rc470"/>
            <p:cNvSpPr/>
            <p:nvPr/>
          </p:nvSpPr>
          <p:spPr>
            <a:xfrm>
              <a:off x="4653668" y="5533162"/>
              <a:ext cx="313527" cy="18098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71" name="rc471"/>
            <p:cNvSpPr/>
            <p:nvPr/>
          </p:nvSpPr>
          <p:spPr>
            <a:xfrm>
              <a:off x="4967196" y="5533162"/>
              <a:ext cx="313527" cy="18098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72" name="rc472"/>
            <p:cNvSpPr/>
            <p:nvPr/>
          </p:nvSpPr>
          <p:spPr>
            <a:xfrm>
              <a:off x="5280724" y="5533162"/>
              <a:ext cx="313527" cy="18098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73" name="rc473"/>
            <p:cNvSpPr/>
            <p:nvPr/>
          </p:nvSpPr>
          <p:spPr>
            <a:xfrm>
              <a:off x="5594251" y="5533162"/>
              <a:ext cx="313527" cy="18098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74" name="rc474"/>
            <p:cNvSpPr/>
            <p:nvPr/>
          </p:nvSpPr>
          <p:spPr>
            <a:xfrm>
              <a:off x="5907779" y="5533162"/>
              <a:ext cx="313527" cy="18098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75" name="rc475"/>
            <p:cNvSpPr/>
            <p:nvPr/>
          </p:nvSpPr>
          <p:spPr>
            <a:xfrm>
              <a:off x="6221307" y="5533162"/>
              <a:ext cx="313527" cy="18098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76" name="rc476"/>
            <p:cNvSpPr/>
            <p:nvPr/>
          </p:nvSpPr>
          <p:spPr>
            <a:xfrm>
              <a:off x="6534835" y="5533162"/>
              <a:ext cx="313527" cy="18098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77" name="rc477"/>
            <p:cNvSpPr/>
            <p:nvPr/>
          </p:nvSpPr>
          <p:spPr>
            <a:xfrm>
              <a:off x="6848363" y="5533162"/>
              <a:ext cx="313527" cy="18098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78" name="rc478"/>
            <p:cNvSpPr/>
            <p:nvPr/>
          </p:nvSpPr>
          <p:spPr>
            <a:xfrm>
              <a:off x="7161891" y="5533162"/>
              <a:ext cx="313527" cy="18098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79" name="rc479"/>
            <p:cNvSpPr/>
            <p:nvPr/>
          </p:nvSpPr>
          <p:spPr>
            <a:xfrm>
              <a:off x="7475418" y="5533162"/>
              <a:ext cx="313527" cy="18098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80" name="rc480"/>
            <p:cNvSpPr/>
            <p:nvPr/>
          </p:nvSpPr>
          <p:spPr>
            <a:xfrm>
              <a:off x="7788946" y="5533162"/>
              <a:ext cx="313527" cy="18098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81" name="rc481"/>
            <p:cNvSpPr/>
            <p:nvPr/>
          </p:nvSpPr>
          <p:spPr>
            <a:xfrm>
              <a:off x="8102474" y="5533162"/>
              <a:ext cx="313527" cy="18098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82" name="rc482"/>
            <p:cNvSpPr/>
            <p:nvPr/>
          </p:nvSpPr>
          <p:spPr>
            <a:xfrm>
              <a:off x="8416002" y="5533162"/>
              <a:ext cx="313527" cy="18098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83" name="rc483"/>
            <p:cNvSpPr/>
            <p:nvPr/>
          </p:nvSpPr>
          <p:spPr>
            <a:xfrm>
              <a:off x="8729530" y="5533162"/>
              <a:ext cx="313527" cy="18098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84" name="rc484"/>
            <p:cNvSpPr/>
            <p:nvPr/>
          </p:nvSpPr>
          <p:spPr>
            <a:xfrm>
              <a:off x="4967196" y="4990221"/>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85" name="rc485"/>
            <p:cNvSpPr/>
            <p:nvPr/>
          </p:nvSpPr>
          <p:spPr>
            <a:xfrm>
              <a:off x="5280724" y="499022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86" name="rc486"/>
            <p:cNvSpPr/>
            <p:nvPr/>
          </p:nvSpPr>
          <p:spPr>
            <a:xfrm>
              <a:off x="5594251" y="4990221"/>
              <a:ext cx="313527" cy="18098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87" name="rc487"/>
            <p:cNvSpPr/>
            <p:nvPr/>
          </p:nvSpPr>
          <p:spPr>
            <a:xfrm>
              <a:off x="5907779" y="499022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88" name="rc488"/>
            <p:cNvSpPr/>
            <p:nvPr/>
          </p:nvSpPr>
          <p:spPr>
            <a:xfrm>
              <a:off x="6221307" y="4990221"/>
              <a:ext cx="313527" cy="18098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89" name="rc489"/>
            <p:cNvSpPr/>
            <p:nvPr/>
          </p:nvSpPr>
          <p:spPr>
            <a:xfrm>
              <a:off x="6534835" y="4990221"/>
              <a:ext cx="313527" cy="18098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90" name="rc490"/>
            <p:cNvSpPr/>
            <p:nvPr/>
          </p:nvSpPr>
          <p:spPr>
            <a:xfrm>
              <a:off x="6848363" y="4990221"/>
              <a:ext cx="313527" cy="18098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91" name="rc491"/>
            <p:cNvSpPr/>
            <p:nvPr/>
          </p:nvSpPr>
          <p:spPr>
            <a:xfrm>
              <a:off x="7161891" y="4990221"/>
              <a:ext cx="313527" cy="18098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92" name="rc492"/>
            <p:cNvSpPr/>
            <p:nvPr/>
          </p:nvSpPr>
          <p:spPr>
            <a:xfrm>
              <a:off x="7475418" y="499022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93" name="rc493"/>
            <p:cNvSpPr/>
            <p:nvPr/>
          </p:nvSpPr>
          <p:spPr>
            <a:xfrm>
              <a:off x="7788946" y="499022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94" name="rc494"/>
            <p:cNvSpPr/>
            <p:nvPr/>
          </p:nvSpPr>
          <p:spPr>
            <a:xfrm>
              <a:off x="8102474" y="499022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95" name="rc495"/>
            <p:cNvSpPr/>
            <p:nvPr/>
          </p:nvSpPr>
          <p:spPr>
            <a:xfrm>
              <a:off x="8416002" y="499022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96" name="rc496"/>
            <p:cNvSpPr/>
            <p:nvPr/>
          </p:nvSpPr>
          <p:spPr>
            <a:xfrm>
              <a:off x="8729530" y="499022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97" name="rc497"/>
            <p:cNvSpPr/>
            <p:nvPr/>
          </p:nvSpPr>
          <p:spPr>
            <a:xfrm>
              <a:off x="3086029" y="3723361"/>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98" name="rc498"/>
            <p:cNvSpPr/>
            <p:nvPr/>
          </p:nvSpPr>
          <p:spPr>
            <a:xfrm>
              <a:off x="3399557" y="3723361"/>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99" name="rc499"/>
            <p:cNvSpPr/>
            <p:nvPr/>
          </p:nvSpPr>
          <p:spPr>
            <a:xfrm>
              <a:off x="3713084" y="3723361"/>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00" name="rc500"/>
            <p:cNvSpPr/>
            <p:nvPr/>
          </p:nvSpPr>
          <p:spPr>
            <a:xfrm>
              <a:off x="4026612" y="3723361"/>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01" name="rc501"/>
            <p:cNvSpPr/>
            <p:nvPr/>
          </p:nvSpPr>
          <p:spPr>
            <a:xfrm>
              <a:off x="4340140" y="3723361"/>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2" name="rc502"/>
            <p:cNvSpPr/>
            <p:nvPr/>
          </p:nvSpPr>
          <p:spPr>
            <a:xfrm>
              <a:off x="4653668" y="3723361"/>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3" name="rc503"/>
            <p:cNvSpPr/>
            <p:nvPr/>
          </p:nvSpPr>
          <p:spPr>
            <a:xfrm>
              <a:off x="4967196" y="3723361"/>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04" name="rc504"/>
            <p:cNvSpPr/>
            <p:nvPr/>
          </p:nvSpPr>
          <p:spPr>
            <a:xfrm>
              <a:off x="5280724" y="372336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05" name="rc505"/>
            <p:cNvSpPr/>
            <p:nvPr/>
          </p:nvSpPr>
          <p:spPr>
            <a:xfrm>
              <a:off x="5594251" y="3723361"/>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06" name="rc506"/>
            <p:cNvSpPr/>
            <p:nvPr/>
          </p:nvSpPr>
          <p:spPr>
            <a:xfrm>
              <a:off x="5907779" y="372336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07" name="rc507"/>
            <p:cNvSpPr/>
            <p:nvPr/>
          </p:nvSpPr>
          <p:spPr>
            <a:xfrm>
              <a:off x="6221307" y="3723361"/>
              <a:ext cx="313527" cy="18098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08" name="rc508"/>
            <p:cNvSpPr/>
            <p:nvPr/>
          </p:nvSpPr>
          <p:spPr>
            <a:xfrm>
              <a:off x="6534835" y="372336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09" name="rc509"/>
            <p:cNvSpPr/>
            <p:nvPr/>
          </p:nvSpPr>
          <p:spPr>
            <a:xfrm>
              <a:off x="6848363" y="372336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10" name="rc510"/>
            <p:cNvSpPr/>
            <p:nvPr/>
          </p:nvSpPr>
          <p:spPr>
            <a:xfrm>
              <a:off x="7161891" y="3723361"/>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11" name="rc511"/>
            <p:cNvSpPr/>
            <p:nvPr/>
          </p:nvSpPr>
          <p:spPr>
            <a:xfrm>
              <a:off x="7475418" y="372336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12" name="rc512"/>
            <p:cNvSpPr/>
            <p:nvPr/>
          </p:nvSpPr>
          <p:spPr>
            <a:xfrm>
              <a:off x="7788946" y="372336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13" name="rc513"/>
            <p:cNvSpPr/>
            <p:nvPr/>
          </p:nvSpPr>
          <p:spPr>
            <a:xfrm>
              <a:off x="8102474" y="372336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14" name="rc514"/>
            <p:cNvSpPr/>
            <p:nvPr/>
          </p:nvSpPr>
          <p:spPr>
            <a:xfrm>
              <a:off x="1518390" y="5352181"/>
              <a:ext cx="313527" cy="18098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15" name="rc515"/>
            <p:cNvSpPr/>
            <p:nvPr/>
          </p:nvSpPr>
          <p:spPr>
            <a:xfrm>
              <a:off x="1831917" y="5352181"/>
              <a:ext cx="313527" cy="18098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16" name="rc516"/>
            <p:cNvSpPr/>
            <p:nvPr/>
          </p:nvSpPr>
          <p:spPr>
            <a:xfrm>
              <a:off x="2145445" y="5352181"/>
              <a:ext cx="313527" cy="18098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17" name="rc517"/>
            <p:cNvSpPr/>
            <p:nvPr/>
          </p:nvSpPr>
          <p:spPr>
            <a:xfrm>
              <a:off x="2458973" y="5352181"/>
              <a:ext cx="313527" cy="18098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18" name="rc518"/>
            <p:cNvSpPr/>
            <p:nvPr/>
          </p:nvSpPr>
          <p:spPr>
            <a:xfrm>
              <a:off x="2772501" y="5352181"/>
              <a:ext cx="313527" cy="18098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519" name="rc519"/>
            <p:cNvSpPr/>
            <p:nvPr/>
          </p:nvSpPr>
          <p:spPr>
            <a:xfrm>
              <a:off x="3086029" y="5352181"/>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20" name="rc520"/>
            <p:cNvSpPr/>
            <p:nvPr/>
          </p:nvSpPr>
          <p:spPr>
            <a:xfrm>
              <a:off x="1518390" y="3723361"/>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21" name="rc521"/>
            <p:cNvSpPr/>
            <p:nvPr/>
          </p:nvSpPr>
          <p:spPr>
            <a:xfrm>
              <a:off x="1831917" y="3723361"/>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22" name="rc522"/>
            <p:cNvSpPr/>
            <p:nvPr/>
          </p:nvSpPr>
          <p:spPr>
            <a:xfrm>
              <a:off x="2145445" y="3723361"/>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23" name="rc523"/>
            <p:cNvSpPr/>
            <p:nvPr/>
          </p:nvSpPr>
          <p:spPr>
            <a:xfrm>
              <a:off x="2458973" y="3723361"/>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24" name="rc524"/>
            <p:cNvSpPr/>
            <p:nvPr/>
          </p:nvSpPr>
          <p:spPr>
            <a:xfrm>
              <a:off x="2772501" y="3723361"/>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25" name="rc525"/>
            <p:cNvSpPr/>
            <p:nvPr/>
          </p:nvSpPr>
          <p:spPr>
            <a:xfrm>
              <a:off x="8416002" y="3723361"/>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26" name="rc526"/>
            <p:cNvSpPr/>
            <p:nvPr/>
          </p:nvSpPr>
          <p:spPr>
            <a:xfrm>
              <a:off x="8729530" y="3723361"/>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27" name="rc527"/>
            <p:cNvSpPr/>
            <p:nvPr/>
          </p:nvSpPr>
          <p:spPr>
            <a:xfrm>
              <a:off x="3399557" y="5352181"/>
              <a:ext cx="313527" cy="18098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28" name="rc528"/>
            <p:cNvSpPr/>
            <p:nvPr/>
          </p:nvSpPr>
          <p:spPr>
            <a:xfrm>
              <a:off x="3713084" y="5352181"/>
              <a:ext cx="313527" cy="18098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29" name="rc529"/>
            <p:cNvSpPr/>
            <p:nvPr/>
          </p:nvSpPr>
          <p:spPr>
            <a:xfrm>
              <a:off x="4026612" y="5352181"/>
              <a:ext cx="313527" cy="18098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530" name="rc530"/>
            <p:cNvSpPr/>
            <p:nvPr/>
          </p:nvSpPr>
          <p:spPr>
            <a:xfrm>
              <a:off x="4340140" y="5352181"/>
              <a:ext cx="313527" cy="18098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31" name="rc531"/>
            <p:cNvSpPr/>
            <p:nvPr/>
          </p:nvSpPr>
          <p:spPr>
            <a:xfrm>
              <a:off x="4653668" y="5352181"/>
              <a:ext cx="313527" cy="18098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32" name="rc532"/>
            <p:cNvSpPr/>
            <p:nvPr/>
          </p:nvSpPr>
          <p:spPr>
            <a:xfrm>
              <a:off x="4967196" y="5352181"/>
              <a:ext cx="313527" cy="18098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33" name="rc533"/>
            <p:cNvSpPr/>
            <p:nvPr/>
          </p:nvSpPr>
          <p:spPr>
            <a:xfrm>
              <a:off x="5280724" y="5352181"/>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34" name="rc534"/>
            <p:cNvSpPr/>
            <p:nvPr/>
          </p:nvSpPr>
          <p:spPr>
            <a:xfrm>
              <a:off x="5594251" y="5352181"/>
              <a:ext cx="313527" cy="18098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35" name="rc535"/>
            <p:cNvSpPr/>
            <p:nvPr/>
          </p:nvSpPr>
          <p:spPr>
            <a:xfrm>
              <a:off x="5907779" y="535218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36" name="rc536"/>
            <p:cNvSpPr/>
            <p:nvPr/>
          </p:nvSpPr>
          <p:spPr>
            <a:xfrm>
              <a:off x="6221307" y="5352181"/>
              <a:ext cx="313527" cy="18098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37" name="rc537"/>
            <p:cNvSpPr/>
            <p:nvPr/>
          </p:nvSpPr>
          <p:spPr>
            <a:xfrm>
              <a:off x="6534835" y="5352181"/>
              <a:ext cx="313527" cy="18098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38" name="rc538"/>
            <p:cNvSpPr/>
            <p:nvPr/>
          </p:nvSpPr>
          <p:spPr>
            <a:xfrm>
              <a:off x="6848363" y="5352181"/>
              <a:ext cx="313527" cy="18098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39" name="rc539"/>
            <p:cNvSpPr/>
            <p:nvPr/>
          </p:nvSpPr>
          <p:spPr>
            <a:xfrm>
              <a:off x="7161891" y="535218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40" name="rc540"/>
            <p:cNvSpPr/>
            <p:nvPr/>
          </p:nvSpPr>
          <p:spPr>
            <a:xfrm>
              <a:off x="7475418" y="5352181"/>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41" name="rc541"/>
            <p:cNvSpPr/>
            <p:nvPr/>
          </p:nvSpPr>
          <p:spPr>
            <a:xfrm>
              <a:off x="7788946" y="535218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42" name="rc542"/>
            <p:cNvSpPr/>
            <p:nvPr/>
          </p:nvSpPr>
          <p:spPr>
            <a:xfrm>
              <a:off x="8102474" y="5352181"/>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43" name="rc543"/>
            <p:cNvSpPr/>
            <p:nvPr/>
          </p:nvSpPr>
          <p:spPr>
            <a:xfrm>
              <a:off x="8416002" y="5352181"/>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44" name="rc544"/>
            <p:cNvSpPr/>
            <p:nvPr/>
          </p:nvSpPr>
          <p:spPr>
            <a:xfrm>
              <a:off x="8729530" y="5352181"/>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45" name="rc545"/>
            <p:cNvSpPr/>
            <p:nvPr/>
          </p:nvSpPr>
          <p:spPr>
            <a:xfrm>
              <a:off x="1518390" y="2637480"/>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46" name="rc546"/>
            <p:cNvSpPr/>
            <p:nvPr/>
          </p:nvSpPr>
          <p:spPr>
            <a:xfrm>
              <a:off x="1831917" y="2637480"/>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47" name="rc547"/>
            <p:cNvSpPr/>
            <p:nvPr/>
          </p:nvSpPr>
          <p:spPr>
            <a:xfrm>
              <a:off x="2145445" y="2637480"/>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48" name="rc548"/>
            <p:cNvSpPr/>
            <p:nvPr/>
          </p:nvSpPr>
          <p:spPr>
            <a:xfrm>
              <a:off x="2458973" y="2637480"/>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49" name="rc549"/>
            <p:cNvSpPr/>
            <p:nvPr/>
          </p:nvSpPr>
          <p:spPr>
            <a:xfrm>
              <a:off x="2772501" y="2637480"/>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50" name="rc550"/>
            <p:cNvSpPr/>
            <p:nvPr/>
          </p:nvSpPr>
          <p:spPr>
            <a:xfrm>
              <a:off x="3086029" y="263748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51" name="rc551"/>
            <p:cNvSpPr/>
            <p:nvPr/>
          </p:nvSpPr>
          <p:spPr>
            <a:xfrm>
              <a:off x="3399557" y="263748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52" name="rc552"/>
            <p:cNvSpPr/>
            <p:nvPr/>
          </p:nvSpPr>
          <p:spPr>
            <a:xfrm>
              <a:off x="3713084" y="263748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3" name="rc553"/>
            <p:cNvSpPr/>
            <p:nvPr/>
          </p:nvSpPr>
          <p:spPr>
            <a:xfrm>
              <a:off x="4026612" y="263748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54" name="rc554"/>
            <p:cNvSpPr/>
            <p:nvPr/>
          </p:nvSpPr>
          <p:spPr>
            <a:xfrm>
              <a:off x="4340140" y="263748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55" name="rc555"/>
            <p:cNvSpPr/>
            <p:nvPr/>
          </p:nvSpPr>
          <p:spPr>
            <a:xfrm>
              <a:off x="4653668" y="263748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6" name="rc556"/>
            <p:cNvSpPr/>
            <p:nvPr/>
          </p:nvSpPr>
          <p:spPr>
            <a:xfrm>
              <a:off x="4967196" y="263748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7" name="rc557"/>
            <p:cNvSpPr/>
            <p:nvPr/>
          </p:nvSpPr>
          <p:spPr>
            <a:xfrm>
              <a:off x="5280724" y="263748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8" name="rc558"/>
            <p:cNvSpPr/>
            <p:nvPr/>
          </p:nvSpPr>
          <p:spPr>
            <a:xfrm>
              <a:off x="5594251" y="263748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9" name="rc559"/>
            <p:cNvSpPr/>
            <p:nvPr/>
          </p:nvSpPr>
          <p:spPr>
            <a:xfrm>
              <a:off x="5907779" y="2637480"/>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0" name="rc560"/>
            <p:cNvSpPr/>
            <p:nvPr/>
          </p:nvSpPr>
          <p:spPr>
            <a:xfrm>
              <a:off x="6221307" y="263748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61" name="rc561"/>
            <p:cNvSpPr/>
            <p:nvPr/>
          </p:nvSpPr>
          <p:spPr>
            <a:xfrm>
              <a:off x="6534835" y="2637480"/>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2" name="rc562"/>
            <p:cNvSpPr/>
            <p:nvPr/>
          </p:nvSpPr>
          <p:spPr>
            <a:xfrm>
              <a:off x="6848363" y="263748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63" name="rc563"/>
            <p:cNvSpPr/>
            <p:nvPr/>
          </p:nvSpPr>
          <p:spPr>
            <a:xfrm>
              <a:off x="7161891" y="263748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64" name="rc564"/>
            <p:cNvSpPr/>
            <p:nvPr/>
          </p:nvSpPr>
          <p:spPr>
            <a:xfrm>
              <a:off x="7475418" y="263748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65" name="rc565"/>
            <p:cNvSpPr/>
            <p:nvPr/>
          </p:nvSpPr>
          <p:spPr>
            <a:xfrm>
              <a:off x="7788946" y="2637480"/>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66" name="rc566"/>
            <p:cNvSpPr/>
            <p:nvPr/>
          </p:nvSpPr>
          <p:spPr>
            <a:xfrm>
              <a:off x="8102474" y="263748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67" name="rc567"/>
            <p:cNvSpPr/>
            <p:nvPr/>
          </p:nvSpPr>
          <p:spPr>
            <a:xfrm>
              <a:off x="8416002" y="263748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68" name="rc568"/>
            <p:cNvSpPr/>
            <p:nvPr/>
          </p:nvSpPr>
          <p:spPr>
            <a:xfrm>
              <a:off x="8729530" y="263748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69" name="rc569"/>
            <p:cNvSpPr/>
            <p:nvPr/>
          </p:nvSpPr>
          <p:spPr>
            <a:xfrm>
              <a:off x="2145445" y="4266301"/>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70" name="rc570"/>
            <p:cNvSpPr/>
            <p:nvPr/>
          </p:nvSpPr>
          <p:spPr>
            <a:xfrm>
              <a:off x="2458973" y="426630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71" name="rc571"/>
            <p:cNvSpPr/>
            <p:nvPr/>
          </p:nvSpPr>
          <p:spPr>
            <a:xfrm>
              <a:off x="2772501" y="4266301"/>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72" name="rc572"/>
            <p:cNvSpPr/>
            <p:nvPr/>
          </p:nvSpPr>
          <p:spPr>
            <a:xfrm>
              <a:off x="3086029" y="4266301"/>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73" name="rc573"/>
            <p:cNvSpPr/>
            <p:nvPr/>
          </p:nvSpPr>
          <p:spPr>
            <a:xfrm>
              <a:off x="3399557" y="4266301"/>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74" name="rc574"/>
            <p:cNvSpPr/>
            <p:nvPr/>
          </p:nvSpPr>
          <p:spPr>
            <a:xfrm>
              <a:off x="3713084" y="4266301"/>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75" name="rc575"/>
            <p:cNvSpPr/>
            <p:nvPr/>
          </p:nvSpPr>
          <p:spPr>
            <a:xfrm>
              <a:off x="4026612" y="4266301"/>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76" name="rc576"/>
            <p:cNvSpPr/>
            <p:nvPr/>
          </p:nvSpPr>
          <p:spPr>
            <a:xfrm>
              <a:off x="4340140" y="4266301"/>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77" name="rc577"/>
            <p:cNvSpPr/>
            <p:nvPr/>
          </p:nvSpPr>
          <p:spPr>
            <a:xfrm>
              <a:off x="4653668" y="4266301"/>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78" name="rc578"/>
            <p:cNvSpPr/>
            <p:nvPr/>
          </p:nvSpPr>
          <p:spPr>
            <a:xfrm>
              <a:off x="4967196" y="4266301"/>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79" name="rc579"/>
            <p:cNvSpPr/>
            <p:nvPr/>
          </p:nvSpPr>
          <p:spPr>
            <a:xfrm>
              <a:off x="5280724" y="426630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80" name="rc580"/>
            <p:cNvSpPr/>
            <p:nvPr/>
          </p:nvSpPr>
          <p:spPr>
            <a:xfrm>
              <a:off x="1518390" y="2094540"/>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81" name="rc581"/>
            <p:cNvSpPr/>
            <p:nvPr/>
          </p:nvSpPr>
          <p:spPr>
            <a:xfrm>
              <a:off x="1831917" y="2094540"/>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82" name="rc582"/>
            <p:cNvSpPr/>
            <p:nvPr/>
          </p:nvSpPr>
          <p:spPr>
            <a:xfrm>
              <a:off x="2145445" y="2094540"/>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83" name="rc583"/>
            <p:cNvSpPr/>
            <p:nvPr/>
          </p:nvSpPr>
          <p:spPr>
            <a:xfrm>
              <a:off x="2458973" y="2094540"/>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84" name="rc584"/>
            <p:cNvSpPr/>
            <p:nvPr/>
          </p:nvSpPr>
          <p:spPr>
            <a:xfrm>
              <a:off x="2772501" y="209454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85" name="rc585"/>
            <p:cNvSpPr/>
            <p:nvPr/>
          </p:nvSpPr>
          <p:spPr>
            <a:xfrm>
              <a:off x="3086029" y="209454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86" name="rc586"/>
            <p:cNvSpPr/>
            <p:nvPr/>
          </p:nvSpPr>
          <p:spPr>
            <a:xfrm>
              <a:off x="3399557" y="2094540"/>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87" name="rc587"/>
            <p:cNvSpPr/>
            <p:nvPr/>
          </p:nvSpPr>
          <p:spPr>
            <a:xfrm>
              <a:off x="3713084" y="209454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88" name="rc588"/>
            <p:cNvSpPr/>
            <p:nvPr/>
          </p:nvSpPr>
          <p:spPr>
            <a:xfrm>
              <a:off x="4026612" y="2094540"/>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89" name="rc589"/>
            <p:cNvSpPr/>
            <p:nvPr/>
          </p:nvSpPr>
          <p:spPr>
            <a:xfrm>
              <a:off x="4340140" y="209454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90" name="rc590"/>
            <p:cNvSpPr/>
            <p:nvPr/>
          </p:nvSpPr>
          <p:spPr>
            <a:xfrm>
              <a:off x="4653668" y="2094540"/>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91" name="rc591"/>
            <p:cNvSpPr/>
            <p:nvPr/>
          </p:nvSpPr>
          <p:spPr>
            <a:xfrm>
              <a:off x="4967196" y="209454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92" name="rc592"/>
            <p:cNvSpPr/>
            <p:nvPr/>
          </p:nvSpPr>
          <p:spPr>
            <a:xfrm>
              <a:off x="5280724" y="209454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93" name="rc593"/>
            <p:cNvSpPr/>
            <p:nvPr/>
          </p:nvSpPr>
          <p:spPr>
            <a:xfrm>
              <a:off x="5594251" y="209454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94" name="rc594"/>
            <p:cNvSpPr/>
            <p:nvPr/>
          </p:nvSpPr>
          <p:spPr>
            <a:xfrm>
              <a:off x="5907779" y="209454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95" name="rc595"/>
            <p:cNvSpPr/>
            <p:nvPr/>
          </p:nvSpPr>
          <p:spPr>
            <a:xfrm>
              <a:off x="6221307" y="209454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6" name="rc596"/>
            <p:cNvSpPr/>
            <p:nvPr/>
          </p:nvSpPr>
          <p:spPr>
            <a:xfrm>
              <a:off x="6534835" y="209454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7" name="rc597"/>
            <p:cNvSpPr/>
            <p:nvPr/>
          </p:nvSpPr>
          <p:spPr>
            <a:xfrm>
              <a:off x="6848363" y="209454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8" name="rc598"/>
            <p:cNvSpPr/>
            <p:nvPr/>
          </p:nvSpPr>
          <p:spPr>
            <a:xfrm>
              <a:off x="7161891" y="209454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9" name="rc599"/>
            <p:cNvSpPr/>
            <p:nvPr/>
          </p:nvSpPr>
          <p:spPr>
            <a:xfrm>
              <a:off x="7475418" y="209454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00" name="rc600"/>
            <p:cNvSpPr/>
            <p:nvPr/>
          </p:nvSpPr>
          <p:spPr>
            <a:xfrm>
              <a:off x="7788946" y="209454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01" name="rc601"/>
            <p:cNvSpPr/>
            <p:nvPr/>
          </p:nvSpPr>
          <p:spPr>
            <a:xfrm>
              <a:off x="8102474" y="209454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2" name="rc602"/>
            <p:cNvSpPr/>
            <p:nvPr/>
          </p:nvSpPr>
          <p:spPr>
            <a:xfrm>
              <a:off x="8416002" y="209454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03" name="rc603"/>
            <p:cNvSpPr/>
            <p:nvPr/>
          </p:nvSpPr>
          <p:spPr>
            <a:xfrm>
              <a:off x="8729530" y="209454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04" name="rc604"/>
            <p:cNvSpPr/>
            <p:nvPr/>
          </p:nvSpPr>
          <p:spPr>
            <a:xfrm>
              <a:off x="5594251" y="4266301"/>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05" name="rc605"/>
            <p:cNvSpPr/>
            <p:nvPr/>
          </p:nvSpPr>
          <p:spPr>
            <a:xfrm>
              <a:off x="5907779" y="426630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06" name="rc606"/>
            <p:cNvSpPr/>
            <p:nvPr/>
          </p:nvSpPr>
          <p:spPr>
            <a:xfrm>
              <a:off x="6221307" y="426630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07" name="rc607"/>
            <p:cNvSpPr/>
            <p:nvPr/>
          </p:nvSpPr>
          <p:spPr>
            <a:xfrm>
              <a:off x="6534835" y="4266301"/>
              <a:ext cx="313527" cy="18098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08" name="rc608"/>
            <p:cNvSpPr/>
            <p:nvPr/>
          </p:nvSpPr>
          <p:spPr>
            <a:xfrm>
              <a:off x="6848363" y="426630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09" name="rc609"/>
            <p:cNvSpPr/>
            <p:nvPr/>
          </p:nvSpPr>
          <p:spPr>
            <a:xfrm>
              <a:off x="7161891" y="4266301"/>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610" name="rc610"/>
            <p:cNvSpPr/>
            <p:nvPr/>
          </p:nvSpPr>
          <p:spPr>
            <a:xfrm>
              <a:off x="7475418" y="426630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11" name="rc611"/>
            <p:cNvSpPr/>
            <p:nvPr/>
          </p:nvSpPr>
          <p:spPr>
            <a:xfrm>
              <a:off x="7788946" y="426630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12" name="rc612"/>
            <p:cNvSpPr/>
            <p:nvPr/>
          </p:nvSpPr>
          <p:spPr>
            <a:xfrm>
              <a:off x="1518390" y="4266301"/>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13" name="rc613"/>
            <p:cNvSpPr/>
            <p:nvPr/>
          </p:nvSpPr>
          <p:spPr>
            <a:xfrm>
              <a:off x="1831917" y="4266301"/>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14" name="rc614"/>
            <p:cNvSpPr/>
            <p:nvPr/>
          </p:nvSpPr>
          <p:spPr>
            <a:xfrm>
              <a:off x="8102474" y="4266301"/>
              <a:ext cx="313527" cy="18098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15" name="rc615"/>
            <p:cNvSpPr/>
            <p:nvPr/>
          </p:nvSpPr>
          <p:spPr>
            <a:xfrm>
              <a:off x="8416002" y="426630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16" name="rc616"/>
            <p:cNvSpPr/>
            <p:nvPr/>
          </p:nvSpPr>
          <p:spPr>
            <a:xfrm>
              <a:off x="8729530" y="4266301"/>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17" name="tx617"/>
            <p:cNvSpPr/>
            <p:nvPr/>
          </p:nvSpPr>
          <p:spPr>
            <a:xfrm>
              <a:off x="2241919"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618" name="tx618"/>
            <p:cNvSpPr/>
            <p:nvPr/>
          </p:nvSpPr>
          <p:spPr>
            <a:xfrm>
              <a:off x="2555447"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619" name="tx619"/>
            <p:cNvSpPr/>
            <p:nvPr/>
          </p:nvSpPr>
          <p:spPr>
            <a:xfrm>
              <a:off x="2868975" y="46796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20" name="tx620"/>
            <p:cNvSpPr/>
            <p:nvPr/>
          </p:nvSpPr>
          <p:spPr>
            <a:xfrm>
              <a:off x="3182503"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21" name="tx621"/>
            <p:cNvSpPr/>
            <p:nvPr/>
          </p:nvSpPr>
          <p:spPr>
            <a:xfrm>
              <a:off x="3496031" y="46796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22" name="tx622"/>
            <p:cNvSpPr/>
            <p:nvPr/>
          </p:nvSpPr>
          <p:spPr>
            <a:xfrm>
              <a:off x="3809559"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23" name="tx623"/>
            <p:cNvSpPr/>
            <p:nvPr/>
          </p:nvSpPr>
          <p:spPr>
            <a:xfrm>
              <a:off x="4123087" y="46796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24" name="tx624"/>
            <p:cNvSpPr/>
            <p:nvPr/>
          </p:nvSpPr>
          <p:spPr>
            <a:xfrm>
              <a:off x="4436614" y="46796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25" name="tx625"/>
            <p:cNvSpPr/>
            <p:nvPr/>
          </p:nvSpPr>
          <p:spPr>
            <a:xfrm>
              <a:off x="4750142" y="46796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26" name="tx626"/>
            <p:cNvSpPr/>
            <p:nvPr/>
          </p:nvSpPr>
          <p:spPr>
            <a:xfrm>
              <a:off x="5063670"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27" name="tx627"/>
            <p:cNvSpPr/>
            <p:nvPr/>
          </p:nvSpPr>
          <p:spPr>
            <a:xfrm>
              <a:off x="5377198"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28" name="tx628"/>
            <p:cNvSpPr/>
            <p:nvPr/>
          </p:nvSpPr>
          <p:spPr>
            <a:xfrm>
              <a:off x="5690726"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29" name="tx629"/>
            <p:cNvSpPr/>
            <p:nvPr/>
          </p:nvSpPr>
          <p:spPr>
            <a:xfrm>
              <a:off x="6004254" y="46782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30" name="tx630"/>
            <p:cNvSpPr/>
            <p:nvPr/>
          </p:nvSpPr>
          <p:spPr>
            <a:xfrm>
              <a:off x="6317781" y="46782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31" name="tx631"/>
            <p:cNvSpPr/>
            <p:nvPr/>
          </p:nvSpPr>
          <p:spPr>
            <a:xfrm>
              <a:off x="6631309" y="46782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32" name="tx632"/>
            <p:cNvSpPr/>
            <p:nvPr/>
          </p:nvSpPr>
          <p:spPr>
            <a:xfrm>
              <a:off x="6944837" y="46782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33" name="tx633"/>
            <p:cNvSpPr/>
            <p:nvPr/>
          </p:nvSpPr>
          <p:spPr>
            <a:xfrm>
              <a:off x="7258365" y="468095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34" name="tx634"/>
            <p:cNvSpPr/>
            <p:nvPr/>
          </p:nvSpPr>
          <p:spPr>
            <a:xfrm>
              <a:off x="7571893"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35" name="tx635"/>
            <p:cNvSpPr/>
            <p:nvPr/>
          </p:nvSpPr>
          <p:spPr>
            <a:xfrm>
              <a:off x="7885421"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36" name="tx636"/>
            <p:cNvSpPr/>
            <p:nvPr/>
          </p:nvSpPr>
          <p:spPr>
            <a:xfrm>
              <a:off x="8198948"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37" name="tx637"/>
            <p:cNvSpPr/>
            <p:nvPr/>
          </p:nvSpPr>
          <p:spPr>
            <a:xfrm>
              <a:off x="8512476"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638" name="tx638"/>
            <p:cNvSpPr/>
            <p:nvPr/>
          </p:nvSpPr>
          <p:spPr>
            <a:xfrm>
              <a:off x="8826004"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639" name="tx639"/>
            <p:cNvSpPr/>
            <p:nvPr/>
          </p:nvSpPr>
          <p:spPr>
            <a:xfrm>
              <a:off x="3182503"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40" name="tx640"/>
            <p:cNvSpPr/>
            <p:nvPr/>
          </p:nvSpPr>
          <p:spPr>
            <a:xfrm>
              <a:off x="3496031"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41" name="tx641"/>
            <p:cNvSpPr/>
            <p:nvPr/>
          </p:nvSpPr>
          <p:spPr>
            <a:xfrm>
              <a:off x="3809559"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42" name="tx642"/>
            <p:cNvSpPr/>
            <p:nvPr/>
          </p:nvSpPr>
          <p:spPr>
            <a:xfrm>
              <a:off x="4123087"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43" name="tx643"/>
            <p:cNvSpPr/>
            <p:nvPr/>
          </p:nvSpPr>
          <p:spPr>
            <a:xfrm>
              <a:off x="4436614" y="19635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44" name="tx644"/>
            <p:cNvSpPr/>
            <p:nvPr/>
          </p:nvSpPr>
          <p:spPr>
            <a:xfrm>
              <a:off x="4750142" y="19635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45" name="tx645"/>
            <p:cNvSpPr/>
            <p:nvPr/>
          </p:nvSpPr>
          <p:spPr>
            <a:xfrm>
              <a:off x="5063670" y="19635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46" name="tx646"/>
            <p:cNvSpPr/>
            <p:nvPr/>
          </p:nvSpPr>
          <p:spPr>
            <a:xfrm>
              <a:off x="5377198"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47" name="tx647"/>
            <p:cNvSpPr/>
            <p:nvPr/>
          </p:nvSpPr>
          <p:spPr>
            <a:xfrm>
              <a:off x="5690726"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48" name="tx648"/>
            <p:cNvSpPr/>
            <p:nvPr/>
          </p:nvSpPr>
          <p:spPr>
            <a:xfrm>
              <a:off x="6004254"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49" name="tx649"/>
            <p:cNvSpPr/>
            <p:nvPr/>
          </p:nvSpPr>
          <p:spPr>
            <a:xfrm>
              <a:off x="6317781"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0" name="tx650"/>
            <p:cNvSpPr/>
            <p:nvPr/>
          </p:nvSpPr>
          <p:spPr>
            <a:xfrm>
              <a:off x="6631309"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1" name="tx651"/>
            <p:cNvSpPr/>
            <p:nvPr/>
          </p:nvSpPr>
          <p:spPr>
            <a:xfrm>
              <a:off x="6944837"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2" name="tx652"/>
            <p:cNvSpPr/>
            <p:nvPr/>
          </p:nvSpPr>
          <p:spPr>
            <a:xfrm>
              <a:off x="7258365"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3" name="tx653"/>
            <p:cNvSpPr/>
            <p:nvPr/>
          </p:nvSpPr>
          <p:spPr>
            <a:xfrm>
              <a:off x="7571893"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4" name="tx654"/>
            <p:cNvSpPr/>
            <p:nvPr/>
          </p:nvSpPr>
          <p:spPr>
            <a:xfrm>
              <a:off x="7885421"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5" name="tx655"/>
            <p:cNvSpPr/>
            <p:nvPr/>
          </p:nvSpPr>
          <p:spPr>
            <a:xfrm>
              <a:off x="8198948"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6" name="tx656"/>
            <p:cNvSpPr/>
            <p:nvPr/>
          </p:nvSpPr>
          <p:spPr>
            <a:xfrm>
              <a:off x="1614864"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57" name="tx657"/>
            <p:cNvSpPr/>
            <p:nvPr/>
          </p:nvSpPr>
          <p:spPr>
            <a:xfrm>
              <a:off x="1928392"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58" name="tx658"/>
            <p:cNvSpPr/>
            <p:nvPr/>
          </p:nvSpPr>
          <p:spPr>
            <a:xfrm>
              <a:off x="2241919"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59" name="tx659"/>
            <p:cNvSpPr/>
            <p:nvPr/>
          </p:nvSpPr>
          <p:spPr>
            <a:xfrm>
              <a:off x="2555447" y="16015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60" name="tx660"/>
            <p:cNvSpPr/>
            <p:nvPr/>
          </p:nvSpPr>
          <p:spPr>
            <a:xfrm>
              <a:off x="2868975"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1" name="tx661"/>
            <p:cNvSpPr/>
            <p:nvPr/>
          </p:nvSpPr>
          <p:spPr>
            <a:xfrm>
              <a:off x="3182503"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62" name="tx662"/>
            <p:cNvSpPr/>
            <p:nvPr/>
          </p:nvSpPr>
          <p:spPr>
            <a:xfrm>
              <a:off x="3496031"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3" name="tx663"/>
            <p:cNvSpPr/>
            <p:nvPr/>
          </p:nvSpPr>
          <p:spPr>
            <a:xfrm>
              <a:off x="3809559"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4" name="tx664"/>
            <p:cNvSpPr/>
            <p:nvPr/>
          </p:nvSpPr>
          <p:spPr>
            <a:xfrm>
              <a:off x="4123087"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5" name="tx665"/>
            <p:cNvSpPr/>
            <p:nvPr/>
          </p:nvSpPr>
          <p:spPr>
            <a:xfrm>
              <a:off x="4436614"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6" name="tx666"/>
            <p:cNvSpPr/>
            <p:nvPr/>
          </p:nvSpPr>
          <p:spPr>
            <a:xfrm>
              <a:off x="4750142"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7" name="tx667"/>
            <p:cNvSpPr/>
            <p:nvPr/>
          </p:nvSpPr>
          <p:spPr>
            <a:xfrm>
              <a:off x="5063670"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8" name="tx668"/>
            <p:cNvSpPr/>
            <p:nvPr/>
          </p:nvSpPr>
          <p:spPr>
            <a:xfrm>
              <a:off x="5377198"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9" name="tx669"/>
            <p:cNvSpPr/>
            <p:nvPr/>
          </p:nvSpPr>
          <p:spPr>
            <a:xfrm>
              <a:off x="5690726"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0" name="tx670"/>
            <p:cNvSpPr/>
            <p:nvPr/>
          </p:nvSpPr>
          <p:spPr>
            <a:xfrm>
              <a:off x="6004254"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1" name="tx671"/>
            <p:cNvSpPr/>
            <p:nvPr/>
          </p:nvSpPr>
          <p:spPr>
            <a:xfrm>
              <a:off x="6317781"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72" name="tx672"/>
            <p:cNvSpPr/>
            <p:nvPr/>
          </p:nvSpPr>
          <p:spPr>
            <a:xfrm>
              <a:off x="6631309"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73" name="tx673"/>
            <p:cNvSpPr/>
            <p:nvPr/>
          </p:nvSpPr>
          <p:spPr>
            <a:xfrm>
              <a:off x="6944837"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74" name="tx674"/>
            <p:cNvSpPr/>
            <p:nvPr/>
          </p:nvSpPr>
          <p:spPr>
            <a:xfrm>
              <a:off x="7258365"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75" name="tx675"/>
            <p:cNvSpPr/>
            <p:nvPr/>
          </p:nvSpPr>
          <p:spPr>
            <a:xfrm>
              <a:off x="7571893"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76" name="tx676"/>
            <p:cNvSpPr/>
            <p:nvPr/>
          </p:nvSpPr>
          <p:spPr>
            <a:xfrm>
              <a:off x="7885421"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7" name="tx677"/>
            <p:cNvSpPr/>
            <p:nvPr/>
          </p:nvSpPr>
          <p:spPr>
            <a:xfrm>
              <a:off x="8198948"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78" name="tx678"/>
            <p:cNvSpPr/>
            <p:nvPr/>
          </p:nvSpPr>
          <p:spPr>
            <a:xfrm>
              <a:off x="8512476" y="16015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79" name="tx679"/>
            <p:cNvSpPr/>
            <p:nvPr/>
          </p:nvSpPr>
          <p:spPr>
            <a:xfrm>
              <a:off x="8826004"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80" name="tx680"/>
            <p:cNvSpPr/>
            <p:nvPr/>
          </p:nvSpPr>
          <p:spPr>
            <a:xfrm>
              <a:off x="1614864"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81" name="tx681"/>
            <p:cNvSpPr/>
            <p:nvPr/>
          </p:nvSpPr>
          <p:spPr>
            <a:xfrm>
              <a:off x="1928392" y="19635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82" name="tx682"/>
            <p:cNvSpPr/>
            <p:nvPr/>
          </p:nvSpPr>
          <p:spPr>
            <a:xfrm>
              <a:off x="2241919"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83" name="tx683"/>
            <p:cNvSpPr/>
            <p:nvPr/>
          </p:nvSpPr>
          <p:spPr>
            <a:xfrm>
              <a:off x="2555447"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84" name="tx684"/>
            <p:cNvSpPr/>
            <p:nvPr/>
          </p:nvSpPr>
          <p:spPr>
            <a:xfrm>
              <a:off x="2868975"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85" name="tx685"/>
            <p:cNvSpPr/>
            <p:nvPr/>
          </p:nvSpPr>
          <p:spPr>
            <a:xfrm>
              <a:off x="8512476"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86" name="tx686"/>
            <p:cNvSpPr/>
            <p:nvPr/>
          </p:nvSpPr>
          <p:spPr>
            <a:xfrm>
              <a:off x="8826004"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7" name="tx687"/>
            <p:cNvSpPr/>
            <p:nvPr/>
          </p:nvSpPr>
          <p:spPr>
            <a:xfrm>
              <a:off x="1614864"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688" name="tx688"/>
            <p:cNvSpPr/>
            <p:nvPr/>
          </p:nvSpPr>
          <p:spPr>
            <a:xfrm>
              <a:off x="1928392"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89" name="tx689"/>
            <p:cNvSpPr/>
            <p:nvPr/>
          </p:nvSpPr>
          <p:spPr>
            <a:xfrm>
              <a:off x="2241919"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90" name="tx690"/>
            <p:cNvSpPr/>
            <p:nvPr/>
          </p:nvSpPr>
          <p:spPr>
            <a:xfrm>
              <a:off x="2555447"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91" name="tx691"/>
            <p:cNvSpPr/>
            <p:nvPr/>
          </p:nvSpPr>
          <p:spPr>
            <a:xfrm>
              <a:off x="2868975"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92" name="tx692"/>
            <p:cNvSpPr/>
            <p:nvPr/>
          </p:nvSpPr>
          <p:spPr>
            <a:xfrm>
              <a:off x="3182503"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93" name="tx693"/>
            <p:cNvSpPr/>
            <p:nvPr/>
          </p:nvSpPr>
          <p:spPr>
            <a:xfrm>
              <a:off x="3496031"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94" name="tx694"/>
            <p:cNvSpPr/>
            <p:nvPr/>
          </p:nvSpPr>
          <p:spPr>
            <a:xfrm>
              <a:off x="3809559"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95" name="tx695"/>
            <p:cNvSpPr/>
            <p:nvPr/>
          </p:nvSpPr>
          <p:spPr>
            <a:xfrm>
              <a:off x="4123087"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96" name="tx696"/>
            <p:cNvSpPr/>
            <p:nvPr/>
          </p:nvSpPr>
          <p:spPr>
            <a:xfrm>
              <a:off x="4436614"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97" name="tx697"/>
            <p:cNvSpPr/>
            <p:nvPr/>
          </p:nvSpPr>
          <p:spPr>
            <a:xfrm>
              <a:off x="4750142"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698" name="tx698"/>
            <p:cNvSpPr/>
            <p:nvPr/>
          </p:nvSpPr>
          <p:spPr>
            <a:xfrm>
              <a:off x="5063670"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99" name="tx699"/>
            <p:cNvSpPr/>
            <p:nvPr/>
          </p:nvSpPr>
          <p:spPr>
            <a:xfrm>
              <a:off x="5377198"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700" name="tx700"/>
            <p:cNvSpPr/>
            <p:nvPr/>
          </p:nvSpPr>
          <p:spPr>
            <a:xfrm>
              <a:off x="6004254"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701" name="tx701"/>
            <p:cNvSpPr/>
            <p:nvPr/>
          </p:nvSpPr>
          <p:spPr>
            <a:xfrm>
              <a:off x="2868975"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702" name="tx702"/>
            <p:cNvSpPr/>
            <p:nvPr/>
          </p:nvSpPr>
          <p:spPr>
            <a:xfrm>
              <a:off x="3182503"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703" name="tx703"/>
            <p:cNvSpPr/>
            <p:nvPr/>
          </p:nvSpPr>
          <p:spPr>
            <a:xfrm>
              <a:off x="3496031" y="44986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04" name="tx704"/>
            <p:cNvSpPr/>
            <p:nvPr/>
          </p:nvSpPr>
          <p:spPr>
            <a:xfrm>
              <a:off x="3809559" y="44972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05" name="tx705"/>
            <p:cNvSpPr/>
            <p:nvPr/>
          </p:nvSpPr>
          <p:spPr>
            <a:xfrm>
              <a:off x="4123087"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06" name="tx706"/>
            <p:cNvSpPr/>
            <p:nvPr/>
          </p:nvSpPr>
          <p:spPr>
            <a:xfrm>
              <a:off x="4436614"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07" name="tx707"/>
            <p:cNvSpPr/>
            <p:nvPr/>
          </p:nvSpPr>
          <p:spPr>
            <a:xfrm>
              <a:off x="4750142"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708" name="tx708"/>
            <p:cNvSpPr/>
            <p:nvPr/>
          </p:nvSpPr>
          <p:spPr>
            <a:xfrm>
              <a:off x="5063670"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09" name="tx709"/>
            <p:cNvSpPr/>
            <p:nvPr/>
          </p:nvSpPr>
          <p:spPr>
            <a:xfrm>
              <a:off x="5377198"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10" name="tx710"/>
            <p:cNvSpPr/>
            <p:nvPr/>
          </p:nvSpPr>
          <p:spPr>
            <a:xfrm>
              <a:off x="5690726"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11" name="tx711"/>
            <p:cNvSpPr/>
            <p:nvPr/>
          </p:nvSpPr>
          <p:spPr>
            <a:xfrm>
              <a:off x="6004254"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12" name="tx712"/>
            <p:cNvSpPr/>
            <p:nvPr/>
          </p:nvSpPr>
          <p:spPr>
            <a:xfrm>
              <a:off x="6317781"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13" name="tx713"/>
            <p:cNvSpPr/>
            <p:nvPr/>
          </p:nvSpPr>
          <p:spPr>
            <a:xfrm>
              <a:off x="6631309"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14" name="tx714"/>
            <p:cNvSpPr/>
            <p:nvPr/>
          </p:nvSpPr>
          <p:spPr>
            <a:xfrm>
              <a:off x="6944837"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15" name="tx715"/>
            <p:cNvSpPr/>
            <p:nvPr/>
          </p:nvSpPr>
          <p:spPr>
            <a:xfrm>
              <a:off x="7258365"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16" name="tx716"/>
            <p:cNvSpPr/>
            <p:nvPr/>
          </p:nvSpPr>
          <p:spPr>
            <a:xfrm>
              <a:off x="7571893"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17" name="tx717"/>
            <p:cNvSpPr/>
            <p:nvPr/>
          </p:nvSpPr>
          <p:spPr>
            <a:xfrm>
              <a:off x="7885421" y="44972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18" name="tx718"/>
            <p:cNvSpPr/>
            <p:nvPr/>
          </p:nvSpPr>
          <p:spPr>
            <a:xfrm>
              <a:off x="8198948"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19" name="tx719"/>
            <p:cNvSpPr/>
            <p:nvPr/>
          </p:nvSpPr>
          <p:spPr>
            <a:xfrm>
              <a:off x="8512476"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20" name="tx720"/>
            <p:cNvSpPr/>
            <p:nvPr/>
          </p:nvSpPr>
          <p:spPr>
            <a:xfrm>
              <a:off x="8826004"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21" name="tx721"/>
            <p:cNvSpPr/>
            <p:nvPr/>
          </p:nvSpPr>
          <p:spPr>
            <a:xfrm>
              <a:off x="1614864"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22" name="tx722"/>
            <p:cNvSpPr/>
            <p:nvPr/>
          </p:nvSpPr>
          <p:spPr>
            <a:xfrm>
              <a:off x="1928392"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23" name="tx723"/>
            <p:cNvSpPr/>
            <p:nvPr/>
          </p:nvSpPr>
          <p:spPr>
            <a:xfrm>
              <a:off x="2241919"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24" name="tx724"/>
            <p:cNvSpPr/>
            <p:nvPr/>
          </p:nvSpPr>
          <p:spPr>
            <a:xfrm>
              <a:off x="2555447"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25" name="tx725"/>
            <p:cNvSpPr/>
            <p:nvPr/>
          </p:nvSpPr>
          <p:spPr>
            <a:xfrm>
              <a:off x="2868975"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6" name="tx726"/>
            <p:cNvSpPr/>
            <p:nvPr/>
          </p:nvSpPr>
          <p:spPr>
            <a:xfrm>
              <a:off x="3182503"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7" name="tx727"/>
            <p:cNvSpPr/>
            <p:nvPr/>
          </p:nvSpPr>
          <p:spPr>
            <a:xfrm>
              <a:off x="3496031"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8" name="tx728"/>
            <p:cNvSpPr/>
            <p:nvPr/>
          </p:nvSpPr>
          <p:spPr>
            <a:xfrm>
              <a:off x="3809559"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9" name="tx729"/>
            <p:cNvSpPr/>
            <p:nvPr/>
          </p:nvSpPr>
          <p:spPr>
            <a:xfrm>
              <a:off x="4123087"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0" name="tx730"/>
            <p:cNvSpPr/>
            <p:nvPr/>
          </p:nvSpPr>
          <p:spPr>
            <a:xfrm>
              <a:off x="4436614"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1" name="tx731"/>
            <p:cNvSpPr/>
            <p:nvPr/>
          </p:nvSpPr>
          <p:spPr>
            <a:xfrm>
              <a:off x="4750142"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2" name="tx732"/>
            <p:cNvSpPr/>
            <p:nvPr/>
          </p:nvSpPr>
          <p:spPr>
            <a:xfrm>
              <a:off x="5063670"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3" name="tx733"/>
            <p:cNvSpPr/>
            <p:nvPr/>
          </p:nvSpPr>
          <p:spPr>
            <a:xfrm>
              <a:off x="5377198"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4" name="tx734"/>
            <p:cNvSpPr/>
            <p:nvPr/>
          </p:nvSpPr>
          <p:spPr>
            <a:xfrm>
              <a:off x="5690726"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5" name="tx735"/>
            <p:cNvSpPr/>
            <p:nvPr/>
          </p:nvSpPr>
          <p:spPr>
            <a:xfrm>
              <a:off x="6004254"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6" name="tx736"/>
            <p:cNvSpPr/>
            <p:nvPr/>
          </p:nvSpPr>
          <p:spPr>
            <a:xfrm>
              <a:off x="6317781"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37" name="tx737"/>
            <p:cNvSpPr/>
            <p:nvPr/>
          </p:nvSpPr>
          <p:spPr>
            <a:xfrm>
              <a:off x="6631309"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8" name="tx738"/>
            <p:cNvSpPr/>
            <p:nvPr/>
          </p:nvSpPr>
          <p:spPr>
            <a:xfrm>
              <a:off x="6944837"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9" name="tx739"/>
            <p:cNvSpPr/>
            <p:nvPr/>
          </p:nvSpPr>
          <p:spPr>
            <a:xfrm>
              <a:off x="7258365"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0" name="tx740"/>
            <p:cNvSpPr/>
            <p:nvPr/>
          </p:nvSpPr>
          <p:spPr>
            <a:xfrm>
              <a:off x="7571893"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1" name="tx741"/>
            <p:cNvSpPr/>
            <p:nvPr/>
          </p:nvSpPr>
          <p:spPr>
            <a:xfrm>
              <a:off x="7885421"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2" name="tx742"/>
            <p:cNvSpPr/>
            <p:nvPr/>
          </p:nvSpPr>
          <p:spPr>
            <a:xfrm>
              <a:off x="8198948"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3" name="tx743"/>
            <p:cNvSpPr/>
            <p:nvPr/>
          </p:nvSpPr>
          <p:spPr>
            <a:xfrm>
              <a:off x="8512476"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4" name="tx744"/>
            <p:cNvSpPr/>
            <p:nvPr/>
          </p:nvSpPr>
          <p:spPr>
            <a:xfrm>
              <a:off x="8826004"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5" name="tx745"/>
            <p:cNvSpPr/>
            <p:nvPr/>
          </p:nvSpPr>
          <p:spPr>
            <a:xfrm>
              <a:off x="3182503"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746" name="tx746"/>
            <p:cNvSpPr/>
            <p:nvPr/>
          </p:nvSpPr>
          <p:spPr>
            <a:xfrm>
              <a:off x="3496031"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747" name="tx747"/>
            <p:cNvSpPr/>
            <p:nvPr/>
          </p:nvSpPr>
          <p:spPr>
            <a:xfrm>
              <a:off x="3809559"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748" name="tx748"/>
            <p:cNvSpPr/>
            <p:nvPr/>
          </p:nvSpPr>
          <p:spPr>
            <a:xfrm>
              <a:off x="4123087" y="4860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49" name="tx749"/>
            <p:cNvSpPr/>
            <p:nvPr/>
          </p:nvSpPr>
          <p:spPr>
            <a:xfrm>
              <a:off x="4436614" y="48609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50" name="tx750"/>
            <p:cNvSpPr/>
            <p:nvPr/>
          </p:nvSpPr>
          <p:spPr>
            <a:xfrm>
              <a:off x="4750142" y="486193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51" name="tx751"/>
            <p:cNvSpPr/>
            <p:nvPr/>
          </p:nvSpPr>
          <p:spPr>
            <a:xfrm>
              <a:off x="5063670"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52" name="tx752"/>
            <p:cNvSpPr/>
            <p:nvPr/>
          </p:nvSpPr>
          <p:spPr>
            <a:xfrm>
              <a:off x="5377198" y="48609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53" name="tx753"/>
            <p:cNvSpPr/>
            <p:nvPr/>
          </p:nvSpPr>
          <p:spPr>
            <a:xfrm>
              <a:off x="5690726"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754" name="tx754"/>
            <p:cNvSpPr/>
            <p:nvPr/>
          </p:nvSpPr>
          <p:spPr>
            <a:xfrm>
              <a:off x="6004254" y="48592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55" name="tx755"/>
            <p:cNvSpPr/>
            <p:nvPr/>
          </p:nvSpPr>
          <p:spPr>
            <a:xfrm>
              <a:off x="6317781" y="48609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56" name="tx756"/>
            <p:cNvSpPr/>
            <p:nvPr/>
          </p:nvSpPr>
          <p:spPr>
            <a:xfrm>
              <a:off x="6631309" y="4860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57" name="tx757"/>
            <p:cNvSpPr/>
            <p:nvPr/>
          </p:nvSpPr>
          <p:spPr>
            <a:xfrm>
              <a:off x="6944837"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58" name="tx758"/>
            <p:cNvSpPr/>
            <p:nvPr/>
          </p:nvSpPr>
          <p:spPr>
            <a:xfrm>
              <a:off x="7258365" y="486193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59" name="tx759"/>
            <p:cNvSpPr/>
            <p:nvPr/>
          </p:nvSpPr>
          <p:spPr>
            <a:xfrm>
              <a:off x="7571893"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60" name="tx760"/>
            <p:cNvSpPr/>
            <p:nvPr/>
          </p:nvSpPr>
          <p:spPr>
            <a:xfrm>
              <a:off x="7885421"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61" name="tx761"/>
            <p:cNvSpPr/>
            <p:nvPr/>
          </p:nvSpPr>
          <p:spPr>
            <a:xfrm>
              <a:off x="8198948"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62" name="tx762"/>
            <p:cNvSpPr/>
            <p:nvPr/>
          </p:nvSpPr>
          <p:spPr>
            <a:xfrm>
              <a:off x="8512476"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63" name="tx763"/>
            <p:cNvSpPr/>
            <p:nvPr/>
          </p:nvSpPr>
          <p:spPr>
            <a:xfrm>
              <a:off x="8826004" y="486193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64" name="tx764"/>
            <p:cNvSpPr/>
            <p:nvPr/>
          </p:nvSpPr>
          <p:spPr>
            <a:xfrm>
              <a:off x="1614864"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5" name="tx765"/>
            <p:cNvSpPr/>
            <p:nvPr/>
          </p:nvSpPr>
          <p:spPr>
            <a:xfrm>
              <a:off x="1928392"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6" name="tx766"/>
            <p:cNvSpPr/>
            <p:nvPr/>
          </p:nvSpPr>
          <p:spPr>
            <a:xfrm>
              <a:off x="2241919"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67" name="tx767"/>
            <p:cNvSpPr/>
            <p:nvPr/>
          </p:nvSpPr>
          <p:spPr>
            <a:xfrm>
              <a:off x="2555447"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8" name="tx768"/>
            <p:cNvSpPr/>
            <p:nvPr/>
          </p:nvSpPr>
          <p:spPr>
            <a:xfrm>
              <a:off x="2868975"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69" name="tx769"/>
            <p:cNvSpPr/>
            <p:nvPr/>
          </p:nvSpPr>
          <p:spPr>
            <a:xfrm>
              <a:off x="3182503"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70" name="tx770"/>
            <p:cNvSpPr/>
            <p:nvPr/>
          </p:nvSpPr>
          <p:spPr>
            <a:xfrm>
              <a:off x="3496031"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1" name="tx771"/>
            <p:cNvSpPr/>
            <p:nvPr/>
          </p:nvSpPr>
          <p:spPr>
            <a:xfrm>
              <a:off x="3809559"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2" name="tx772"/>
            <p:cNvSpPr/>
            <p:nvPr/>
          </p:nvSpPr>
          <p:spPr>
            <a:xfrm>
              <a:off x="4123087"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73" name="tx773"/>
            <p:cNvSpPr/>
            <p:nvPr/>
          </p:nvSpPr>
          <p:spPr>
            <a:xfrm>
              <a:off x="4436614"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4" name="tx774"/>
            <p:cNvSpPr/>
            <p:nvPr/>
          </p:nvSpPr>
          <p:spPr>
            <a:xfrm>
              <a:off x="4750142"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5" name="tx775"/>
            <p:cNvSpPr/>
            <p:nvPr/>
          </p:nvSpPr>
          <p:spPr>
            <a:xfrm>
              <a:off x="5063670"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6" name="tx776"/>
            <p:cNvSpPr/>
            <p:nvPr/>
          </p:nvSpPr>
          <p:spPr>
            <a:xfrm>
              <a:off x="5377198"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7" name="tx777"/>
            <p:cNvSpPr/>
            <p:nvPr/>
          </p:nvSpPr>
          <p:spPr>
            <a:xfrm>
              <a:off x="5690726"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8" name="tx778"/>
            <p:cNvSpPr/>
            <p:nvPr/>
          </p:nvSpPr>
          <p:spPr>
            <a:xfrm>
              <a:off x="6004254"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9" name="tx779"/>
            <p:cNvSpPr/>
            <p:nvPr/>
          </p:nvSpPr>
          <p:spPr>
            <a:xfrm>
              <a:off x="6317781"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0" name="tx780"/>
            <p:cNvSpPr/>
            <p:nvPr/>
          </p:nvSpPr>
          <p:spPr>
            <a:xfrm>
              <a:off x="6631309"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1" name="tx781"/>
            <p:cNvSpPr/>
            <p:nvPr/>
          </p:nvSpPr>
          <p:spPr>
            <a:xfrm>
              <a:off x="6944837" y="17825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82" name="tx782"/>
            <p:cNvSpPr/>
            <p:nvPr/>
          </p:nvSpPr>
          <p:spPr>
            <a:xfrm>
              <a:off x="7258365"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83" name="tx783"/>
            <p:cNvSpPr/>
            <p:nvPr/>
          </p:nvSpPr>
          <p:spPr>
            <a:xfrm>
              <a:off x="7571893" y="17825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84" name="tx784"/>
            <p:cNvSpPr/>
            <p:nvPr/>
          </p:nvSpPr>
          <p:spPr>
            <a:xfrm>
              <a:off x="7885421"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85" name="tx785"/>
            <p:cNvSpPr/>
            <p:nvPr/>
          </p:nvSpPr>
          <p:spPr>
            <a:xfrm>
              <a:off x="8198948"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86" name="tx786"/>
            <p:cNvSpPr/>
            <p:nvPr/>
          </p:nvSpPr>
          <p:spPr>
            <a:xfrm>
              <a:off x="8512476"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87" name="tx787"/>
            <p:cNvSpPr/>
            <p:nvPr/>
          </p:nvSpPr>
          <p:spPr>
            <a:xfrm>
              <a:off x="8826004"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88" name="tx788"/>
            <p:cNvSpPr/>
            <p:nvPr/>
          </p:nvSpPr>
          <p:spPr>
            <a:xfrm>
              <a:off x="1614864" y="30494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89" name="tx789"/>
            <p:cNvSpPr/>
            <p:nvPr/>
          </p:nvSpPr>
          <p:spPr>
            <a:xfrm>
              <a:off x="1928392" y="30508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90" name="tx790"/>
            <p:cNvSpPr/>
            <p:nvPr/>
          </p:nvSpPr>
          <p:spPr>
            <a:xfrm>
              <a:off x="2241919" y="305213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91" name="tx791"/>
            <p:cNvSpPr/>
            <p:nvPr/>
          </p:nvSpPr>
          <p:spPr>
            <a:xfrm>
              <a:off x="2555447"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92" name="tx792"/>
            <p:cNvSpPr/>
            <p:nvPr/>
          </p:nvSpPr>
          <p:spPr>
            <a:xfrm>
              <a:off x="2868975"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93" name="tx793"/>
            <p:cNvSpPr/>
            <p:nvPr/>
          </p:nvSpPr>
          <p:spPr>
            <a:xfrm>
              <a:off x="3182503" y="30494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94" name="tx794"/>
            <p:cNvSpPr/>
            <p:nvPr/>
          </p:nvSpPr>
          <p:spPr>
            <a:xfrm>
              <a:off x="3496031"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95" name="tx795"/>
            <p:cNvSpPr/>
            <p:nvPr/>
          </p:nvSpPr>
          <p:spPr>
            <a:xfrm>
              <a:off x="3809559"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96" name="tx796"/>
            <p:cNvSpPr/>
            <p:nvPr/>
          </p:nvSpPr>
          <p:spPr>
            <a:xfrm>
              <a:off x="4123087"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97" name="tx797"/>
            <p:cNvSpPr/>
            <p:nvPr/>
          </p:nvSpPr>
          <p:spPr>
            <a:xfrm>
              <a:off x="4436614"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98" name="tx798"/>
            <p:cNvSpPr/>
            <p:nvPr/>
          </p:nvSpPr>
          <p:spPr>
            <a:xfrm>
              <a:off x="4750142" y="30494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99" name="tx799"/>
            <p:cNvSpPr/>
            <p:nvPr/>
          </p:nvSpPr>
          <p:spPr>
            <a:xfrm>
              <a:off x="5063670"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00" name="tx800"/>
            <p:cNvSpPr/>
            <p:nvPr/>
          </p:nvSpPr>
          <p:spPr>
            <a:xfrm>
              <a:off x="5377198"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01" name="tx801"/>
            <p:cNvSpPr/>
            <p:nvPr/>
          </p:nvSpPr>
          <p:spPr>
            <a:xfrm>
              <a:off x="5690726" y="30494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02" name="tx802"/>
            <p:cNvSpPr/>
            <p:nvPr/>
          </p:nvSpPr>
          <p:spPr>
            <a:xfrm>
              <a:off x="6004254"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03" name="tx803"/>
            <p:cNvSpPr/>
            <p:nvPr/>
          </p:nvSpPr>
          <p:spPr>
            <a:xfrm>
              <a:off x="6317781"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04" name="tx804"/>
            <p:cNvSpPr/>
            <p:nvPr/>
          </p:nvSpPr>
          <p:spPr>
            <a:xfrm>
              <a:off x="6631309"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05" name="tx805"/>
            <p:cNvSpPr/>
            <p:nvPr/>
          </p:nvSpPr>
          <p:spPr>
            <a:xfrm>
              <a:off x="6944837"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06" name="tx806"/>
            <p:cNvSpPr/>
            <p:nvPr/>
          </p:nvSpPr>
          <p:spPr>
            <a:xfrm>
              <a:off x="7258365"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07" name="tx807"/>
            <p:cNvSpPr/>
            <p:nvPr/>
          </p:nvSpPr>
          <p:spPr>
            <a:xfrm>
              <a:off x="7571893"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08" name="tx808"/>
            <p:cNvSpPr/>
            <p:nvPr/>
          </p:nvSpPr>
          <p:spPr>
            <a:xfrm>
              <a:off x="7885421"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09" name="tx809"/>
            <p:cNvSpPr/>
            <p:nvPr/>
          </p:nvSpPr>
          <p:spPr>
            <a:xfrm>
              <a:off x="8198948"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10" name="tx810"/>
            <p:cNvSpPr/>
            <p:nvPr/>
          </p:nvSpPr>
          <p:spPr>
            <a:xfrm>
              <a:off x="8512476"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11" name="tx811"/>
            <p:cNvSpPr/>
            <p:nvPr/>
          </p:nvSpPr>
          <p:spPr>
            <a:xfrm>
              <a:off x="8826004"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12" name="tx812"/>
            <p:cNvSpPr/>
            <p:nvPr/>
          </p:nvSpPr>
          <p:spPr>
            <a:xfrm>
              <a:off x="1614864"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13" name="tx813"/>
            <p:cNvSpPr/>
            <p:nvPr/>
          </p:nvSpPr>
          <p:spPr>
            <a:xfrm>
              <a:off x="1928392"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14" name="tx814"/>
            <p:cNvSpPr/>
            <p:nvPr/>
          </p:nvSpPr>
          <p:spPr>
            <a:xfrm>
              <a:off x="2241919" y="34113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15" name="tx815"/>
            <p:cNvSpPr/>
            <p:nvPr/>
          </p:nvSpPr>
          <p:spPr>
            <a:xfrm>
              <a:off x="2555447"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16" name="tx816"/>
            <p:cNvSpPr/>
            <p:nvPr/>
          </p:nvSpPr>
          <p:spPr>
            <a:xfrm>
              <a:off x="2868975"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17" name="tx817"/>
            <p:cNvSpPr/>
            <p:nvPr/>
          </p:nvSpPr>
          <p:spPr>
            <a:xfrm>
              <a:off x="3182503" y="34127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18" name="tx818"/>
            <p:cNvSpPr/>
            <p:nvPr/>
          </p:nvSpPr>
          <p:spPr>
            <a:xfrm>
              <a:off x="5063670"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19" name="tx819"/>
            <p:cNvSpPr/>
            <p:nvPr/>
          </p:nvSpPr>
          <p:spPr>
            <a:xfrm>
              <a:off x="5377198"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20" name="tx820"/>
            <p:cNvSpPr/>
            <p:nvPr/>
          </p:nvSpPr>
          <p:spPr>
            <a:xfrm>
              <a:off x="5690726"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21" name="tx821"/>
            <p:cNvSpPr/>
            <p:nvPr/>
          </p:nvSpPr>
          <p:spPr>
            <a:xfrm>
              <a:off x="6004254" y="341309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22" name="tx822"/>
            <p:cNvSpPr/>
            <p:nvPr/>
          </p:nvSpPr>
          <p:spPr>
            <a:xfrm>
              <a:off x="6317781" y="34140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23" name="tx823"/>
            <p:cNvSpPr/>
            <p:nvPr/>
          </p:nvSpPr>
          <p:spPr>
            <a:xfrm>
              <a:off x="6631309" y="34113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24" name="tx824"/>
            <p:cNvSpPr/>
            <p:nvPr/>
          </p:nvSpPr>
          <p:spPr>
            <a:xfrm>
              <a:off x="6944837"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25" name="tx825"/>
            <p:cNvSpPr/>
            <p:nvPr/>
          </p:nvSpPr>
          <p:spPr>
            <a:xfrm>
              <a:off x="7258365"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26" name="tx826"/>
            <p:cNvSpPr/>
            <p:nvPr/>
          </p:nvSpPr>
          <p:spPr>
            <a:xfrm>
              <a:off x="7571893"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27" name="tx827"/>
            <p:cNvSpPr/>
            <p:nvPr/>
          </p:nvSpPr>
          <p:spPr>
            <a:xfrm>
              <a:off x="7885421"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28" name="tx828"/>
            <p:cNvSpPr/>
            <p:nvPr/>
          </p:nvSpPr>
          <p:spPr>
            <a:xfrm>
              <a:off x="8198948"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29" name="tx829"/>
            <p:cNvSpPr/>
            <p:nvPr/>
          </p:nvSpPr>
          <p:spPr>
            <a:xfrm>
              <a:off x="8512476" y="34113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30" name="tx830"/>
            <p:cNvSpPr/>
            <p:nvPr/>
          </p:nvSpPr>
          <p:spPr>
            <a:xfrm>
              <a:off x="8826004"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1" name="tx831"/>
            <p:cNvSpPr/>
            <p:nvPr/>
          </p:nvSpPr>
          <p:spPr>
            <a:xfrm>
              <a:off x="3496031" y="34127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32" name="tx832"/>
            <p:cNvSpPr/>
            <p:nvPr/>
          </p:nvSpPr>
          <p:spPr>
            <a:xfrm>
              <a:off x="3809559"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33" name="tx833"/>
            <p:cNvSpPr/>
            <p:nvPr/>
          </p:nvSpPr>
          <p:spPr>
            <a:xfrm>
              <a:off x="4123087"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34" name="tx834"/>
            <p:cNvSpPr/>
            <p:nvPr/>
          </p:nvSpPr>
          <p:spPr>
            <a:xfrm>
              <a:off x="4436614"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35" name="tx835"/>
            <p:cNvSpPr/>
            <p:nvPr/>
          </p:nvSpPr>
          <p:spPr>
            <a:xfrm>
              <a:off x="4750142"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36" name="tx836"/>
            <p:cNvSpPr/>
            <p:nvPr/>
          </p:nvSpPr>
          <p:spPr>
            <a:xfrm>
              <a:off x="8826004"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37" name="tx837"/>
            <p:cNvSpPr/>
            <p:nvPr/>
          </p:nvSpPr>
          <p:spPr>
            <a:xfrm>
              <a:off x="3496031"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38" name="tx838"/>
            <p:cNvSpPr/>
            <p:nvPr/>
          </p:nvSpPr>
          <p:spPr>
            <a:xfrm>
              <a:off x="3809559"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39" name="tx839"/>
            <p:cNvSpPr/>
            <p:nvPr/>
          </p:nvSpPr>
          <p:spPr>
            <a:xfrm>
              <a:off x="4123087"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40" name="tx840"/>
            <p:cNvSpPr/>
            <p:nvPr/>
          </p:nvSpPr>
          <p:spPr>
            <a:xfrm>
              <a:off x="4436614"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41" name="tx841"/>
            <p:cNvSpPr/>
            <p:nvPr/>
          </p:nvSpPr>
          <p:spPr>
            <a:xfrm>
              <a:off x="4750142"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42" name="tx842"/>
            <p:cNvSpPr/>
            <p:nvPr/>
          </p:nvSpPr>
          <p:spPr>
            <a:xfrm>
              <a:off x="5063670"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43" name="tx843"/>
            <p:cNvSpPr/>
            <p:nvPr/>
          </p:nvSpPr>
          <p:spPr>
            <a:xfrm>
              <a:off x="5377198"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44" name="tx844"/>
            <p:cNvSpPr/>
            <p:nvPr/>
          </p:nvSpPr>
          <p:spPr>
            <a:xfrm>
              <a:off x="5690726"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45" name="tx845"/>
            <p:cNvSpPr/>
            <p:nvPr/>
          </p:nvSpPr>
          <p:spPr>
            <a:xfrm>
              <a:off x="6004254"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46" name="tx846"/>
            <p:cNvSpPr/>
            <p:nvPr/>
          </p:nvSpPr>
          <p:spPr>
            <a:xfrm>
              <a:off x="6317781"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47" name="tx847"/>
            <p:cNvSpPr/>
            <p:nvPr/>
          </p:nvSpPr>
          <p:spPr>
            <a:xfrm>
              <a:off x="6631309"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48" name="tx848"/>
            <p:cNvSpPr/>
            <p:nvPr/>
          </p:nvSpPr>
          <p:spPr>
            <a:xfrm>
              <a:off x="6944837"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49" name="tx849"/>
            <p:cNvSpPr/>
            <p:nvPr/>
          </p:nvSpPr>
          <p:spPr>
            <a:xfrm>
              <a:off x="7258365"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50" name="tx850"/>
            <p:cNvSpPr/>
            <p:nvPr/>
          </p:nvSpPr>
          <p:spPr>
            <a:xfrm>
              <a:off x="7571893"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51" name="tx851"/>
            <p:cNvSpPr/>
            <p:nvPr/>
          </p:nvSpPr>
          <p:spPr>
            <a:xfrm>
              <a:off x="7885421" y="28684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52" name="tx852"/>
            <p:cNvSpPr/>
            <p:nvPr/>
          </p:nvSpPr>
          <p:spPr>
            <a:xfrm>
              <a:off x="8198948"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53" name="tx853"/>
            <p:cNvSpPr/>
            <p:nvPr/>
          </p:nvSpPr>
          <p:spPr>
            <a:xfrm>
              <a:off x="8512476"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54" name="tx854"/>
            <p:cNvSpPr/>
            <p:nvPr/>
          </p:nvSpPr>
          <p:spPr>
            <a:xfrm>
              <a:off x="1614864" y="41370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55" name="tx855"/>
            <p:cNvSpPr/>
            <p:nvPr/>
          </p:nvSpPr>
          <p:spPr>
            <a:xfrm>
              <a:off x="1928392" y="41366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56" name="tx856"/>
            <p:cNvSpPr/>
            <p:nvPr/>
          </p:nvSpPr>
          <p:spPr>
            <a:xfrm>
              <a:off x="2241919"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57" name="tx857"/>
            <p:cNvSpPr/>
            <p:nvPr/>
          </p:nvSpPr>
          <p:spPr>
            <a:xfrm>
              <a:off x="2555447"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58" name="tx858"/>
            <p:cNvSpPr/>
            <p:nvPr/>
          </p:nvSpPr>
          <p:spPr>
            <a:xfrm>
              <a:off x="2868975"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59" name="tx859"/>
            <p:cNvSpPr/>
            <p:nvPr/>
          </p:nvSpPr>
          <p:spPr>
            <a:xfrm>
              <a:off x="3182503"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60" name="tx860"/>
            <p:cNvSpPr/>
            <p:nvPr/>
          </p:nvSpPr>
          <p:spPr>
            <a:xfrm>
              <a:off x="3496031" y="41353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61" name="tx861"/>
            <p:cNvSpPr/>
            <p:nvPr/>
          </p:nvSpPr>
          <p:spPr>
            <a:xfrm>
              <a:off x="3809559"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62" name="tx862"/>
            <p:cNvSpPr/>
            <p:nvPr/>
          </p:nvSpPr>
          <p:spPr>
            <a:xfrm>
              <a:off x="4123087"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63" name="tx863"/>
            <p:cNvSpPr/>
            <p:nvPr/>
          </p:nvSpPr>
          <p:spPr>
            <a:xfrm>
              <a:off x="4436614"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64" name="tx864"/>
            <p:cNvSpPr/>
            <p:nvPr/>
          </p:nvSpPr>
          <p:spPr>
            <a:xfrm>
              <a:off x="4750142"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65" name="tx865"/>
            <p:cNvSpPr/>
            <p:nvPr/>
          </p:nvSpPr>
          <p:spPr>
            <a:xfrm>
              <a:off x="5063670"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66" name="tx866"/>
            <p:cNvSpPr/>
            <p:nvPr/>
          </p:nvSpPr>
          <p:spPr>
            <a:xfrm>
              <a:off x="5377198"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67" name="tx867"/>
            <p:cNvSpPr/>
            <p:nvPr/>
          </p:nvSpPr>
          <p:spPr>
            <a:xfrm>
              <a:off x="5690726"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68" name="tx868"/>
            <p:cNvSpPr/>
            <p:nvPr/>
          </p:nvSpPr>
          <p:spPr>
            <a:xfrm>
              <a:off x="6004254" y="413801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69" name="tx869"/>
            <p:cNvSpPr/>
            <p:nvPr/>
          </p:nvSpPr>
          <p:spPr>
            <a:xfrm>
              <a:off x="6317781" y="41366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70" name="tx870"/>
            <p:cNvSpPr/>
            <p:nvPr/>
          </p:nvSpPr>
          <p:spPr>
            <a:xfrm>
              <a:off x="6631309" y="41370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71" name="tx871"/>
            <p:cNvSpPr/>
            <p:nvPr/>
          </p:nvSpPr>
          <p:spPr>
            <a:xfrm>
              <a:off x="6944837" y="41366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72" name="tx872"/>
            <p:cNvSpPr/>
            <p:nvPr/>
          </p:nvSpPr>
          <p:spPr>
            <a:xfrm>
              <a:off x="7258365" y="413801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73" name="tx873"/>
            <p:cNvSpPr/>
            <p:nvPr/>
          </p:nvSpPr>
          <p:spPr>
            <a:xfrm>
              <a:off x="7571893" y="413801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74" name="tx874"/>
            <p:cNvSpPr/>
            <p:nvPr/>
          </p:nvSpPr>
          <p:spPr>
            <a:xfrm>
              <a:off x="7885421"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75" name="tx875"/>
            <p:cNvSpPr/>
            <p:nvPr/>
          </p:nvSpPr>
          <p:spPr>
            <a:xfrm>
              <a:off x="8198948"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76" name="tx876"/>
            <p:cNvSpPr/>
            <p:nvPr/>
          </p:nvSpPr>
          <p:spPr>
            <a:xfrm>
              <a:off x="8512476"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77" name="tx877"/>
            <p:cNvSpPr/>
            <p:nvPr/>
          </p:nvSpPr>
          <p:spPr>
            <a:xfrm>
              <a:off x="8826004" y="41370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78" name="tx878"/>
            <p:cNvSpPr/>
            <p:nvPr/>
          </p:nvSpPr>
          <p:spPr>
            <a:xfrm>
              <a:off x="1614864"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879" name="tx879"/>
            <p:cNvSpPr/>
            <p:nvPr/>
          </p:nvSpPr>
          <p:spPr>
            <a:xfrm>
              <a:off x="1928392"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80" name="tx880"/>
            <p:cNvSpPr/>
            <p:nvPr/>
          </p:nvSpPr>
          <p:spPr>
            <a:xfrm>
              <a:off x="2241919"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81" name="tx881"/>
            <p:cNvSpPr/>
            <p:nvPr/>
          </p:nvSpPr>
          <p:spPr>
            <a:xfrm>
              <a:off x="2555447"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82" name="tx882"/>
            <p:cNvSpPr/>
            <p:nvPr/>
          </p:nvSpPr>
          <p:spPr>
            <a:xfrm>
              <a:off x="2868975"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83" name="tx883"/>
            <p:cNvSpPr/>
            <p:nvPr/>
          </p:nvSpPr>
          <p:spPr>
            <a:xfrm>
              <a:off x="3182503"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84" name="tx884"/>
            <p:cNvSpPr/>
            <p:nvPr/>
          </p:nvSpPr>
          <p:spPr>
            <a:xfrm>
              <a:off x="3496031"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85" name="tx885"/>
            <p:cNvSpPr/>
            <p:nvPr/>
          </p:nvSpPr>
          <p:spPr>
            <a:xfrm>
              <a:off x="3809559"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86" name="tx886"/>
            <p:cNvSpPr/>
            <p:nvPr/>
          </p:nvSpPr>
          <p:spPr>
            <a:xfrm>
              <a:off x="4123087"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87" name="tx887"/>
            <p:cNvSpPr/>
            <p:nvPr/>
          </p:nvSpPr>
          <p:spPr>
            <a:xfrm>
              <a:off x="4436614"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88" name="tx888"/>
            <p:cNvSpPr/>
            <p:nvPr/>
          </p:nvSpPr>
          <p:spPr>
            <a:xfrm>
              <a:off x="4750142"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89" name="tx889"/>
            <p:cNvSpPr/>
            <p:nvPr/>
          </p:nvSpPr>
          <p:spPr>
            <a:xfrm>
              <a:off x="5063670"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90" name="tx890"/>
            <p:cNvSpPr/>
            <p:nvPr/>
          </p:nvSpPr>
          <p:spPr>
            <a:xfrm>
              <a:off x="5377198" y="35937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91" name="tx891"/>
            <p:cNvSpPr/>
            <p:nvPr/>
          </p:nvSpPr>
          <p:spPr>
            <a:xfrm>
              <a:off x="5690726"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92" name="tx892"/>
            <p:cNvSpPr/>
            <p:nvPr/>
          </p:nvSpPr>
          <p:spPr>
            <a:xfrm>
              <a:off x="6004254" y="35923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93" name="tx893"/>
            <p:cNvSpPr/>
            <p:nvPr/>
          </p:nvSpPr>
          <p:spPr>
            <a:xfrm>
              <a:off x="6317781"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94" name="tx894"/>
            <p:cNvSpPr/>
            <p:nvPr/>
          </p:nvSpPr>
          <p:spPr>
            <a:xfrm>
              <a:off x="6631309"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95" name="tx895"/>
            <p:cNvSpPr/>
            <p:nvPr/>
          </p:nvSpPr>
          <p:spPr>
            <a:xfrm>
              <a:off x="6944837"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96" name="tx896"/>
            <p:cNvSpPr/>
            <p:nvPr/>
          </p:nvSpPr>
          <p:spPr>
            <a:xfrm>
              <a:off x="7258365"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97" name="tx897"/>
            <p:cNvSpPr/>
            <p:nvPr/>
          </p:nvSpPr>
          <p:spPr>
            <a:xfrm>
              <a:off x="7571893"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98" name="tx898"/>
            <p:cNvSpPr/>
            <p:nvPr/>
          </p:nvSpPr>
          <p:spPr>
            <a:xfrm>
              <a:off x="7885421" y="35937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99" name="tx899"/>
            <p:cNvSpPr/>
            <p:nvPr/>
          </p:nvSpPr>
          <p:spPr>
            <a:xfrm>
              <a:off x="8198948"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00" name="tx900"/>
            <p:cNvSpPr/>
            <p:nvPr/>
          </p:nvSpPr>
          <p:spPr>
            <a:xfrm>
              <a:off x="8512476"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01" name="tx901"/>
            <p:cNvSpPr/>
            <p:nvPr/>
          </p:nvSpPr>
          <p:spPr>
            <a:xfrm>
              <a:off x="8826004"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02" name="tx902"/>
            <p:cNvSpPr/>
            <p:nvPr/>
          </p:nvSpPr>
          <p:spPr>
            <a:xfrm>
              <a:off x="1614864"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03" name="tx903"/>
            <p:cNvSpPr/>
            <p:nvPr/>
          </p:nvSpPr>
          <p:spPr>
            <a:xfrm>
              <a:off x="1928392"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04" name="tx904"/>
            <p:cNvSpPr/>
            <p:nvPr/>
          </p:nvSpPr>
          <p:spPr>
            <a:xfrm>
              <a:off x="2241919"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05" name="tx905"/>
            <p:cNvSpPr/>
            <p:nvPr/>
          </p:nvSpPr>
          <p:spPr>
            <a:xfrm>
              <a:off x="2555447"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06" name="tx906"/>
            <p:cNvSpPr/>
            <p:nvPr/>
          </p:nvSpPr>
          <p:spPr>
            <a:xfrm>
              <a:off x="2868975"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07" name="tx907"/>
            <p:cNvSpPr/>
            <p:nvPr/>
          </p:nvSpPr>
          <p:spPr>
            <a:xfrm>
              <a:off x="3182503"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08" name="tx908"/>
            <p:cNvSpPr/>
            <p:nvPr/>
          </p:nvSpPr>
          <p:spPr>
            <a:xfrm>
              <a:off x="1614864"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9" name="tx909"/>
            <p:cNvSpPr/>
            <p:nvPr/>
          </p:nvSpPr>
          <p:spPr>
            <a:xfrm>
              <a:off x="1928392"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0" name="tx910"/>
            <p:cNvSpPr/>
            <p:nvPr/>
          </p:nvSpPr>
          <p:spPr>
            <a:xfrm>
              <a:off x="2241919"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11" name="tx911"/>
            <p:cNvSpPr/>
            <p:nvPr/>
          </p:nvSpPr>
          <p:spPr>
            <a:xfrm>
              <a:off x="2555447"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2" name="tx912"/>
            <p:cNvSpPr/>
            <p:nvPr/>
          </p:nvSpPr>
          <p:spPr>
            <a:xfrm>
              <a:off x="2868975"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3" name="tx913"/>
            <p:cNvSpPr/>
            <p:nvPr/>
          </p:nvSpPr>
          <p:spPr>
            <a:xfrm>
              <a:off x="3182503"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4" name="tx914"/>
            <p:cNvSpPr/>
            <p:nvPr/>
          </p:nvSpPr>
          <p:spPr>
            <a:xfrm>
              <a:off x="3496031"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5" name="tx915"/>
            <p:cNvSpPr/>
            <p:nvPr/>
          </p:nvSpPr>
          <p:spPr>
            <a:xfrm>
              <a:off x="3809559"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16" name="tx916"/>
            <p:cNvSpPr/>
            <p:nvPr/>
          </p:nvSpPr>
          <p:spPr>
            <a:xfrm>
              <a:off x="4123087"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17" name="tx917"/>
            <p:cNvSpPr/>
            <p:nvPr/>
          </p:nvSpPr>
          <p:spPr>
            <a:xfrm>
              <a:off x="4436614"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18" name="tx918"/>
            <p:cNvSpPr/>
            <p:nvPr/>
          </p:nvSpPr>
          <p:spPr>
            <a:xfrm>
              <a:off x="4750142"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19" name="tx919"/>
            <p:cNvSpPr/>
            <p:nvPr/>
          </p:nvSpPr>
          <p:spPr>
            <a:xfrm>
              <a:off x="5063670"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0" name="tx920"/>
            <p:cNvSpPr/>
            <p:nvPr/>
          </p:nvSpPr>
          <p:spPr>
            <a:xfrm>
              <a:off x="5377198"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1" name="tx921"/>
            <p:cNvSpPr/>
            <p:nvPr/>
          </p:nvSpPr>
          <p:spPr>
            <a:xfrm>
              <a:off x="5690726"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2" name="tx922"/>
            <p:cNvSpPr/>
            <p:nvPr/>
          </p:nvSpPr>
          <p:spPr>
            <a:xfrm>
              <a:off x="6004254"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3" name="tx923"/>
            <p:cNvSpPr/>
            <p:nvPr/>
          </p:nvSpPr>
          <p:spPr>
            <a:xfrm>
              <a:off x="6317781" y="14206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24" name="tx924"/>
            <p:cNvSpPr/>
            <p:nvPr/>
          </p:nvSpPr>
          <p:spPr>
            <a:xfrm>
              <a:off x="6631309"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25" name="tx925"/>
            <p:cNvSpPr/>
            <p:nvPr/>
          </p:nvSpPr>
          <p:spPr>
            <a:xfrm>
              <a:off x="6944837" y="14206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26" name="tx926"/>
            <p:cNvSpPr/>
            <p:nvPr/>
          </p:nvSpPr>
          <p:spPr>
            <a:xfrm>
              <a:off x="7258365"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7" name="tx927"/>
            <p:cNvSpPr/>
            <p:nvPr/>
          </p:nvSpPr>
          <p:spPr>
            <a:xfrm>
              <a:off x="7571893"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8" name="tx928"/>
            <p:cNvSpPr/>
            <p:nvPr/>
          </p:nvSpPr>
          <p:spPr>
            <a:xfrm>
              <a:off x="7885421"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29" name="tx929"/>
            <p:cNvSpPr/>
            <p:nvPr/>
          </p:nvSpPr>
          <p:spPr>
            <a:xfrm>
              <a:off x="8198948"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30" name="tx930"/>
            <p:cNvSpPr/>
            <p:nvPr/>
          </p:nvSpPr>
          <p:spPr>
            <a:xfrm>
              <a:off x="8512476"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31" name="tx931"/>
            <p:cNvSpPr/>
            <p:nvPr/>
          </p:nvSpPr>
          <p:spPr>
            <a:xfrm>
              <a:off x="8826004"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32" name="tx932"/>
            <p:cNvSpPr/>
            <p:nvPr/>
          </p:nvSpPr>
          <p:spPr>
            <a:xfrm>
              <a:off x="3496031" y="3954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933" name="tx933"/>
            <p:cNvSpPr/>
            <p:nvPr/>
          </p:nvSpPr>
          <p:spPr>
            <a:xfrm>
              <a:off x="3809559"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934" name="tx934"/>
            <p:cNvSpPr/>
            <p:nvPr/>
          </p:nvSpPr>
          <p:spPr>
            <a:xfrm>
              <a:off x="4123087"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35" name="tx935"/>
            <p:cNvSpPr/>
            <p:nvPr/>
          </p:nvSpPr>
          <p:spPr>
            <a:xfrm>
              <a:off x="4436614"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36" name="tx936"/>
            <p:cNvSpPr/>
            <p:nvPr/>
          </p:nvSpPr>
          <p:spPr>
            <a:xfrm>
              <a:off x="4750142" y="3954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37" name="tx937"/>
            <p:cNvSpPr/>
            <p:nvPr/>
          </p:nvSpPr>
          <p:spPr>
            <a:xfrm>
              <a:off x="5063670"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38" name="tx938"/>
            <p:cNvSpPr/>
            <p:nvPr/>
          </p:nvSpPr>
          <p:spPr>
            <a:xfrm>
              <a:off x="5377198"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39" name="tx939"/>
            <p:cNvSpPr/>
            <p:nvPr/>
          </p:nvSpPr>
          <p:spPr>
            <a:xfrm>
              <a:off x="5690726"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40" name="tx940"/>
            <p:cNvSpPr/>
            <p:nvPr/>
          </p:nvSpPr>
          <p:spPr>
            <a:xfrm>
              <a:off x="6004254"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41" name="tx941"/>
            <p:cNvSpPr/>
            <p:nvPr/>
          </p:nvSpPr>
          <p:spPr>
            <a:xfrm>
              <a:off x="6317781" y="3954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42" name="tx942"/>
            <p:cNvSpPr/>
            <p:nvPr/>
          </p:nvSpPr>
          <p:spPr>
            <a:xfrm>
              <a:off x="6631309"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43" name="tx943"/>
            <p:cNvSpPr/>
            <p:nvPr/>
          </p:nvSpPr>
          <p:spPr>
            <a:xfrm>
              <a:off x="6944837"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44" name="tx944"/>
            <p:cNvSpPr/>
            <p:nvPr/>
          </p:nvSpPr>
          <p:spPr>
            <a:xfrm>
              <a:off x="7258365"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45" name="tx945"/>
            <p:cNvSpPr/>
            <p:nvPr/>
          </p:nvSpPr>
          <p:spPr>
            <a:xfrm>
              <a:off x="7571893"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46" name="tx946"/>
            <p:cNvSpPr/>
            <p:nvPr/>
          </p:nvSpPr>
          <p:spPr>
            <a:xfrm>
              <a:off x="7885421" y="3954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47" name="tx947"/>
            <p:cNvSpPr/>
            <p:nvPr/>
          </p:nvSpPr>
          <p:spPr>
            <a:xfrm>
              <a:off x="8198948"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48" name="tx948"/>
            <p:cNvSpPr/>
            <p:nvPr/>
          </p:nvSpPr>
          <p:spPr>
            <a:xfrm>
              <a:off x="8512476"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49" name="tx949"/>
            <p:cNvSpPr/>
            <p:nvPr/>
          </p:nvSpPr>
          <p:spPr>
            <a:xfrm>
              <a:off x="8826004"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50" name="tx950"/>
            <p:cNvSpPr/>
            <p:nvPr/>
          </p:nvSpPr>
          <p:spPr>
            <a:xfrm>
              <a:off x="2555447"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51" name="tx951"/>
            <p:cNvSpPr/>
            <p:nvPr/>
          </p:nvSpPr>
          <p:spPr>
            <a:xfrm>
              <a:off x="2868975"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52" name="tx952"/>
            <p:cNvSpPr/>
            <p:nvPr/>
          </p:nvSpPr>
          <p:spPr>
            <a:xfrm>
              <a:off x="3182503"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53" name="tx953"/>
            <p:cNvSpPr/>
            <p:nvPr/>
          </p:nvSpPr>
          <p:spPr>
            <a:xfrm>
              <a:off x="3496031"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4" name="tx954"/>
            <p:cNvSpPr/>
            <p:nvPr/>
          </p:nvSpPr>
          <p:spPr>
            <a:xfrm>
              <a:off x="3809559"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5" name="tx955"/>
            <p:cNvSpPr/>
            <p:nvPr/>
          </p:nvSpPr>
          <p:spPr>
            <a:xfrm>
              <a:off x="4123087"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56" name="tx956"/>
            <p:cNvSpPr/>
            <p:nvPr/>
          </p:nvSpPr>
          <p:spPr>
            <a:xfrm>
              <a:off x="4436614"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57" name="tx957"/>
            <p:cNvSpPr/>
            <p:nvPr/>
          </p:nvSpPr>
          <p:spPr>
            <a:xfrm>
              <a:off x="4750142"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58" name="tx958"/>
            <p:cNvSpPr/>
            <p:nvPr/>
          </p:nvSpPr>
          <p:spPr>
            <a:xfrm>
              <a:off x="5063670"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59" name="tx959"/>
            <p:cNvSpPr/>
            <p:nvPr/>
          </p:nvSpPr>
          <p:spPr>
            <a:xfrm>
              <a:off x="5377198"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0" name="tx960"/>
            <p:cNvSpPr/>
            <p:nvPr/>
          </p:nvSpPr>
          <p:spPr>
            <a:xfrm>
              <a:off x="5690726"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1" name="tx961"/>
            <p:cNvSpPr/>
            <p:nvPr/>
          </p:nvSpPr>
          <p:spPr>
            <a:xfrm>
              <a:off x="6004254"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2" name="tx962"/>
            <p:cNvSpPr/>
            <p:nvPr/>
          </p:nvSpPr>
          <p:spPr>
            <a:xfrm>
              <a:off x="6317781"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3" name="tx963"/>
            <p:cNvSpPr/>
            <p:nvPr/>
          </p:nvSpPr>
          <p:spPr>
            <a:xfrm>
              <a:off x="6631309"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4" name="tx964"/>
            <p:cNvSpPr/>
            <p:nvPr/>
          </p:nvSpPr>
          <p:spPr>
            <a:xfrm>
              <a:off x="6944837"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5" name="tx965"/>
            <p:cNvSpPr/>
            <p:nvPr/>
          </p:nvSpPr>
          <p:spPr>
            <a:xfrm>
              <a:off x="7258365"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66" name="tx966"/>
            <p:cNvSpPr/>
            <p:nvPr/>
          </p:nvSpPr>
          <p:spPr>
            <a:xfrm>
              <a:off x="7571893"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7" name="tx967"/>
            <p:cNvSpPr/>
            <p:nvPr/>
          </p:nvSpPr>
          <p:spPr>
            <a:xfrm>
              <a:off x="7885421"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68" name="tx968"/>
            <p:cNvSpPr/>
            <p:nvPr/>
          </p:nvSpPr>
          <p:spPr>
            <a:xfrm>
              <a:off x="8198948"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69" name="tx969"/>
            <p:cNvSpPr/>
            <p:nvPr/>
          </p:nvSpPr>
          <p:spPr>
            <a:xfrm>
              <a:off x="1614864" y="10586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70" name="tx970"/>
            <p:cNvSpPr/>
            <p:nvPr/>
          </p:nvSpPr>
          <p:spPr>
            <a:xfrm>
              <a:off x="1928392"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71" name="tx971"/>
            <p:cNvSpPr/>
            <p:nvPr/>
          </p:nvSpPr>
          <p:spPr>
            <a:xfrm>
              <a:off x="2241919"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72" name="tx972"/>
            <p:cNvSpPr/>
            <p:nvPr/>
          </p:nvSpPr>
          <p:spPr>
            <a:xfrm>
              <a:off x="1614864"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973" name="tx973"/>
            <p:cNvSpPr/>
            <p:nvPr/>
          </p:nvSpPr>
          <p:spPr>
            <a:xfrm>
              <a:off x="1928392" y="32304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974" name="tx974"/>
            <p:cNvSpPr/>
            <p:nvPr/>
          </p:nvSpPr>
          <p:spPr>
            <a:xfrm>
              <a:off x="2241919"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975" name="tx975"/>
            <p:cNvSpPr/>
            <p:nvPr/>
          </p:nvSpPr>
          <p:spPr>
            <a:xfrm>
              <a:off x="2555447"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76" name="tx976"/>
            <p:cNvSpPr/>
            <p:nvPr/>
          </p:nvSpPr>
          <p:spPr>
            <a:xfrm>
              <a:off x="2868975" y="32317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977" name="tx977"/>
            <p:cNvSpPr/>
            <p:nvPr/>
          </p:nvSpPr>
          <p:spPr>
            <a:xfrm>
              <a:off x="3182503" y="32304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78" name="tx978"/>
            <p:cNvSpPr/>
            <p:nvPr/>
          </p:nvSpPr>
          <p:spPr>
            <a:xfrm>
              <a:off x="3496031"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79" name="tx979"/>
            <p:cNvSpPr/>
            <p:nvPr/>
          </p:nvSpPr>
          <p:spPr>
            <a:xfrm>
              <a:off x="3809559" y="32304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80" name="tx980"/>
            <p:cNvSpPr/>
            <p:nvPr/>
          </p:nvSpPr>
          <p:spPr>
            <a:xfrm>
              <a:off x="4123087" y="32304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81" name="tx981"/>
            <p:cNvSpPr/>
            <p:nvPr/>
          </p:nvSpPr>
          <p:spPr>
            <a:xfrm>
              <a:off x="4436614"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82" name="tx982"/>
            <p:cNvSpPr/>
            <p:nvPr/>
          </p:nvSpPr>
          <p:spPr>
            <a:xfrm>
              <a:off x="4750142"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83" name="tx983"/>
            <p:cNvSpPr/>
            <p:nvPr/>
          </p:nvSpPr>
          <p:spPr>
            <a:xfrm>
              <a:off x="5063670"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84" name="tx984"/>
            <p:cNvSpPr/>
            <p:nvPr/>
          </p:nvSpPr>
          <p:spPr>
            <a:xfrm>
              <a:off x="5377198"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85" name="tx985"/>
            <p:cNvSpPr/>
            <p:nvPr/>
          </p:nvSpPr>
          <p:spPr>
            <a:xfrm>
              <a:off x="5690726"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86" name="tx986"/>
            <p:cNvSpPr/>
            <p:nvPr/>
          </p:nvSpPr>
          <p:spPr>
            <a:xfrm>
              <a:off x="6004254"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87" name="tx987"/>
            <p:cNvSpPr/>
            <p:nvPr/>
          </p:nvSpPr>
          <p:spPr>
            <a:xfrm>
              <a:off x="6317781"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88" name="tx988"/>
            <p:cNvSpPr/>
            <p:nvPr/>
          </p:nvSpPr>
          <p:spPr>
            <a:xfrm>
              <a:off x="6631309"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89" name="tx989"/>
            <p:cNvSpPr/>
            <p:nvPr/>
          </p:nvSpPr>
          <p:spPr>
            <a:xfrm>
              <a:off x="6944837"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90" name="tx990"/>
            <p:cNvSpPr/>
            <p:nvPr/>
          </p:nvSpPr>
          <p:spPr>
            <a:xfrm>
              <a:off x="7258365"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1" name="tx991"/>
            <p:cNvSpPr/>
            <p:nvPr/>
          </p:nvSpPr>
          <p:spPr>
            <a:xfrm>
              <a:off x="7571893"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92" name="tx992"/>
            <p:cNvSpPr/>
            <p:nvPr/>
          </p:nvSpPr>
          <p:spPr>
            <a:xfrm>
              <a:off x="7885421"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93" name="tx993"/>
            <p:cNvSpPr/>
            <p:nvPr/>
          </p:nvSpPr>
          <p:spPr>
            <a:xfrm>
              <a:off x="8512476"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94" name="tx994"/>
            <p:cNvSpPr/>
            <p:nvPr/>
          </p:nvSpPr>
          <p:spPr>
            <a:xfrm>
              <a:off x="8826004"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5" name="tx995"/>
            <p:cNvSpPr/>
            <p:nvPr/>
          </p:nvSpPr>
          <p:spPr>
            <a:xfrm>
              <a:off x="1614864" y="23268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996" name="tx996"/>
            <p:cNvSpPr/>
            <p:nvPr/>
          </p:nvSpPr>
          <p:spPr>
            <a:xfrm>
              <a:off x="1928392"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97" name="tx997"/>
            <p:cNvSpPr/>
            <p:nvPr/>
          </p:nvSpPr>
          <p:spPr>
            <a:xfrm>
              <a:off x="2241919" y="23268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998" name="tx998"/>
            <p:cNvSpPr/>
            <p:nvPr/>
          </p:nvSpPr>
          <p:spPr>
            <a:xfrm>
              <a:off x="2555447" y="23255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99" name="tx999"/>
            <p:cNvSpPr/>
            <p:nvPr/>
          </p:nvSpPr>
          <p:spPr>
            <a:xfrm>
              <a:off x="2868975"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00" name="tx1000"/>
            <p:cNvSpPr/>
            <p:nvPr/>
          </p:nvSpPr>
          <p:spPr>
            <a:xfrm>
              <a:off x="3182503"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01" name="tx1001"/>
            <p:cNvSpPr/>
            <p:nvPr/>
          </p:nvSpPr>
          <p:spPr>
            <a:xfrm>
              <a:off x="3496031"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02" name="tx1002"/>
            <p:cNvSpPr/>
            <p:nvPr/>
          </p:nvSpPr>
          <p:spPr>
            <a:xfrm>
              <a:off x="3809559"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03" name="tx1003"/>
            <p:cNvSpPr/>
            <p:nvPr/>
          </p:nvSpPr>
          <p:spPr>
            <a:xfrm>
              <a:off x="4123087"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04" name="tx1004"/>
            <p:cNvSpPr/>
            <p:nvPr/>
          </p:nvSpPr>
          <p:spPr>
            <a:xfrm>
              <a:off x="4436614"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05" name="tx1005"/>
            <p:cNvSpPr/>
            <p:nvPr/>
          </p:nvSpPr>
          <p:spPr>
            <a:xfrm>
              <a:off x="4750142"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6" name="tx1006"/>
            <p:cNvSpPr/>
            <p:nvPr/>
          </p:nvSpPr>
          <p:spPr>
            <a:xfrm>
              <a:off x="5063670"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7" name="tx1007"/>
            <p:cNvSpPr/>
            <p:nvPr/>
          </p:nvSpPr>
          <p:spPr>
            <a:xfrm>
              <a:off x="5377198"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8" name="tx1008"/>
            <p:cNvSpPr/>
            <p:nvPr/>
          </p:nvSpPr>
          <p:spPr>
            <a:xfrm>
              <a:off x="5690726"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9" name="tx1009"/>
            <p:cNvSpPr/>
            <p:nvPr/>
          </p:nvSpPr>
          <p:spPr>
            <a:xfrm>
              <a:off x="6004254"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0" name="tx1010"/>
            <p:cNvSpPr/>
            <p:nvPr/>
          </p:nvSpPr>
          <p:spPr>
            <a:xfrm>
              <a:off x="6317781"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11" name="tx1011"/>
            <p:cNvSpPr/>
            <p:nvPr/>
          </p:nvSpPr>
          <p:spPr>
            <a:xfrm>
              <a:off x="6631309"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2" name="tx1012"/>
            <p:cNvSpPr/>
            <p:nvPr/>
          </p:nvSpPr>
          <p:spPr>
            <a:xfrm>
              <a:off x="6944837"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3" name="tx1013"/>
            <p:cNvSpPr/>
            <p:nvPr/>
          </p:nvSpPr>
          <p:spPr>
            <a:xfrm>
              <a:off x="7258365"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4" name="tx1014"/>
            <p:cNvSpPr/>
            <p:nvPr/>
          </p:nvSpPr>
          <p:spPr>
            <a:xfrm>
              <a:off x="7571893"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5" name="tx1015"/>
            <p:cNvSpPr/>
            <p:nvPr/>
          </p:nvSpPr>
          <p:spPr>
            <a:xfrm>
              <a:off x="7885421"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16" name="tx1016"/>
            <p:cNvSpPr/>
            <p:nvPr/>
          </p:nvSpPr>
          <p:spPr>
            <a:xfrm>
              <a:off x="8198948" y="23255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17" name="tx1017"/>
            <p:cNvSpPr/>
            <p:nvPr/>
          </p:nvSpPr>
          <p:spPr>
            <a:xfrm>
              <a:off x="8512476" y="23268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018" name="tx1018"/>
            <p:cNvSpPr/>
            <p:nvPr/>
          </p:nvSpPr>
          <p:spPr>
            <a:xfrm>
              <a:off x="1614864"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019" name="tx1019"/>
            <p:cNvSpPr/>
            <p:nvPr/>
          </p:nvSpPr>
          <p:spPr>
            <a:xfrm>
              <a:off x="2241919"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20" name="tx1020"/>
            <p:cNvSpPr/>
            <p:nvPr/>
          </p:nvSpPr>
          <p:spPr>
            <a:xfrm>
              <a:off x="2555447"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21" name="tx1021"/>
            <p:cNvSpPr/>
            <p:nvPr/>
          </p:nvSpPr>
          <p:spPr>
            <a:xfrm>
              <a:off x="2868975"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22" name="tx1022"/>
            <p:cNvSpPr/>
            <p:nvPr/>
          </p:nvSpPr>
          <p:spPr>
            <a:xfrm>
              <a:off x="3182503"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023" name="tx1023"/>
            <p:cNvSpPr/>
            <p:nvPr/>
          </p:nvSpPr>
          <p:spPr>
            <a:xfrm>
              <a:off x="3496031"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024" name="tx1024"/>
            <p:cNvSpPr/>
            <p:nvPr/>
          </p:nvSpPr>
          <p:spPr>
            <a:xfrm>
              <a:off x="3809559" y="25091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025" name="tx1025"/>
            <p:cNvSpPr/>
            <p:nvPr/>
          </p:nvSpPr>
          <p:spPr>
            <a:xfrm>
              <a:off x="4123087"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26" name="tx1026"/>
            <p:cNvSpPr/>
            <p:nvPr/>
          </p:nvSpPr>
          <p:spPr>
            <a:xfrm>
              <a:off x="4436614"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27" name="tx1027"/>
            <p:cNvSpPr/>
            <p:nvPr/>
          </p:nvSpPr>
          <p:spPr>
            <a:xfrm>
              <a:off x="4750142"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28" name="tx1028"/>
            <p:cNvSpPr/>
            <p:nvPr/>
          </p:nvSpPr>
          <p:spPr>
            <a:xfrm>
              <a:off x="5063670"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29" name="tx1029"/>
            <p:cNvSpPr/>
            <p:nvPr/>
          </p:nvSpPr>
          <p:spPr>
            <a:xfrm>
              <a:off x="5377198"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30" name="tx1030"/>
            <p:cNvSpPr/>
            <p:nvPr/>
          </p:nvSpPr>
          <p:spPr>
            <a:xfrm>
              <a:off x="5690726"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31" name="tx1031"/>
            <p:cNvSpPr/>
            <p:nvPr/>
          </p:nvSpPr>
          <p:spPr>
            <a:xfrm>
              <a:off x="6004254"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32" name="tx1032"/>
            <p:cNvSpPr/>
            <p:nvPr/>
          </p:nvSpPr>
          <p:spPr>
            <a:xfrm>
              <a:off x="6317781"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33" name="tx1033"/>
            <p:cNvSpPr/>
            <p:nvPr/>
          </p:nvSpPr>
          <p:spPr>
            <a:xfrm>
              <a:off x="6631309"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34" name="tx1034"/>
            <p:cNvSpPr/>
            <p:nvPr/>
          </p:nvSpPr>
          <p:spPr>
            <a:xfrm>
              <a:off x="6944837"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35" name="tx1035"/>
            <p:cNvSpPr/>
            <p:nvPr/>
          </p:nvSpPr>
          <p:spPr>
            <a:xfrm>
              <a:off x="7258365"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36" name="tx1036"/>
            <p:cNvSpPr/>
            <p:nvPr/>
          </p:nvSpPr>
          <p:spPr>
            <a:xfrm>
              <a:off x="7571893"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37" name="tx1037"/>
            <p:cNvSpPr/>
            <p:nvPr/>
          </p:nvSpPr>
          <p:spPr>
            <a:xfrm>
              <a:off x="7885421" y="25064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38" name="tx1038"/>
            <p:cNvSpPr/>
            <p:nvPr/>
          </p:nvSpPr>
          <p:spPr>
            <a:xfrm>
              <a:off x="8198948"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39" name="tx1039"/>
            <p:cNvSpPr/>
            <p:nvPr/>
          </p:nvSpPr>
          <p:spPr>
            <a:xfrm>
              <a:off x="8512476"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40" name="tx1040"/>
            <p:cNvSpPr/>
            <p:nvPr/>
          </p:nvSpPr>
          <p:spPr>
            <a:xfrm>
              <a:off x="8826004"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41" name="tx1041"/>
            <p:cNvSpPr/>
            <p:nvPr/>
          </p:nvSpPr>
          <p:spPr>
            <a:xfrm>
              <a:off x="2241919"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042" name="tx1042"/>
            <p:cNvSpPr/>
            <p:nvPr/>
          </p:nvSpPr>
          <p:spPr>
            <a:xfrm>
              <a:off x="2555447"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043" name="tx1043"/>
            <p:cNvSpPr/>
            <p:nvPr/>
          </p:nvSpPr>
          <p:spPr>
            <a:xfrm>
              <a:off x="5063670"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044" name="tx1044"/>
            <p:cNvSpPr/>
            <p:nvPr/>
          </p:nvSpPr>
          <p:spPr>
            <a:xfrm>
              <a:off x="5377198"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045" name="tx1045"/>
            <p:cNvSpPr/>
            <p:nvPr/>
          </p:nvSpPr>
          <p:spPr>
            <a:xfrm>
              <a:off x="5690726"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046" name="tx1046"/>
            <p:cNvSpPr/>
            <p:nvPr/>
          </p:nvSpPr>
          <p:spPr>
            <a:xfrm>
              <a:off x="6004254"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047" name="tx1047"/>
            <p:cNvSpPr/>
            <p:nvPr/>
          </p:nvSpPr>
          <p:spPr>
            <a:xfrm>
              <a:off x="7258365"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048" name="tx1048"/>
            <p:cNvSpPr/>
            <p:nvPr/>
          </p:nvSpPr>
          <p:spPr>
            <a:xfrm>
              <a:off x="7571893"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049" name="tx1049"/>
            <p:cNvSpPr/>
            <p:nvPr/>
          </p:nvSpPr>
          <p:spPr>
            <a:xfrm>
              <a:off x="7885421" y="50415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050" name="tx1050"/>
            <p:cNvSpPr/>
            <p:nvPr/>
          </p:nvSpPr>
          <p:spPr>
            <a:xfrm>
              <a:off x="8198948" y="50402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051" name="tx1051"/>
            <p:cNvSpPr/>
            <p:nvPr/>
          </p:nvSpPr>
          <p:spPr>
            <a:xfrm>
              <a:off x="8512476"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052" name="tx1052"/>
            <p:cNvSpPr/>
            <p:nvPr/>
          </p:nvSpPr>
          <p:spPr>
            <a:xfrm>
              <a:off x="8826004"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053" name="tx1053"/>
            <p:cNvSpPr/>
            <p:nvPr/>
          </p:nvSpPr>
          <p:spPr>
            <a:xfrm>
              <a:off x="3182503"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54" name="tx1054"/>
            <p:cNvSpPr/>
            <p:nvPr/>
          </p:nvSpPr>
          <p:spPr>
            <a:xfrm>
              <a:off x="3496031"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55" name="tx1055"/>
            <p:cNvSpPr/>
            <p:nvPr/>
          </p:nvSpPr>
          <p:spPr>
            <a:xfrm>
              <a:off x="3809559"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56" name="tx1056"/>
            <p:cNvSpPr/>
            <p:nvPr/>
          </p:nvSpPr>
          <p:spPr>
            <a:xfrm>
              <a:off x="4123087"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57" name="tx1057"/>
            <p:cNvSpPr/>
            <p:nvPr/>
          </p:nvSpPr>
          <p:spPr>
            <a:xfrm>
              <a:off x="4436614"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58" name="tx1058"/>
            <p:cNvSpPr/>
            <p:nvPr/>
          </p:nvSpPr>
          <p:spPr>
            <a:xfrm>
              <a:off x="4750142"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59" name="tx1059"/>
            <p:cNvSpPr/>
            <p:nvPr/>
          </p:nvSpPr>
          <p:spPr>
            <a:xfrm>
              <a:off x="5063670"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060" name="tx1060"/>
            <p:cNvSpPr/>
            <p:nvPr/>
          </p:nvSpPr>
          <p:spPr>
            <a:xfrm>
              <a:off x="5377198" y="37733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061" name="tx1061"/>
            <p:cNvSpPr/>
            <p:nvPr/>
          </p:nvSpPr>
          <p:spPr>
            <a:xfrm>
              <a:off x="5690726"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062" name="tx1062"/>
            <p:cNvSpPr/>
            <p:nvPr/>
          </p:nvSpPr>
          <p:spPr>
            <a:xfrm>
              <a:off x="6004254"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63" name="tx1063"/>
            <p:cNvSpPr/>
            <p:nvPr/>
          </p:nvSpPr>
          <p:spPr>
            <a:xfrm>
              <a:off x="6317781"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064" name="tx1064"/>
            <p:cNvSpPr/>
            <p:nvPr/>
          </p:nvSpPr>
          <p:spPr>
            <a:xfrm>
              <a:off x="6631309"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065" name="tx1065"/>
            <p:cNvSpPr/>
            <p:nvPr/>
          </p:nvSpPr>
          <p:spPr>
            <a:xfrm>
              <a:off x="6944837"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066" name="tx1066"/>
            <p:cNvSpPr/>
            <p:nvPr/>
          </p:nvSpPr>
          <p:spPr>
            <a:xfrm>
              <a:off x="7258365" y="37747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067" name="tx1067"/>
            <p:cNvSpPr/>
            <p:nvPr/>
          </p:nvSpPr>
          <p:spPr>
            <a:xfrm>
              <a:off x="7571893" y="377605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068" name="tx1068"/>
            <p:cNvSpPr/>
            <p:nvPr/>
          </p:nvSpPr>
          <p:spPr>
            <a:xfrm>
              <a:off x="7885421"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69" name="tx1069"/>
            <p:cNvSpPr/>
            <p:nvPr/>
          </p:nvSpPr>
          <p:spPr>
            <a:xfrm>
              <a:off x="8198948"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70" name="tx1070"/>
            <p:cNvSpPr/>
            <p:nvPr/>
          </p:nvSpPr>
          <p:spPr>
            <a:xfrm>
              <a:off x="1614864"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71" name="tx1071"/>
            <p:cNvSpPr/>
            <p:nvPr/>
          </p:nvSpPr>
          <p:spPr>
            <a:xfrm>
              <a:off x="1928392"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72" name="tx1072"/>
            <p:cNvSpPr/>
            <p:nvPr/>
          </p:nvSpPr>
          <p:spPr>
            <a:xfrm>
              <a:off x="2241919"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73" name="tx1073"/>
            <p:cNvSpPr/>
            <p:nvPr/>
          </p:nvSpPr>
          <p:spPr>
            <a:xfrm>
              <a:off x="2555447"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74" name="tx1074"/>
            <p:cNvSpPr/>
            <p:nvPr/>
          </p:nvSpPr>
          <p:spPr>
            <a:xfrm>
              <a:off x="2868975"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75" name="tx1075"/>
            <p:cNvSpPr/>
            <p:nvPr/>
          </p:nvSpPr>
          <p:spPr>
            <a:xfrm>
              <a:off x="8512476"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076" name="tx1076"/>
            <p:cNvSpPr/>
            <p:nvPr/>
          </p:nvSpPr>
          <p:spPr>
            <a:xfrm>
              <a:off x="8826004" y="37747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077" name="tx1077"/>
            <p:cNvSpPr/>
            <p:nvPr/>
          </p:nvSpPr>
          <p:spPr>
            <a:xfrm>
              <a:off x="6004254" y="54021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078" name="tx1078"/>
            <p:cNvSpPr/>
            <p:nvPr/>
          </p:nvSpPr>
          <p:spPr>
            <a:xfrm>
              <a:off x="7258365" y="54021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079" name="tx1079"/>
            <p:cNvSpPr/>
            <p:nvPr/>
          </p:nvSpPr>
          <p:spPr>
            <a:xfrm>
              <a:off x="7571893"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080" name="tx1080"/>
            <p:cNvSpPr/>
            <p:nvPr/>
          </p:nvSpPr>
          <p:spPr>
            <a:xfrm>
              <a:off x="7885421" y="540387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081" name="tx1081"/>
            <p:cNvSpPr/>
            <p:nvPr/>
          </p:nvSpPr>
          <p:spPr>
            <a:xfrm>
              <a:off x="8198948"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082" name="tx1082"/>
            <p:cNvSpPr/>
            <p:nvPr/>
          </p:nvSpPr>
          <p:spPr>
            <a:xfrm>
              <a:off x="8512476"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83" name="tx1083"/>
            <p:cNvSpPr/>
            <p:nvPr/>
          </p:nvSpPr>
          <p:spPr>
            <a:xfrm>
              <a:off x="8826004"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84" name="tx1084"/>
            <p:cNvSpPr/>
            <p:nvPr/>
          </p:nvSpPr>
          <p:spPr>
            <a:xfrm>
              <a:off x="1614864"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085" name="tx1085"/>
            <p:cNvSpPr/>
            <p:nvPr/>
          </p:nvSpPr>
          <p:spPr>
            <a:xfrm>
              <a:off x="1928392" y="26874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086" name="tx1086"/>
            <p:cNvSpPr/>
            <p:nvPr/>
          </p:nvSpPr>
          <p:spPr>
            <a:xfrm>
              <a:off x="2241919" y="26888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087" name="tx1087"/>
            <p:cNvSpPr/>
            <p:nvPr/>
          </p:nvSpPr>
          <p:spPr>
            <a:xfrm>
              <a:off x="2555447" y="26874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88" name="tx1088"/>
            <p:cNvSpPr/>
            <p:nvPr/>
          </p:nvSpPr>
          <p:spPr>
            <a:xfrm>
              <a:off x="2868975" y="26874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89" name="tx1089"/>
            <p:cNvSpPr/>
            <p:nvPr/>
          </p:nvSpPr>
          <p:spPr>
            <a:xfrm>
              <a:off x="3182503"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90" name="tx1090"/>
            <p:cNvSpPr/>
            <p:nvPr/>
          </p:nvSpPr>
          <p:spPr>
            <a:xfrm>
              <a:off x="3496031"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91" name="tx1091"/>
            <p:cNvSpPr/>
            <p:nvPr/>
          </p:nvSpPr>
          <p:spPr>
            <a:xfrm>
              <a:off x="3809559"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92" name="tx1092"/>
            <p:cNvSpPr/>
            <p:nvPr/>
          </p:nvSpPr>
          <p:spPr>
            <a:xfrm>
              <a:off x="4123087"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93" name="tx1093"/>
            <p:cNvSpPr/>
            <p:nvPr/>
          </p:nvSpPr>
          <p:spPr>
            <a:xfrm>
              <a:off x="4436614" y="26874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94" name="tx1094"/>
            <p:cNvSpPr/>
            <p:nvPr/>
          </p:nvSpPr>
          <p:spPr>
            <a:xfrm>
              <a:off x="4750142"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95" name="tx1095"/>
            <p:cNvSpPr/>
            <p:nvPr/>
          </p:nvSpPr>
          <p:spPr>
            <a:xfrm>
              <a:off x="5063670"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96" name="tx1096"/>
            <p:cNvSpPr/>
            <p:nvPr/>
          </p:nvSpPr>
          <p:spPr>
            <a:xfrm>
              <a:off x="5377198"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97" name="tx1097"/>
            <p:cNvSpPr/>
            <p:nvPr/>
          </p:nvSpPr>
          <p:spPr>
            <a:xfrm>
              <a:off x="5690726"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98" name="tx1098"/>
            <p:cNvSpPr/>
            <p:nvPr/>
          </p:nvSpPr>
          <p:spPr>
            <a:xfrm>
              <a:off x="6004254"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99" name="tx1099"/>
            <p:cNvSpPr/>
            <p:nvPr/>
          </p:nvSpPr>
          <p:spPr>
            <a:xfrm>
              <a:off x="6317781"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00" name="tx1100"/>
            <p:cNvSpPr/>
            <p:nvPr/>
          </p:nvSpPr>
          <p:spPr>
            <a:xfrm>
              <a:off x="6631309"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01" name="tx1101"/>
            <p:cNvSpPr/>
            <p:nvPr/>
          </p:nvSpPr>
          <p:spPr>
            <a:xfrm>
              <a:off x="6944837"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02" name="tx1102"/>
            <p:cNvSpPr/>
            <p:nvPr/>
          </p:nvSpPr>
          <p:spPr>
            <a:xfrm>
              <a:off x="7258365"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03" name="tx1103"/>
            <p:cNvSpPr/>
            <p:nvPr/>
          </p:nvSpPr>
          <p:spPr>
            <a:xfrm>
              <a:off x="7571893"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04" name="tx1104"/>
            <p:cNvSpPr/>
            <p:nvPr/>
          </p:nvSpPr>
          <p:spPr>
            <a:xfrm>
              <a:off x="7885421"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05" name="tx1105"/>
            <p:cNvSpPr/>
            <p:nvPr/>
          </p:nvSpPr>
          <p:spPr>
            <a:xfrm>
              <a:off x="8198948"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06" name="tx1106"/>
            <p:cNvSpPr/>
            <p:nvPr/>
          </p:nvSpPr>
          <p:spPr>
            <a:xfrm>
              <a:off x="8512476"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07" name="tx1107"/>
            <p:cNvSpPr/>
            <p:nvPr/>
          </p:nvSpPr>
          <p:spPr>
            <a:xfrm>
              <a:off x="8826004"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08" name="tx1108"/>
            <p:cNvSpPr/>
            <p:nvPr/>
          </p:nvSpPr>
          <p:spPr>
            <a:xfrm>
              <a:off x="2241919" y="43176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109" name="tx1109"/>
            <p:cNvSpPr/>
            <p:nvPr/>
          </p:nvSpPr>
          <p:spPr>
            <a:xfrm>
              <a:off x="2555447" y="431899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110" name="tx1110"/>
            <p:cNvSpPr/>
            <p:nvPr/>
          </p:nvSpPr>
          <p:spPr>
            <a:xfrm>
              <a:off x="2868975"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11" name="tx1111"/>
            <p:cNvSpPr/>
            <p:nvPr/>
          </p:nvSpPr>
          <p:spPr>
            <a:xfrm>
              <a:off x="3182503"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12" name="tx1112"/>
            <p:cNvSpPr/>
            <p:nvPr/>
          </p:nvSpPr>
          <p:spPr>
            <a:xfrm>
              <a:off x="3496031"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113" name="tx1113"/>
            <p:cNvSpPr/>
            <p:nvPr/>
          </p:nvSpPr>
          <p:spPr>
            <a:xfrm>
              <a:off x="3809559"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14" name="tx1114"/>
            <p:cNvSpPr/>
            <p:nvPr/>
          </p:nvSpPr>
          <p:spPr>
            <a:xfrm>
              <a:off x="4123087"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15" name="tx1115"/>
            <p:cNvSpPr/>
            <p:nvPr/>
          </p:nvSpPr>
          <p:spPr>
            <a:xfrm>
              <a:off x="4436614"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16" name="tx1116"/>
            <p:cNvSpPr/>
            <p:nvPr/>
          </p:nvSpPr>
          <p:spPr>
            <a:xfrm>
              <a:off x="4750142"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17" name="tx1117"/>
            <p:cNvSpPr/>
            <p:nvPr/>
          </p:nvSpPr>
          <p:spPr>
            <a:xfrm>
              <a:off x="5063670"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118" name="tx1118"/>
            <p:cNvSpPr/>
            <p:nvPr/>
          </p:nvSpPr>
          <p:spPr>
            <a:xfrm>
              <a:off x="5377198" y="431899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119" name="tx1119"/>
            <p:cNvSpPr/>
            <p:nvPr/>
          </p:nvSpPr>
          <p:spPr>
            <a:xfrm>
              <a:off x="1614864"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120" name="tx1120"/>
            <p:cNvSpPr/>
            <p:nvPr/>
          </p:nvSpPr>
          <p:spPr>
            <a:xfrm>
              <a:off x="1928392"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121" name="tx1121"/>
            <p:cNvSpPr/>
            <p:nvPr/>
          </p:nvSpPr>
          <p:spPr>
            <a:xfrm>
              <a:off x="2241919"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22" name="tx1122"/>
            <p:cNvSpPr/>
            <p:nvPr/>
          </p:nvSpPr>
          <p:spPr>
            <a:xfrm>
              <a:off x="2555447"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123" name="tx1123"/>
            <p:cNvSpPr/>
            <p:nvPr/>
          </p:nvSpPr>
          <p:spPr>
            <a:xfrm>
              <a:off x="2868975"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24" name="tx1124"/>
            <p:cNvSpPr/>
            <p:nvPr/>
          </p:nvSpPr>
          <p:spPr>
            <a:xfrm>
              <a:off x="3182503"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25" name="tx1125"/>
            <p:cNvSpPr/>
            <p:nvPr/>
          </p:nvSpPr>
          <p:spPr>
            <a:xfrm>
              <a:off x="3496031"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26" name="tx1126"/>
            <p:cNvSpPr/>
            <p:nvPr/>
          </p:nvSpPr>
          <p:spPr>
            <a:xfrm>
              <a:off x="3809559" y="21445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27" name="tx1127"/>
            <p:cNvSpPr/>
            <p:nvPr/>
          </p:nvSpPr>
          <p:spPr>
            <a:xfrm>
              <a:off x="4123087"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28" name="tx1128"/>
            <p:cNvSpPr/>
            <p:nvPr/>
          </p:nvSpPr>
          <p:spPr>
            <a:xfrm>
              <a:off x="4436614"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29" name="tx1129"/>
            <p:cNvSpPr/>
            <p:nvPr/>
          </p:nvSpPr>
          <p:spPr>
            <a:xfrm>
              <a:off x="4750142"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30" name="tx1130"/>
            <p:cNvSpPr/>
            <p:nvPr/>
          </p:nvSpPr>
          <p:spPr>
            <a:xfrm>
              <a:off x="5063670"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131" name="tx1131"/>
            <p:cNvSpPr/>
            <p:nvPr/>
          </p:nvSpPr>
          <p:spPr>
            <a:xfrm>
              <a:off x="5377198"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32" name="tx1132"/>
            <p:cNvSpPr/>
            <p:nvPr/>
          </p:nvSpPr>
          <p:spPr>
            <a:xfrm>
              <a:off x="5690726"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33" name="tx1133"/>
            <p:cNvSpPr/>
            <p:nvPr/>
          </p:nvSpPr>
          <p:spPr>
            <a:xfrm>
              <a:off x="6004254" y="21445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34" name="tx1134"/>
            <p:cNvSpPr/>
            <p:nvPr/>
          </p:nvSpPr>
          <p:spPr>
            <a:xfrm>
              <a:off x="6317781"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35" name="tx1135"/>
            <p:cNvSpPr/>
            <p:nvPr/>
          </p:nvSpPr>
          <p:spPr>
            <a:xfrm>
              <a:off x="6631309"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6" name="tx1136"/>
            <p:cNvSpPr/>
            <p:nvPr/>
          </p:nvSpPr>
          <p:spPr>
            <a:xfrm>
              <a:off x="6944837"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7" name="tx1137"/>
            <p:cNvSpPr/>
            <p:nvPr/>
          </p:nvSpPr>
          <p:spPr>
            <a:xfrm>
              <a:off x="7258365"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38" name="tx1138"/>
            <p:cNvSpPr/>
            <p:nvPr/>
          </p:nvSpPr>
          <p:spPr>
            <a:xfrm>
              <a:off x="7571893"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39" name="tx1139"/>
            <p:cNvSpPr/>
            <p:nvPr/>
          </p:nvSpPr>
          <p:spPr>
            <a:xfrm>
              <a:off x="7885421"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40" name="tx1140"/>
            <p:cNvSpPr/>
            <p:nvPr/>
          </p:nvSpPr>
          <p:spPr>
            <a:xfrm>
              <a:off x="8198948"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41" name="tx1141"/>
            <p:cNvSpPr/>
            <p:nvPr/>
          </p:nvSpPr>
          <p:spPr>
            <a:xfrm>
              <a:off x="8512476"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42" name="tx1142"/>
            <p:cNvSpPr/>
            <p:nvPr/>
          </p:nvSpPr>
          <p:spPr>
            <a:xfrm>
              <a:off x="8826004"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43" name="tx1143"/>
            <p:cNvSpPr/>
            <p:nvPr/>
          </p:nvSpPr>
          <p:spPr>
            <a:xfrm>
              <a:off x="5690726"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144" name="tx1144"/>
            <p:cNvSpPr/>
            <p:nvPr/>
          </p:nvSpPr>
          <p:spPr>
            <a:xfrm>
              <a:off x="6004254" y="431899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145" name="tx1145"/>
            <p:cNvSpPr/>
            <p:nvPr/>
          </p:nvSpPr>
          <p:spPr>
            <a:xfrm>
              <a:off x="6317781"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146" name="tx1146"/>
            <p:cNvSpPr/>
            <p:nvPr/>
          </p:nvSpPr>
          <p:spPr>
            <a:xfrm>
              <a:off x="6631309"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147" name="tx1147"/>
            <p:cNvSpPr/>
            <p:nvPr/>
          </p:nvSpPr>
          <p:spPr>
            <a:xfrm>
              <a:off x="6944837"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148" name="tx1148"/>
            <p:cNvSpPr/>
            <p:nvPr/>
          </p:nvSpPr>
          <p:spPr>
            <a:xfrm>
              <a:off x="7258365"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149" name="tx1149"/>
            <p:cNvSpPr/>
            <p:nvPr/>
          </p:nvSpPr>
          <p:spPr>
            <a:xfrm>
              <a:off x="7571893"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150" name="tx1150"/>
            <p:cNvSpPr/>
            <p:nvPr/>
          </p:nvSpPr>
          <p:spPr>
            <a:xfrm>
              <a:off x="7885421"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151" name="tx1151"/>
            <p:cNvSpPr/>
            <p:nvPr/>
          </p:nvSpPr>
          <p:spPr>
            <a:xfrm>
              <a:off x="1614864"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52" name="tx1152"/>
            <p:cNvSpPr/>
            <p:nvPr/>
          </p:nvSpPr>
          <p:spPr>
            <a:xfrm>
              <a:off x="1928392"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53" name="tx1153"/>
            <p:cNvSpPr/>
            <p:nvPr/>
          </p:nvSpPr>
          <p:spPr>
            <a:xfrm>
              <a:off x="8198948"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154" name="tx1154"/>
            <p:cNvSpPr/>
            <p:nvPr/>
          </p:nvSpPr>
          <p:spPr>
            <a:xfrm>
              <a:off x="8512476"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155" name="tx1155"/>
            <p:cNvSpPr/>
            <p:nvPr/>
          </p:nvSpPr>
          <p:spPr>
            <a:xfrm>
              <a:off x="1614864"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56" name="tx1156"/>
            <p:cNvSpPr/>
            <p:nvPr/>
          </p:nvSpPr>
          <p:spPr>
            <a:xfrm>
              <a:off x="1928392"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57" name="tx1157"/>
            <p:cNvSpPr/>
            <p:nvPr/>
          </p:nvSpPr>
          <p:spPr>
            <a:xfrm>
              <a:off x="5690726" y="52211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58" name="tx1158"/>
            <p:cNvSpPr/>
            <p:nvPr/>
          </p:nvSpPr>
          <p:spPr>
            <a:xfrm>
              <a:off x="6317781" y="52225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59" name="tx1159"/>
            <p:cNvSpPr/>
            <p:nvPr/>
          </p:nvSpPr>
          <p:spPr>
            <a:xfrm>
              <a:off x="6631309" y="522156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60" name="tx1160"/>
            <p:cNvSpPr/>
            <p:nvPr/>
          </p:nvSpPr>
          <p:spPr>
            <a:xfrm>
              <a:off x="6944837" y="522156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61" name="tx1161"/>
            <p:cNvSpPr/>
            <p:nvPr/>
          </p:nvSpPr>
          <p:spPr>
            <a:xfrm>
              <a:off x="7258365" y="522156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62" name="tx1162"/>
            <p:cNvSpPr/>
            <p:nvPr/>
          </p:nvSpPr>
          <p:spPr>
            <a:xfrm>
              <a:off x="7571893" y="522156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63" name="tx1163"/>
            <p:cNvSpPr/>
            <p:nvPr/>
          </p:nvSpPr>
          <p:spPr>
            <a:xfrm>
              <a:off x="7885421" y="522156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64" name="tx1164"/>
            <p:cNvSpPr/>
            <p:nvPr/>
          </p:nvSpPr>
          <p:spPr>
            <a:xfrm>
              <a:off x="8198948" y="522156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65" name="tx1165"/>
            <p:cNvSpPr/>
            <p:nvPr/>
          </p:nvSpPr>
          <p:spPr>
            <a:xfrm>
              <a:off x="8512476" y="522156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66" name="tx1166"/>
            <p:cNvSpPr/>
            <p:nvPr/>
          </p:nvSpPr>
          <p:spPr>
            <a:xfrm>
              <a:off x="8826004" y="522156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67" name="tx1167"/>
            <p:cNvSpPr/>
            <p:nvPr/>
          </p:nvSpPr>
          <p:spPr>
            <a:xfrm>
              <a:off x="1614864"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68" name="tx1168"/>
            <p:cNvSpPr/>
            <p:nvPr/>
          </p:nvSpPr>
          <p:spPr>
            <a:xfrm>
              <a:off x="1928392"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69" name="tx1169"/>
            <p:cNvSpPr/>
            <p:nvPr/>
          </p:nvSpPr>
          <p:spPr>
            <a:xfrm>
              <a:off x="2241919" y="449897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70" name="tx1170"/>
            <p:cNvSpPr/>
            <p:nvPr/>
          </p:nvSpPr>
          <p:spPr>
            <a:xfrm>
              <a:off x="2555447" y="44972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71" name="tx1171"/>
            <p:cNvSpPr/>
            <p:nvPr/>
          </p:nvSpPr>
          <p:spPr>
            <a:xfrm>
              <a:off x="1614864" y="48609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72" name="tx1172"/>
            <p:cNvSpPr/>
            <p:nvPr/>
          </p:nvSpPr>
          <p:spPr>
            <a:xfrm>
              <a:off x="1928392"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173" name="tx1173"/>
            <p:cNvSpPr/>
            <p:nvPr/>
          </p:nvSpPr>
          <p:spPr>
            <a:xfrm>
              <a:off x="2241919"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74" name="tx1174"/>
            <p:cNvSpPr/>
            <p:nvPr/>
          </p:nvSpPr>
          <p:spPr>
            <a:xfrm>
              <a:off x="2555447" y="486066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75" name="tx1175"/>
            <p:cNvSpPr/>
            <p:nvPr/>
          </p:nvSpPr>
          <p:spPr>
            <a:xfrm>
              <a:off x="2868975"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76" name="tx1176"/>
            <p:cNvSpPr/>
            <p:nvPr/>
          </p:nvSpPr>
          <p:spPr>
            <a:xfrm>
              <a:off x="1614864"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77" name="tx1177"/>
            <p:cNvSpPr/>
            <p:nvPr/>
          </p:nvSpPr>
          <p:spPr>
            <a:xfrm>
              <a:off x="1928392"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178" name="tx1178"/>
            <p:cNvSpPr/>
            <p:nvPr/>
          </p:nvSpPr>
          <p:spPr>
            <a:xfrm>
              <a:off x="2241919"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179" name="tx1179"/>
            <p:cNvSpPr/>
            <p:nvPr/>
          </p:nvSpPr>
          <p:spPr>
            <a:xfrm>
              <a:off x="2555447" y="3954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80" name="tx1180"/>
            <p:cNvSpPr/>
            <p:nvPr/>
          </p:nvSpPr>
          <p:spPr>
            <a:xfrm>
              <a:off x="2868975"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181" name="tx1181"/>
            <p:cNvSpPr/>
            <p:nvPr/>
          </p:nvSpPr>
          <p:spPr>
            <a:xfrm>
              <a:off x="3182503"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82" name="tx1182"/>
            <p:cNvSpPr/>
            <p:nvPr/>
          </p:nvSpPr>
          <p:spPr>
            <a:xfrm>
              <a:off x="8198948" y="32317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83" name="tx1183"/>
            <p:cNvSpPr/>
            <p:nvPr/>
          </p:nvSpPr>
          <p:spPr>
            <a:xfrm>
              <a:off x="8512476" y="32317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84" name="tx1184"/>
            <p:cNvSpPr/>
            <p:nvPr/>
          </p:nvSpPr>
          <p:spPr>
            <a:xfrm>
              <a:off x="8826004" y="32317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85" name="tx1185"/>
            <p:cNvSpPr/>
            <p:nvPr/>
          </p:nvSpPr>
          <p:spPr>
            <a:xfrm>
              <a:off x="8826004" y="23268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86" name="tx1186"/>
            <p:cNvSpPr/>
            <p:nvPr/>
          </p:nvSpPr>
          <p:spPr>
            <a:xfrm>
              <a:off x="1928392"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87" name="tx1187"/>
            <p:cNvSpPr/>
            <p:nvPr/>
          </p:nvSpPr>
          <p:spPr>
            <a:xfrm>
              <a:off x="1614864" y="55845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88" name="tx1188"/>
            <p:cNvSpPr/>
            <p:nvPr/>
          </p:nvSpPr>
          <p:spPr>
            <a:xfrm>
              <a:off x="1928392" y="55845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89" name="tx1189"/>
            <p:cNvSpPr/>
            <p:nvPr/>
          </p:nvSpPr>
          <p:spPr>
            <a:xfrm>
              <a:off x="2868975"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190" name="tx1190"/>
            <p:cNvSpPr/>
            <p:nvPr/>
          </p:nvSpPr>
          <p:spPr>
            <a:xfrm>
              <a:off x="3182503"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191" name="tx1191"/>
            <p:cNvSpPr/>
            <p:nvPr/>
          </p:nvSpPr>
          <p:spPr>
            <a:xfrm>
              <a:off x="3496031"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92" name="tx1192"/>
            <p:cNvSpPr/>
            <p:nvPr/>
          </p:nvSpPr>
          <p:spPr>
            <a:xfrm>
              <a:off x="3809559"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93" name="tx1193"/>
            <p:cNvSpPr/>
            <p:nvPr/>
          </p:nvSpPr>
          <p:spPr>
            <a:xfrm>
              <a:off x="4123087"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94" name="tx1194"/>
            <p:cNvSpPr/>
            <p:nvPr/>
          </p:nvSpPr>
          <p:spPr>
            <a:xfrm>
              <a:off x="4436614"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95" name="tx1195"/>
            <p:cNvSpPr/>
            <p:nvPr/>
          </p:nvSpPr>
          <p:spPr>
            <a:xfrm>
              <a:off x="4750142" y="558458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96" name="tx1196"/>
            <p:cNvSpPr/>
            <p:nvPr/>
          </p:nvSpPr>
          <p:spPr>
            <a:xfrm>
              <a:off x="5063670"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97" name="tx1197"/>
            <p:cNvSpPr/>
            <p:nvPr/>
          </p:nvSpPr>
          <p:spPr>
            <a:xfrm>
              <a:off x="5377198"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98" name="tx1198"/>
            <p:cNvSpPr/>
            <p:nvPr/>
          </p:nvSpPr>
          <p:spPr>
            <a:xfrm>
              <a:off x="5690726"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99" name="tx1199"/>
            <p:cNvSpPr/>
            <p:nvPr/>
          </p:nvSpPr>
          <p:spPr>
            <a:xfrm>
              <a:off x="6004254"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00" name="tx1200"/>
            <p:cNvSpPr/>
            <p:nvPr/>
          </p:nvSpPr>
          <p:spPr>
            <a:xfrm>
              <a:off x="6317781"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01" name="tx1201"/>
            <p:cNvSpPr/>
            <p:nvPr/>
          </p:nvSpPr>
          <p:spPr>
            <a:xfrm>
              <a:off x="6631309"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02" name="tx1202"/>
            <p:cNvSpPr/>
            <p:nvPr/>
          </p:nvSpPr>
          <p:spPr>
            <a:xfrm>
              <a:off x="6944837"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03" name="tx1203"/>
            <p:cNvSpPr/>
            <p:nvPr/>
          </p:nvSpPr>
          <p:spPr>
            <a:xfrm>
              <a:off x="7258365"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04" name="tx1204"/>
            <p:cNvSpPr/>
            <p:nvPr/>
          </p:nvSpPr>
          <p:spPr>
            <a:xfrm>
              <a:off x="7571893"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05" name="tx1205"/>
            <p:cNvSpPr/>
            <p:nvPr/>
          </p:nvSpPr>
          <p:spPr>
            <a:xfrm>
              <a:off x="7885421"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06" name="tx1206"/>
            <p:cNvSpPr/>
            <p:nvPr/>
          </p:nvSpPr>
          <p:spPr>
            <a:xfrm>
              <a:off x="8198948"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07" name="tx1207"/>
            <p:cNvSpPr/>
            <p:nvPr/>
          </p:nvSpPr>
          <p:spPr>
            <a:xfrm>
              <a:off x="8512476"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08" name="tx1208"/>
            <p:cNvSpPr/>
            <p:nvPr/>
          </p:nvSpPr>
          <p:spPr>
            <a:xfrm>
              <a:off x="8826004"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09" name="tx1209"/>
            <p:cNvSpPr/>
            <p:nvPr/>
          </p:nvSpPr>
          <p:spPr>
            <a:xfrm>
              <a:off x="6317781" y="504164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10" name="tx1210"/>
            <p:cNvSpPr/>
            <p:nvPr/>
          </p:nvSpPr>
          <p:spPr>
            <a:xfrm>
              <a:off x="6631309"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211" name="tx1211"/>
            <p:cNvSpPr/>
            <p:nvPr/>
          </p:nvSpPr>
          <p:spPr>
            <a:xfrm>
              <a:off x="6944837"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12" name="tx1212"/>
            <p:cNvSpPr/>
            <p:nvPr/>
          </p:nvSpPr>
          <p:spPr>
            <a:xfrm>
              <a:off x="1614864" y="54025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213" name="tx1213"/>
            <p:cNvSpPr/>
            <p:nvPr/>
          </p:nvSpPr>
          <p:spPr>
            <a:xfrm>
              <a:off x="1928392" y="540387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214" name="tx1214"/>
            <p:cNvSpPr/>
            <p:nvPr/>
          </p:nvSpPr>
          <p:spPr>
            <a:xfrm>
              <a:off x="2241919" y="54025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215" name="tx1215"/>
            <p:cNvSpPr/>
            <p:nvPr/>
          </p:nvSpPr>
          <p:spPr>
            <a:xfrm>
              <a:off x="2555447" y="54025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216" name="tx1216"/>
            <p:cNvSpPr/>
            <p:nvPr/>
          </p:nvSpPr>
          <p:spPr>
            <a:xfrm>
              <a:off x="2868975" y="54021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217" name="tx1217"/>
            <p:cNvSpPr/>
            <p:nvPr/>
          </p:nvSpPr>
          <p:spPr>
            <a:xfrm>
              <a:off x="3182503"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218" name="tx1218"/>
            <p:cNvSpPr/>
            <p:nvPr/>
          </p:nvSpPr>
          <p:spPr>
            <a:xfrm>
              <a:off x="3496031"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219" name="tx1219"/>
            <p:cNvSpPr/>
            <p:nvPr/>
          </p:nvSpPr>
          <p:spPr>
            <a:xfrm>
              <a:off x="3809559"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220" name="tx1220"/>
            <p:cNvSpPr/>
            <p:nvPr/>
          </p:nvSpPr>
          <p:spPr>
            <a:xfrm>
              <a:off x="4123087" y="540387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221" name="tx1221"/>
            <p:cNvSpPr/>
            <p:nvPr/>
          </p:nvSpPr>
          <p:spPr>
            <a:xfrm>
              <a:off x="4436614" y="54025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222" name="tx1222"/>
            <p:cNvSpPr/>
            <p:nvPr/>
          </p:nvSpPr>
          <p:spPr>
            <a:xfrm>
              <a:off x="4750142" y="540360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23" name="tx1223"/>
            <p:cNvSpPr/>
            <p:nvPr/>
          </p:nvSpPr>
          <p:spPr>
            <a:xfrm>
              <a:off x="5063670" y="540360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24" name="tx1224"/>
            <p:cNvSpPr/>
            <p:nvPr/>
          </p:nvSpPr>
          <p:spPr>
            <a:xfrm>
              <a:off x="5377198" y="54035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225" name="tx1225"/>
            <p:cNvSpPr/>
            <p:nvPr/>
          </p:nvSpPr>
          <p:spPr>
            <a:xfrm>
              <a:off x="5690726"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226" name="tx1226"/>
            <p:cNvSpPr/>
            <p:nvPr/>
          </p:nvSpPr>
          <p:spPr>
            <a:xfrm>
              <a:off x="6317781"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27" name="tx1227"/>
            <p:cNvSpPr/>
            <p:nvPr/>
          </p:nvSpPr>
          <p:spPr>
            <a:xfrm>
              <a:off x="6631309" y="540360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28" name="tx1228"/>
            <p:cNvSpPr/>
            <p:nvPr/>
          </p:nvSpPr>
          <p:spPr>
            <a:xfrm>
              <a:off x="6944837" y="540360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29" name="tx1229"/>
            <p:cNvSpPr/>
            <p:nvPr/>
          </p:nvSpPr>
          <p:spPr>
            <a:xfrm>
              <a:off x="8826004" y="43176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230" name="tx1230"/>
            <p:cNvSpPr/>
            <p:nvPr/>
          </p:nvSpPr>
          <p:spPr>
            <a:xfrm>
              <a:off x="155084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1231" name="tx1231"/>
            <p:cNvSpPr/>
            <p:nvPr/>
          </p:nvSpPr>
          <p:spPr>
            <a:xfrm>
              <a:off x="186437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1232" name="tx1232"/>
            <p:cNvSpPr/>
            <p:nvPr/>
          </p:nvSpPr>
          <p:spPr>
            <a:xfrm>
              <a:off x="21778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1233" name="tx1233"/>
            <p:cNvSpPr/>
            <p:nvPr/>
          </p:nvSpPr>
          <p:spPr>
            <a:xfrm>
              <a:off x="2491426"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1234" name="tx1234"/>
            <p:cNvSpPr/>
            <p:nvPr/>
          </p:nvSpPr>
          <p:spPr>
            <a:xfrm>
              <a:off x="280495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1235" name="tx1235"/>
            <p:cNvSpPr/>
            <p:nvPr/>
          </p:nvSpPr>
          <p:spPr>
            <a:xfrm>
              <a:off x="311848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1236" name="tx1236"/>
            <p:cNvSpPr/>
            <p:nvPr/>
          </p:nvSpPr>
          <p:spPr>
            <a:xfrm>
              <a:off x="343200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1237" name="tx1237"/>
            <p:cNvSpPr/>
            <p:nvPr/>
          </p:nvSpPr>
          <p:spPr>
            <a:xfrm>
              <a:off x="374553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1238" name="tx1238"/>
            <p:cNvSpPr/>
            <p:nvPr/>
          </p:nvSpPr>
          <p:spPr>
            <a:xfrm>
              <a:off x="405906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1239" name="tx1239"/>
            <p:cNvSpPr/>
            <p:nvPr/>
          </p:nvSpPr>
          <p:spPr>
            <a:xfrm>
              <a:off x="437259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240" name="tx1240"/>
            <p:cNvSpPr/>
            <p:nvPr/>
          </p:nvSpPr>
          <p:spPr>
            <a:xfrm>
              <a:off x="468612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241" name="tx1241"/>
            <p:cNvSpPr/>
            <p:nvPr/>
          </p:nvSpPr>
          <p:spPr>
            <a:xfrm>
              <a:off x="499964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242" name="tx1242"/>
            <p:cNvSpPr/>
            <p:nvPr/>
          </p:nvSpPr>
          <p:spPr>
            <a:xfrm>
              <a:off x="531317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243" name="tx1243"/>
            <p:cNvSpPr/>
            <p:nvPr/>
          </p:nvSpPr>
          <p:spPr>
            <a:xfrm>
              <a:off x="562670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244" name="tx1244"/>
            <p:cNvSpPr/>
            <p:nvPr/>
          </p:nvSpPr>
          <p:spPr>
            <a:xfrm>
              <a:off x="594023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245" name="tx1245"/>
            <p:cNvSpPr/>
            <p:nvPr/>
          </p:nvSpPr>
          <p:spPr>
            <a:xfrm>
              <a:off x="625376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246" name="tx1246"/>
            <p:cNvSpPr/>
            <p:nvPr/>
          </p:nvSpPr>
          <p:spPr>
            <a:xfrm>
              <a:off x="656728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247" name="tx1247"/>
            <p:cNvSpPr/>
            <p:nvPr/>
          </p:nvSpPr>
          <p:spPr>
            <a:xfrm>
              <a:off x="68808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248" name="tx1248"/>
            <p:cNvSpPr/>
            <p:nvPr/>
          </p:nvSpPr>
          <p:spPr>
            <a:xfrm>
              <a:off x="719434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249" name="tx1249"/>
            <p:cNvSpPr/>
            <p:nvPr/>
          </p:nvSpPr>
          <p:spPr>
            <a:xfrm>
              <a:off x="750787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250" name="tx1250"/>
            <p:cNvSpPr/>
            <p:nvPr/>
          </p:nvSpPr>
          <p:spPr>
            <a:xfrm>
              <a:off x="782139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251" name="tx1251"/>
            <p:cNvSpPr/>
            <p:nvPr/>
          </p:nvSpPr>
          <p:spPr>
            <a:xfrm>
              <a:off x="813492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252" name="tx1252"/>
            <p:cNvSpPr/>
            <p:nvPr/>
          </p:nvSpPr>
          <p:spPr>
            <a:xfrm>
              <a:off x="844845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253" name="tx1253"/>
            <p:cNvSpPr/>
            <p:nvPr/>
          </p:nvSpPr>
          <p:spPr>
            <a:xfrm>
              <a:off x="876198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254" name="tx1254"/>
            <p:cNvSpPr/>
            <p:nvPr/>
          </p:nvSpPr>
          <p:spPr>
            <a:xfrm>
              <a:off x="919699" y="557024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1255" name="tx1255"/>
            <p:cNvSpPr/>
            <p:nvPr/>
          </p:nvSpPr>
          <p:spPr>
            <a:xfrm>
              <a:off x="1090436" y="5389261"/>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1256" name="tx1256"/>
            <p:cNvSpPr/>
            <p:nvPr/>
          </p:nvSpPr>
          <p:spPr>
            <a:xfrm>
              <a:off x="1129454" y="5208281"/>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1257" name="tx1257"/>
            <p:cNvSpPr/>
            <p:nvPr/>
          </p:nvSpPr>
          <p:spPr>
            <a:xfrm>
              <a:off x="616561" y="5027301"/>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1258" name="tx1258"/>
            <p:cNvSpPr/>
            <p:nvPr/>
          </p:nvSpPr>
          <p:spPr>
            <a:xfrm>
              <a:off x="919563" y="482196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1259" name="tx1259"/>
            <p:cNvSpPr/>
            <p:nvPr/>
          </p:nvSpPr>
          <p:spPr>
            <a:xfrm>
              <a:off x="686548" y="4637646"/>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1260" name="tx1260"/>
            <p:cNvSpPr/>
            <p:nvPr/>
          </p:nvSpPr>
          <p:spPr>
            <a:xfrm>
              <a:off x="1121746" y="4484360"/>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1261" name="tx1261"/>
            <p:cNvSpPr/>
            <p:nvPr/>
          </p:nvSpPr>
          <p:spPr>
            <a:xfrm>
              <a:off x="981773" y="4305154"/>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1262" name="tx1262"/>
            <p:cNvSpPr/>
            <p:nvPr/>
          </p:nvSpPr>
          <p:spPr>
            <a:xfrm>
              <a:off x="655647" y="4096411"/>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1263" name="tx1263"/>
            <p:cNvSpPr/>
            <p:nvPr/>
          </p:nvSpPr>
          <p:spPr>
            <a:xfrm>
              <a:off x="1090573" y="3915431"/>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1264" name="tx1264"/>
            <p:cNvSpPr/>
            <p:nvPr/>
          </p:nvSpPr>
          <p:spPr>
            <a:xfrm>
              <a:off x="1106125" y="3732746"/>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1265" name="tx1265"/>
            <p:cNvSpPr/>
            <p:nvPr/>
          </p:nvSpPr>
          <p:spPr>
            <a:xfrm>
              <a:off x="1168267" y="3581234"/>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1266" name="tx1266"/>
            <p:cNvSpPr/>
            <p:nvPr/>
          </p:nvSpPr>
          <p:spPr>
            <a:xfrm>
              <a:off x="1005034" y="3400254"/>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1267" name="tx1267"/>
            <p:cNvSpPr/>
            <p:nvPr/>
          </p:nvSpPr>
          <p:spPr>
            <a:xfrm>
              <a:off x="1036275" y="3220911"/>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1268" name="tx1268"/>
            <p:cNvSpPr/>
            <p:nvPr/>
          </p:nvSpPr>
          <p:spPr>
            <a:xfrm>
              <a:off x="508103" y="3036520"/>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1269" name="tx1269"/>
            <p:cNvSpPr/>
            <p:nvPr/>
          </p:nvSpPr>
          <p:spPr>
            <a:xfrm>
              <a:off x="624611" y="2831188"/>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1270" name="tx1270"/>
            <p:cNvSpPr/>
            <p:nvPr/>
          </p:nvSpPr>
          <p:spPr>
            <a:xfrm>
              <a:off x="1105989" y="26485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1271" name="tx1271"/>
            <p:cNvSpPr/>
            <p:nvPr/>
          </p:nvSpPr>
          <p:spPr>
            <a:xfrm>
              <a:off x="624474" y="249358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1272" name="tx1272"/>
            <p:cNvSpPr/>
            <p:nvPr/>
          </p:nvSpPr>
          <p:spPr>
            <a:xfrm>
              <a:off x="1020450" y="2312600"/>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1273" name="tx1273"/>
            <p:cNvSpPr/>
            <p:nvPr/>
          </p:nvSpPr>
          <p:spPr>
            <a:xfrm>
              <a:off x="935047" y="2105630"/>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1274" name="tx1274"/>
            <p:cNvSpPr/>
            <p:nvPr/>
          </p:nvSpPr>
          <p:spPr>
            <a:xfrm>
              <a:off x="601350" y="1952413"/>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1275" name="tx1275"/>
            <p:cNvSpPr/>
            <p:nvPr/>
          </p:nvSpPr>
          <p:spPr>
            <a:xfrm>
              <a:off x="935252" y="1769659"/>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1276" name="tx1276"/>
            <p:cNvSpPr/>
            <p:nvPr/>
          </p:nvSpPr>
          <p:spPr>
            <a:xfrm>
              <a:off x="942892" y="1590453"/>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1277" name="tx1277"/>
            <p:cNvSpPr/>
            <p:nvPr/>
          </p:nvSpPr>
          <p:spPr>
            <a:xfrm>
              <a:off x="989686" y="1409473"/>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1278" name="tx1278"/>
            <p:cNvSpPr/>
            <p:nvPr/>
          </p:nvSpPr>
          <p:spPr>
            <a:xfrm>
              <a:off x="1012947" y="1228493"/>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1279" name="tx1279"/>
            <p:cNvSpPr/>
            <p:nvPr/>
          </p:nvSpPr>
          <p:spPr>
            <a:xfrm>
              <a:off x="911855" y="1047513"/>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1280" name="tx1280"/>
            <p:cNvSpPr/>
            <p:nvPr/>
          </p:nvSpPr>
          <p:spPr>
            <a:xfrm>
              <a:off x="3443827"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281" name="pic1281"/>
            <p:cNvPicPr/>
            <p:nvPr/>
          </p:nvPicPr>
          <p:blipFill>
            <a:blip r:embed="rId2" cstate="print"/>
            <a:stretch>
              <a:fillRect/>
            </a:stretch>
          </p:blipFill>
          <p:spPr>
            <a:xfrm>
              <a:off x="4957620" y="5941007"/>
              <a:ext cx="2160000" cy="219455"/>
            </a:xfrm>
            <a:prstGeom prst="rect">
              <a:avLst/>
            </a:prstGeom>
          </p:spPr>
        </p:pic>
        <p:sp>
          <p:nvSpPr>
            <p:cNvPr id="1282" name="pl1282"/>
            <p:cNvSpPr/>
            <p:nvPr/>
          </p:nvSpPr>
          <p:spPr>
            <a:xfrm>
              <a:off x="4961220"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83" name="pl1283"/>
            <p:cNvSpPr/>
            <p:nvPr/>
          </p:nvSpPr>
          <p:spPr>
            <a:xfrm>
              <a:off x="623137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84" name="pl1284"/>
            <p:cNvSpPr/>
            <p:nvPr/>
          </p:nvSpPr>
          <p:spPr>
            <a:xfrm>
              <a:off x="644665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85" name="pl1285"/>
            <p:cNvSpPr/>
            <p:nvPr/>
          </p:nvSpPr>
          <p:spPr>
            <a:xfrm>
              <a:off x="666193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86" name="pl1286"/>
            <p:cNvSpPr/>
            <p:nvPr/>
          </p:nvSpPr>
          <p:spPr>
            <a:xfrm>
              <a:off x="687721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87" name="pl1287"/>
            <p:cNvSpPr/>
            <p:nvPr/>
          </p:nvSpPr>
          <p:spPr>
            <a:xfrm>
              <a:off x="7114020"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88" name="pl1288"/>
            <p:cNvSpPr/>
            <p:nvPr/>
          </p:nvSpPr>
          <p:spPr>
            <a:xfrm>
              <a:off x="4961220"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89" name="pl1289"/>
            <p:cNvSpPr/>
            <p:nvPr/>
          </p:nvSpPr>
          <p:spPr>
            <a:xfrm>
              <a:off x="623137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90" name="pl1290"/>
            <p:cNvSpPr/>
            <p:nvPr/>
          </p:nvSpPr>
          <p:spPr>
            <a:xfrm>
              <a:off x="644665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91" name="pl1291"/>
            <p:cNvSpPr/>
            <p:nvPr/>
          </p:nvSpPr>
          <p:spPr>
            <a:xfrm>
              <a:off x="666193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92" name="pl1292"/>
            <p:cNvSpPr/>
            <p:nvPr/>
          </p:nvSpPr>
          <p:spPr>
            <a:xfrm>
              <a:off x="687721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93" name="pl1293"/>
            <p:cNvSpPr/>
            <p:nvPr/>
          </p:nvSpPr>
          <p:spPr>
            <a:xfrm>
              <a:off x="7114020"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94" name="tx1294"/>
            <p:cNvSpPr/>
            <p:nvPr/>
          </p:nvSpPr>
          <p:spPr>
            <a:xfrm>
              <a:off x="4930142"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295" name="tx1295"/>
            <p:cNvSpPr/>
            <p:nvPr/>
          </p:nvSpPr>
          <p:spPr>
            <a:xfrm>
              <a:off x="6169216"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296" name="tx1296"/>
            <p:cNvSpPr/>
            <p:nvPr/>
          </p:nvSpPr>
          <p:spPr>
            <a:xfrm>
              <a:off x="6384496"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297" name="tx1297"/>
            <p:cNvSpPr/>
            <p:nvPr/>
          </p:nvSpPr>
          <p:spPr>
            <a:xfrm>
              <a:off x="6599776"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298" name="tx1298"/>
            <p:cNvSpPr/>
            <p:nvPr/>
          </p:nvSpPr>
          <p:spPr>
            <a:xfrm>
              <a:off x="6815056"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299" name="tx1299"/>
            <p:cNvSpPr/>
            <p:nvPr/>
          </p:nvSpPr>
          <p:spPr>
            <a:xfrm>
              <a:off x="7020786"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300" name="tx1300"/>
            <p:cNvSpPr/>
            <p:nvPr/>
          </p:nvSpPr>
          <p:spPr>
            <a:xfrm>
              <a:off x="1487037" y="398022"/>
              <a:ext cx="33639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LICs, 2000-2023</a:t>
              </a:r>
            </a:p>
          </p:txBody>
        </p:sp>
        <p:sp>
          <p:nvSpPr>
            <p:cNvPr id="1301" name="tx130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02" name="tx1302"/>
            <p:cNvSpPr/>
            <p:nvPr/>
          </p:nvSpPr>
          <p:spPr>
            <a:xfrm>
              <a:off x="4396480" y="6568567"/>
              <a:ext cx="4677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DTP1 coverage across all years.</a:t>
              </a:r>
            </a:p>
          </p:txBody>
        </p:sp>
      </p:grpSp>
      <p:sp>
        <p:nvSpPr>
          <p:cNvPr id="13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Eritrea and Rwanda had the highest crude average DTP1 coverage (97%) and Somalia had the lowest (53%).
Over the last 5 years (2019-2023), 6 countries maintained coverage of at least 90%.
There were 2 countries with coverage consistently below 60% over the last 5 years (CAR and Somalia).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6858000" y="1828800"/>
            <a:ext cx="5303520" cy="3017520"/>
          </a:xfrm>
        </p:spPr>
        <p:txBody>
          <a:bodyPr/>
          <a:lstStyle/>
          <a:p>
            <a:pPr algn="ctr" marL="0" marR="0">
              <a:lnSpc>
                <a:spcPct val="100000"/>
              </a:lnSpc>
              <a:spcBef>
                <a:spcPts val="0"/>
              </a:spcBef>
              <a:spcAft>
                <a:spcPts val="0"/>
              </a:spcAft>
              <a:buNone/>
            </a:pPr>
            <a:r>
              <a:rPr cap="none" sz="4800" i="0" b="0" u="none">
                <a:solidFill>
                  <a:srgbClr val="FFFFFF">
                    <a:alpha val="100000"/>
                  </a:srgbClr>
                </a:solidFill>
                <a:latin typeface="Arial"/>
                <a:cs typeface="Arial"/>
                <a:ea typeface="Arial"/>
                <a:sym typeface="Arial"/>
              </a:rPr>
              <a:t>Low income countries (LICs)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10014"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136601"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63188"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89776"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541402" y="5712990"/>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9" name="pl9"/>
            <p:cNvSpPr/>
            <p:nvPr/>
          </p:nvSpPr>
          <p:spPr>
            <a:xfrm>
              <a:off x="1541402" y="5515616"/>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0" name="pl10"/>
            <p:cNvSpPr/>
            <p:nvPr/>
          </p:nvSpPr>
          <p:spPr>
            <a:xfrm>
              <a:off x="1541402" y="5318242"/>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1" name="pl11"/>
            <p:cNvSpPr/>
            <p:nvPr/>
          </p:nvSpPr>
          <p:spPr>
            <a:xfrm>
              <a:off x="1541402" y="5120869"/>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2" name="pl12"/>
            <p:cNvSpPr/>
            <p:nvPr/>
          </p:nvSpPr>
          <p:spPr>
            <a:xfrm>
              <a:off x="1541402" y="4923495"/>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3" name="pl13"/>
            <p:cNvSpPr/>
            <p:nvPr/>
          </p:nvSpPr>
          <p:spPr>
            <a:xfrm>
              <a:off x="1541402" y="4726121"/>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4" name="pl14"/>
            <p:cNvSpPr/>
            <p:nvPr/>
          </p:nvSpPr>
          <p:spPr>
            <a:xfrm>
              <a:off x="1541402" y="4528747"/>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5" name="pl15"/>
            <p:cNvSpPr/>
            <p:nvPr/>
          </p:nvSpPr>
          <p:spPr>
            <a:xfrm>
              <a:off x="1541402" y="4331373"/>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6" name="pl16"/>
            <p:cNvSpPr/>
            <p:nvPr/>
          </p:nvSpPr>
          <p:spPr>
            <a:xfrm>
              <a:off x="1541402" y="4133999"/>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7" name="pl17"/>
            <p:cNvSpPr/>
            <p:nvPr/>
          </p:nvSpPr>
          <p:spPr>
            <a:xfrm>
              <a:off x="1541402" y="3936625"/>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8" name="pl18"/>
            <p:cNvSpPr/>
            <p:nvPr/>
          </p:nvSpPr>
          <p:spPr>
            <a:xfrm>
              <a:off x="1541402" y="3739251"/>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9" name="pl19"/>
            <p:cNvSpPr/>
            <p:nvPr/>
          </p:nvSpPr>
          <p:spPr>
            <a:xfrm>
              <a:off x="1541402" y="3541877"/>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0" name="pl20"/>
            <p:cNvSpPr/>
            <p:nvPr/>
          </p:nvSpPr>
          <p:spPr>
            <a:xfrm>
              <a:off x="1541402" y="3344503"/>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1" name="pl21"/>
            <p:cNvSpPr/>
            <p:nvPr/>
          </p:nvSpPr>
          <p:spPr>
            <a:xfrm>
              <a:off x="1541402" y="3147129"/>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2" name="pl22"/>
            <p:cNvSpPr/>
            <p:nvPr/>
          </p:nvSpPr>
          <p:spPr>
            <a:xfrm>
              <a:off x="1541402" y="2949755"/>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3" name="pl23"/>
            <p:cNvSpPr/>
            <p:nvPr/>
          </p:nvSpPr>
          <p:spPr>
            <a:xfrm>
              <a:off x="1541402" y="2752381"/>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4" name="pl24"/>
            <p:cNvSpPr/>
            <p:nvPr/>
          </p:nvSpPr>
          <p:spPr>
            <a:xfrm>
              <a:off x="1541402" y="2555007"/>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5" name="pl25"/>
            <p:cNvSpPr/>
            <p:nvPr/>
          </p:nvSpPr>
          <p:spPr>
            <a:xfrm>
              <a:off x="1541402" y="2357633"/>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6" name="pl26"/>
            <p:cNvSpPr/>
            <p:nvPr/>
          </p:nvSpPr>
          <p:spPr>
            <a:xfrm>
              <a:off x="1541402" y="2160259"/>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7" name="pl27"/>
            <p:cNvSpPr/>
            <p:nvPr/>
          </p:nvSpPr>
          <p:spPr>
            <a:xfrm>
              <a:off x="1541402" y="1962885"/>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8" name="pl28"/>
            <p:cNvSpPr/>
            <p:nvPr/>
          </p:nvSpPr>
          <p:spPr>
            <a:xfrm>
              <a:off x="1541402" y="1765511"/>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9" name="pl29"/>
            <p:cNvSpPr/>
            <p:nvPr/>
          </p:nvSpPr>
          <p:spPr>
            <a:xfrm>
              <a:off x="1541402" y="1568138"/>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30" name="pl30"/>
            <p:cNvSpPr/>
            <p:nvPr/>
          </p:nvSpPr>
          <p:spPr>
            <a:xfrm>
              <a:off x="1541402" y="1370764"/>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31" name="pl31"/>
            <p:cNvSpPr/>
            <p:nvPr/>
          </p:nvSpPr>
          <p:spPr>
            <a:xfrm>
              <a:off x="1541402" y="1173390"/>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32" name="pl32"/>
            <p:cNvSpPr/>
            <p:nvPr/>
          </p:nvSpPr>
          <p:spPr>
            <a:xfrm>
              <a:off x="1541402" y="976016"/>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33" name="pl33"/>
            <p:cNvSpPr/>
            <p:nvPr/>
          </p:nvSpPr>
          <p:spPr>
            <a:xfrm>
              <a:off x="1541402" y="778642"/>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34" name="pl34"/>
            <p:cNvSpPr/>
            <p:nvPr/>
          </p:nvSpPr>
          <p:spPr>
            <a:xfrm>
              <a:off x="1846720"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3373307"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4899895"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426482"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953069"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647752" y="778642"/>
              <a:ext cx="244253" cy="0"/>
            </a:xfrm>
            <a:custGeom>
              <a:avLst/>
              <a:pathLst>
                <a:path w="244253" h="0">
                  <a:moveTo>
                    <a:pt x="0" y="0"/>
                  </a:moveTo>
                  <a:lnTo>
                    <a:pt x="0" y="0"/>
                  </a:lnTo>
                  <a:lnTo>
                    <a:pt x="0" y="0"/>
                  </a:lnTo>
                  <a:lnTo>
                    <a:pt x="122126" y="0"/>
                  </a:lnTo>
                  <a:lnTo>
                    <a:pt x="244253" y="0"/>
                  </a:lnTo>
                </a:path>
              </a:pathLst>
            </a:custGeom>
            <a:ln w="108405" cap="flat">
              <a:solidFill>
                <a:srgbClr val="E8E8E8">
                  <a:alpha val="100000"/>
                </a:srgbClr>
              </a:solidFill>
              <a:prstDash val="solid"/>
              <a:round/>
            </a:ln>
          </p:spPr>
          <p:txBody>
            <a:bodyPr/>
            <a:lstStyle/>
            <a:p/>
          </p:txBody>
        </p:sp>
        <p:sp>
          <p:nvSpPr>
            <p:cNvPr id="40" name="pl40"/>
            <p:cNvSpPr/>
            <p:nvPr/>
          </p:nvSpPr>
          <p:spPr>
            <a:xfrm>
              <a:off x="6792863" y="976016"/>
              <a:ext cx="1099142" cy="0"/>
            </a:xfrm>
            <a:custGeom>
              <a:avLst/>
              <a:pathLst>
                <a:path w="1099142" h="0">
                  <a:moveTo>
                    <a:pt x="0" y="0"/>
                  </a:moveTo>
                  <a:lnTo>
                    <a:pt x="61063" y="0"/>
                  </a:lnTo>
                  <a:lnTo>
                    <a:pt x="305317" y="0"/>
                  </a:lnTo>
                  <a:lnTo>
                    <a:pt x="732761" y="0"/>
                  </a:lnTo>
                  <a:lnTo>
                    <a:pt x="1099142" y="0"/>
                  </a:lnTo>
                </a:path>
              </a:pathLst>
            </a:custGeom>
            <a:ln w="108405" cap="flat">
              <a:solidFill>
                <a:srgbClr val="E8E8E8">
                  <a:alpha val="100000"/>
                </a:srgbClr>
              </a:solidFill>
              <a:prstDash val="solid"/>
              <a:round/>
            </a:ln>
          </p:spPr>
          <p:txBody>
            <a:bodyPr/>
            <a:lstStyle/>
            <a:p/>
          </p:txBody>
        </p:sp>
        <p:sp>
          <p:nvSpPr>
            <p:cNvPr id="41" name="pl41"/>
            <p:cNvSpPr/>
            <p:nvPr/>
          </p:nvSpPr>
          <p:spPr>
            <a:xfrm>
              <a:off x="7647752" y="1173390"/>
              <a:ext cx="244253" cy="0"/>
            </a:xfrm>
            <a:custGeom>
              <a:avLst/>
              <a:pathLst>
                <a:path w="244253" h="0">
                  <a:moveTo>
                    <a:pt x="0" y="0"/>
                  </a:moveTo>
                  <a:lnTo>
                    <a:pt x="61063" y="0"/>
                  </a:lnTo>
                  <a:lnTo>
                    <a:pt x="183190" y="0"/>
                  </a:lnTo>
                  <a:lnTo>
                    <a:pt x="244253" y="0"/>
                  </a:lnTo>
                  <a:lnTo>
                    <a:pt x="244253" y="0"/>
                  </a:lnTo>
                </a:path>
              </a:pathLst>
            </a:custGeom>
            <a:ln w="108405" cap="flat">
              <a:solidFill>
                <a:srgbClr val="E8E8E8">
                  <a:alpha val="100000"/>
                </a:srgbClr>
              </a:solidFill>
              <a:prstDash val="solid"/>
              <a:round/>
            </a:ln>
          </p:spPr>
          <p:txBody>
            <a:bodyPr/>
            <a:lstStyle/>
            <a:p/>
          </p:txBody>
        </p:sp>
        <p:sp>
          <p:nvSpPr>
            <p:cNvPr id="42" name="pl42"/>
            <p:cNvSpPr/>
            <p:nvPr/>
          </p:nvSpPr>
          <p:spPr>
            <a:xfrm>
              <a:off x="7769879" y="1370764"/>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3" name="pl43"/>
            <p:cNvSpPr/>
            <p:nvPr/>
          </p:nvSpPr>
          <p:spPr>
            <a:xfrm>
              <a:off x="7281371" y="1568138"/>
              <a:ext cx="488507" cy="0"/>
            </a:xfrm>
            <a:custGeom>
              <a:avLst/>
              <a:pathLst>
                <a:path w="488507" h="0">
                  <a:moveTo>
                    <a:pt x="0" y="0"/>
                  </a:moveTo>
                  <a:lnTo>
                    <a:pt x="366380" y="0"/>
                  </a:lnTo>
                  <a:lnTo>
                    <a:pt x="366380" y="0"/>
                  </a:lnTo>
                  <a:lnTo>
                    <a:pt x="366380" y="0"/>
                  </a:lnTo>
                  <a:lnTo>
                    <a:pt x="488507" y="0"/>
                  </a:lnTo>
                </a:path>
              </a:pathLst>
            </a:custGeom>
            <a:ln w="108405" cap="flat">
              <a:solidFill>
                <a:srgbClr val="E8E8E8">
                  <a:alpha val="100000"/>
                </a:srgbClr>
              </a:solidFill>
              <a:prstDash val="solid"/>
              <a:round/>
            </a:ln>
          </p:spPr>
          <p:txBody>
            <a:bodyPr/>
            <a:lstStyle/>
            <a:p/>
          </p:txBody>
        </p:sp>
        <p:sp>
          <p:nvSpPr>
            <p:cNvPr id="44" name="pl44"/>
            <p:cNvSpPr/>
            <p:nvPr/>
          </p:nvSpPr>
          <p:spPr>
            <a:xfrm>
              <a:off x="7586688" y="1765511"/>
              <a:ext cx="183190" cy="0"/>
            </a:xfrm>
            <a:custGeom>
              <a:avLst/>
              <a:pathLst>
                <a:path w="183190" h="0">
                  <a:moveTo>
                    <a:pt x="0" y="0"/>
                  </a:moveTo>
                  <a:lnTo>
                    <a:pt x="0" y="0"/>
                  </a:lnTo>
                  <a:lnTo>
                    <a:pt x="61063" y="0"/>
                  </a:lnTo>
                  <a:lnTo>
                    <a:pt x="122126" y="0"/>
                  </a:lnTo>
                  <a:lnTo>
                    <a:pt x="183190" y="0"/>
                  </a:lnTo>
                </a:path>
              </a:pathLst>
            </a:custGeom>
            <a:ln w="108405" cap="flat">
              <a:solidFill>
                <a:srgbClr val="E8E8E8">
                  <a:alpha val="100000"/>
                </a:srgbClr>
              </a:solidFill>
              <a:prstDash val="solid"/>
              <a:round/>
            </a:ln>
          </p:spPr>
          <p:txBody>
            <a:bodyPr/>
            <a:lstStyle/>
            <a:p/>
          </p:txBody>
        </p:sp>
        <p:sp>
          <p:nvSpPr>
            <p:cNvPr id="45" name="pl45"/>
            <p:cNvSpPr/>
            <p:nvPr/>
          </p:nvSpPr>
          <p:spPr>
            <a:xfrm>
              <a:off x="7464561" y="1962885"/>
              <a:ext cx="244253" cy="0"/>
            </a:xfrm>
            <a:custGeom>
              <a:avLst/>
              <a:pathLst>
                <a:path w="244253" h="0">
                  <a:moveTo>
                    <a:pt x="0" y="0"/>
                  </a:moveTo>
                  <a:lnTo>
                    <a:pt x="61063" y="0"/>
                  </a:lnTo>
                  <a:lnTo>
                    <a:pt x="122126" y="0"/>
                  </a:lnTo>
                  <a:lnTo>
                    <a:pt x="122126" y="0"/>
                  </a:lnTo>
                  <a:lnTo>
                    <a:pt x="244253" y="0"/>
                  </a:lnTo>
                </a:path>
              </a:pathLst>
            </a:custGeom>
            <a:ln w="108405" cap="flat">
              <a:solidFill>
                <a:srgbClr val="E8E8E8">
                  <a:alpha val="100000"/>
                </a:srgbClr>
              </a:solidFill>
              <a:prstDash val="solid"/>
              <a:round/>
            </a:ln>
          </p:spPr>
          <p:txBody>
            <a:bodyPr/>
            <a:lstStyle/>
            <a:p/>
          </p:txBody>
        </p:sp>
        <p:sp>
          <p:nvSpPr>
            <p:cNvPr id="46" name="pl46"/>
            <p:cNvSpPr/>
            <p:nvPr/>
          </p:nvSpPr>
          <p:spPr>
            <a:xfrm>
              <a:off x="7464561" y="2160259"/>
              <a:ext cx="183190" cy="0"/>
            </a:xfrm>
            <a:custGeom>
              <a:avLst/>
              <a:pathLst>
                <a:path w="183190" h="0">
                  <a:moveTo>
                    <a:pt x="0" y="0"/>
                  </a:moveTo>
                  <a:lnTo>
                    <a:pt x="0" y="0"/>
                  </a:lnTo>
                  <a:lnTo>
                    <a:pt x="61063" y="0"/>
                  </a:lnTo>
                  <a:lnTo>
                    <a:pt x="122126" y="0"/>
                  </a:lnTo>
                  <a:lnTo>
                    <a:pt x="183190" y="0"/>
                  </a:lnTo>
                </a:path>
              </a:pathLst>
            </a:custGeom>
            <a:ln w="108405" cap="flat">
              <a:solidFill>
                <a:srgbClr val="E8E8E8">
                  <a:alpha val="100000"/>
                </a:srgbClr>
              </a:solidFill>
              <a:prstDash val="solid"/>
              <a:round/>
            </a:ln>
          </p:spPr>
          <p:txBody>
            <a:bodyPr/>
            <a:lstStyle/>
            <a:p/>
          </p:txBody>
        </p:sp>
        <p:sp>
          <p:nvSpPr>
            <p:cNvPr id="47" name="pl47"/>
            <p:cNvSpPr/>
            <p:nvPr/>
          </p:nvSpPr>
          <p:spPr>
            <a:xfrm>
              <a:off x="7159244" y="2357633"/>
              <a:ext cx="305317" cy="0"/>
            </a:xfrm>
            <a:custGeom>
              <a:avLst/>
              <a:pathLst>
                <a:path w="305317" h="0">
                  <a:moveTo>
                    <a:pt x="0" y="0"/>
                  </a:moveTo>
                  <a:lnTo>
                    <a:pt x="61063" y="0"/>
                  </a:lnTo>
                  <a:lnTo>
                    <a:pt x="61063" y="0"/>
                  </a:lnTo>
                  <a:lnTo>
                    <a:pt x="183190" y="0"/>
                  </a:lnTo>
                  <a:lnTo>
                    <a:pt x="305317" y="0"/>
                  </a:lnTo>
                </a:path>
              </a:pathLst>
            </a:custGeom>
            <a:ln w="108405" cap="flat">
              <a:solidFill>
                <a:srgbClr val="E8E8E8">
                  <a:alpha val="100000"/>
                </a:srgbClr>
              </a:solidFill>
              <a:prstDash val="solid"/>
              <a:round/>
            </a:ln>
          </p:spPr>
          <p:txBody>
            <a:bodyPr/>
            <a:lstStyle/>
            <a:p/>
          </p:txBody>
        </p:sp>
        <p:sp>
          <p:nvSpPr>
            <p:cNvPr id="48" name="pl48"/>
            <p:cNvSpPr/>
            <p:nvPr/>
          </p:nvSpPr>
          <p:spPr>
            <a:xfrm>
              <a:off x="6487546" y="2555007"/>
              <a:ext cx="854888" cy="0"/>
            </a:xfrm>
            <a:custGeom>
              <a:avLst/>
              <a:pathLst>
                <a:path w="854888" h="0">
                  <a:moveTo>
                    <a:pt x="0" y="0"/>
                  </a:moveTo>
                  <a:lnTo>
                    <a:pt x="305317" y="0"/>
                  </a:lnTo>
                  <a:lnTo>
                    <a:pt x="427444" y="0"/>
                  </a:lnTo>
                  <a:lnTo>
                    <a:pt x="854888" y="0"/>
                  </a:lnTo>
                  <a:lnTo>
                    <a:pt x="854888" y="0"/>
                  </a:lnTo>
                </a:path>
              </a:pathLst>
            </a:custGeom>
            <a:ln w="108405" cap="flat">
              <a:solidFill>
                <a:srgbClr val="E8E8E8">
                  <a:alpha val="100000"/>
                </a:srgbClr>
              </a:solidFill>
              <a:prstDash val="solid"/>
              <a:round/>
            </a:ln>
          </p:spPr>
          <p:txBody>
            <a:bodyPr/>
            <a:lstStyle/>
            <a:p/>
          </p:txBody>
        </p:sp>
        <p:sp>
          <p:nvSpPr>
            <p:cNvPr id="49" name="pl49"/>
            <p:cNvSpPr/>
            <p:nvPr/>
          </p:nvSpPr>
          <p:spPr>
            <a:xfrm>
              <a:off x="7281371" y="2752381"/>
              <a:ext cx="549571" cy="0"/>
            </a:xfrm>
            <a:custGeom>
              <a:avLst/>
              <a:pathLst>
                <a:path w="549571" h="0">
                  <a:moveTo>
                    <a:pt x="0" y="0"/>
                  </a:moveTo>
                  <a:lnTo>
                    <a:pt x="244253" y="0"/>
                  </a:lnTo>
                  <a:lnTo>
                    <a:pt x="427444" y="0"/>
                  </a:lnTo>
                  <a:lnTo>
                    <a:pt x="488507" y="0"/>
                  </a:lnTo>
                  <a:lnTo>
                    <a:pt x="549571" y="0"/>
                  </a:lnTo>
                </a:path>
              </a:pathLst>
            </a:custGeom>
            <a:ln w="108405" cap="flat">
              <a:solidFill>
                <a:srgbClr val="E8E8E8">
                  <a:alpha val="100000"/>
                </a:srgbClr>
              </a:solidFill>
              <a:prstDash val="solid"/>
              <a:round/>
            </a:ln>
          </p:spPr>
          <p:txBody>
            <a:bodyPr/>
            <a:lstStyle/>
            <a:p/>
          </p:txBody>
        </p:sp>
        <p:sp>
          <p:nvSpPr>
            <p:cNvPr id="50" name="pl50"/>
            <p:cNvSpPr/>
            <p:nvPr/>
          </p:nvSpPr>
          <p:spPr>
            <a:xfrm>
              <a:off x="6853927" y="2949755"/>
              <a:ext cx="671698" cy="0"/>
            </a:xfrm>
            <a:custGeom>
              <a:avLst/>
              <a:pathLst>
                <a:path w="671698" h="0">
                  <a:moveTo>
                    <a:pt x="0" y="0"/>
                  </a:moveTo>
                  <a:lnTo>
                    <a:pt x="122126" y="0"/>
                  </a:lnTo>
                  <a:lnTo>
                    <a:pt x="183190" y="0"/>
                  </a:lnTo>
                  <a:lnTo>
                    <a:pt x="366380" y="0"/>
                  </a:lnTo>
                  <a:lnTo>
                    <a:pt x="671698" y="0"/>
                  </a:lnTo>
                </a:path>
              </a:pathLst>
            </a:custGeom>
            <a:ln w="108405" cap="flat">
              <a:solidFill>
                <a:srgbClr val="E8E8E8">
                  <a:alpha val="100000"/>
                </a:srgbClr>
              </a:solidFill>
              <a:prstDash val="solid"/>
              <a:round/>
            </a:ln>
          </p:spPr>
          <p:txBody>
            <a:bodyPr/>
            <a:lstStyle/>
            <a:p/>
          </p:txBody>
        </p:sp>
        <p:sp>
          <p:nvSpPr>
            <p:cNvPr id="51" name="pl51"/>
            <p:cNvSpPr/>
            <p:nvPr/>
          </p:nvSpPr>
          <p:spPr>
            <a:xfrm>
              <a:off x="6060101" y="3147129"/>
              <a:ext cx="915952" cy="0"/>
            </a:xfrm>
            <a:custGeom>
              <a:avLst/>
              <a:pathLst>
                <a:path w="915952" h="0">
                  <a:moveTo>
                    <a:pt x="0" y="0"/>
                  </a:moveTo>
                  <a:lnTo>
                    <a:pt x="305317" y="0"/>
                  </a:lnTo>
                  <a:lnTo>
                    <a:pt x="610634" y="0"/>
                  </a:lnTo>
                  <a:lnTo>
                    <a:pt x="793825" y="0"/>
                  </a:lnTo>
                  <a:lnTo>
                    <a:pt x="915952" y="0"/>
                  </a:lnTo>
                </a:path>
              </a:pathLst>
            </a:custGeom>
            <a:ln w="108405" cap="flat">
              <a:solidFill>
                <a:srgbClr val="E8E8E8">
                  <a:alpha val="100000"/>
                </a:srgbClr>
              </a:solidFill>
              <a:prstDash val="solid"/>
              <a:round/>
            </a:ln>
          </p:spPr>
          <p:txBody>
            <a:bodyPr/>
            <a:lstStyle/>
            <a:p/>
          </p:txBody>
        </p:sp>
        <p:sp>
          <p:nvSpPr>
            <p:cNvPr id="52" name="pl52"/>
            <p:cNvSpPr/>
            <p:nvPr/>
          </p:nvSpPr>
          <p:spPr>
            <a:xfrm>
              <a:off x="6731800" y="3344503"/>
              <a:ext cx="244253" cy="0"/>
            </a:xfrm>
            <a:custGeom>
              <a:avLst/>
              <a:pathLst>
                <a:path w="244253" h="0">
                  <a:moveTo>
                    <a:pt x="0" y="0"/>
                  </a:moveTo>
                  <a:lnTo>
                    <a:pt x="61063" y="0"/>
                  </a:lnTo>
                  <a:lnTo>
                    <a:pt x="61063" y="0"/>
                  </a:lnTo>
                  <a:lnTo>
                    <a:pt x="183190" y="0"/>
                  </a:lnTo>
                  <a:lnTo>
                    <a:pt x="244253" y="0"/>
                  </a:lnTo>
                </a:path>
              </a:pathLst>
            </a:custGeom>
            <a:ln w="108405" cap="flat">
              <a:solidFill>
                <a:srgbClr val="E8E8E8">
                  <a:alpha val="100000"/>
                </a:srgbClr>
              </a:solidFill>
              <a:prstDash val="solid"/>
              <a:round/>
            </a:ln>
          </p:spPr>
          <p:txBody>
            <a:bodyPr/>
            <a:lstStyle/>
            <a:p/>
          </p:txBody>
        </p:sp>
        <p:sp>
          <p:nvSpPr>
            <p:cNvPr id="53" name="pl53"/>
            <p:cNvSpPr/>
            <p:nvPr/>
          </p:nvSpPr>
          <p:spPr>
            <a:xfrm>
              <a:off x="6731800" y="3541877"/>
              <a:ext cx="427444" cy="0"/>
            </a:xfrm>
            <a:custGeom>
              <a:avLst/>
              <a:pathLst>
                <a:path w="427444" h="0">
                  <a:moveTo>
                    <a:pt x="0" y="0"/>
                  </a:moveTo>
                  <a:lnTo>
                    <a:pt x="61063" y="0"/>
                  </a:lnTo>
                  <a:lnTo>
                    <a:pt x="61063" y="0"/>
                  </a:lnTo>
                  <a:lnTo>
                    <a:pt x="366380" y="0"/>
                  </a:lnTo>
                  <a:lnTo>
                    <a:pt x="427444" y="0"/>
                  </a:lnTo>
                </a:path>
              </a:pathLst>
            </a:custGeom>
            <a:ln w="108405" cap="flat">
              <a:solidFill>
                <a:srgbClr val="E8E8E8">
                  <a:alpha val="100000"/>
                </a:srgbClr>
              </a:solidFill>
              <a:prstDash val="solid"/>
              <a:round/>
            </a:ln>
          </p:spPr>
          <p:txBody>
            <a:bodyPr/>
            <a:lstStyle/>
            <a:p/>
          </p:txBody>
        </p:sp>
        <p:sp>
          <p:nvSpPr>
            <p:cNvPr id="54" name="pl54"/>
            <p:cNvSpPr/>
            <p:nvPr/>
          </p:nvSpPr>
          <p:spPr>
            <a:xfrm>
              <a:off x="6426482" y="3739251"/>
              <a:ext cx="366380" cy="0"/>
            </a:xfrm>
            <a:custGeom>
              <a:avLst/>
              <a:pathLst>
                <a:path w="366380" h="0">
                  <a:moveTo>
                    <a:pt x="0" y="0"/>
                  </a:moveTo>
                  <a:lnTo>
                    <a:pt x="183190" y="0"/>
                  </a:lnTo>
                  <a:lnTo>
                    <a:pt x="183190" y="0"/>
                  </a:lnTo>
                  <a:lnTo>
                    <a:pt x="244253" y="0"/>
                  </a:lnTo>
                  <a:lnTo>
                    <a:pt x="366380" y="0"/>
                  </a:lnTo>
                </a:path>
              </a:pathLst>
            </a:custGeom>
            <a:ln w="108405" cap="flat">
              <a:solidFill>
                <a:srgbClr val="E8E8E8">
                  <a:alpha val="100000"/>
                </a:srgbClr>
              </a:solidFill>
              <a:prstDash val="solid"/>
              <a:round/>
            </a:ln>
          </p:spPr>
          <p:txBody>
            <a:bodyPr/>
            <a:lstStyle/>
            <a:p/>
          </p:txBody>
        </p:sp>
        <p:sp>
          <p:nvSpPr>
            <p:cNvPr id="55" name="pl55"/>
            <p:cNvSpPr/>
            <p:nvPr/>
          </p:nvSpPr>
          <p:spPr>
            <a:xfrm>
              <a:off x="6121165" y="3936625"/>
              <a:ext cx="427444" cy="0"/>
            </a:xfrm>
            <a:custGeom>
              <a:avLst/>
              <a:pathLst>
                <a:path w="427444" h="0">
                  <a:moveTo>
                    <a:pt x="0" y="0"/>
                  </a:moveTo>
                  <a:lnTo>
                    <a:pt x="0" y="0"/>
                  </a:lnTo>
                  <a:lnTo>
                    <a:pt x="366380" y="0"/>
                  </a:lnTo>
                  <a:lnTo>
                    <a:pt x="366380" y="0"/>
                  </a:lnTo>
                  <a:lnTo>
                    <a:pt x="427444" y="0"/>
                  </a:lnTo>
                </a:path>
              </a:pathLst>
            </a:custGeom>
            <a:ln w="108405" cap="flat">
              <a:solidFill>
                <a:srgbClr val="E8E8E8">
                  <a:alpha val="100000"/>
                </a:srgbClr>
              </a:solidFill>
              <a:prstDash val="solid"/>
              <a:round/>
            </a:ln>
          </p:spPr>
          <p:txBody>
            <a:bodyPr/>
            <a:lstStyle/>
            <a:p/>
          </p:txBody>
        </p:sp>
        <p:sp>
          <p:nvSpPr>
            <p:cNvPr id="56" name="pl56"/>
            <p:cNvSpPr/>
            <p:nvPr/>
          </p:nvSpPr>
          <p:spPr>
            <a:xfrm>
              <a:off x="5999038" y="4133999"/>
              <a:ext cx="488507" cy="0"/>
            </a:xfrm>
            <a:custGeom>
              <a:avLst/>
              <a:pathLst>
                <a:path w="488507" h="0">
                  <a:moveTo>
                    <a:pt x="0" y="0"/>
                  </a:moveTo>
                  <a:lnTo>
                    <a:pt x="183190" y="0"/>
                  </a:lnTo>
                  <a:lnTo>
                    <a:pt x="305317" y="0"/>
                  </a:lnTo>
                  <a:lnTo>
                    <a:pt x="488507" y="0"/>
                  </a:lnTo>
                  <a:lnTo>
                    <a:pt x="488507" y="0"/>
                  </a:lnTo>
                </a:path>
              </a:pathLst>
            </a:custGeom>
            <a:ln w="108405" cap="flat">
              <a:solidFill>
                <a:srgbClr val="E8E8E8">
                  <a:alpha val="100000"/>
                </a:srgbClr>
              </a:solidFill>
              <a:prstDash val="solid"/>
              <a:round/>
            </a:ln>
          </p:spPr>
          <p:txBody>
            <a:bodyPr/>
            <a:lstStyle/>
            <a:p/>
          </p:txBody>
        </p:sp>
        <p:sp>
          <p:nvSpPr>
            <p:cNvPr id="57" name="pl57"/>
            <p:cNvSpPr/>
            <p:nvPr/>
          </p:nvSpPr>
          <p:spPr>
            <a:xfrm>
              <a:off x="5876911" y="4331373"/>
              <a:ext cx="732761" cy="0"/>
            </a:xfrm>
            <a:custGeom>
              <a:avLst/>
              <a:pathLst>
                <a:path w="732761" h="0">
                  <a:moveTo>
                    <a:pt x="0" y="0"/>
                  </a:moveTo>
                  <a:lnTo>
                    <a:pt x="0" y="0"/>
                  </a:lnTo>
                  <a:lnTo>
                    <a:pt x="488507" y="0"/>
                  </a:lnTo>
                  <a:lnTo>
                    <a:pt x="671698" y="0"/>
                  </a:lnTo>
                  <a:lnTo>
                    <a:pt x="732761" y="0"/>
                  </a:lnTo>
                </a:path>
              </a:pathLst>
            </a:custGeom>
            <a:ln w="108405" cap="flat">
              <a:solidFill>
                <a:srgbClr val="E8E8E8">
                  <a:alpha val="100000"/>
                </a:srgbClr>
              </a:solidFill>
              <a:prstDash val="solid"/>
              <a:round/>
            </a:ln>
          </p:spPr>
          <p:txBody>
            <a:bodyPr/>
            <a:lstStyle/>
            <a:p/>
          </p:txBody>
        </p:sp>
        <p:sp>
          <p:nvSpPr>
            <p:cNvPr id="58" name="pl58"/>
            <p:cNvSpPr/>
            <p:nvPr/>
          </p:nvSpPr>
          <p:spPr>
            <a:xfrm>
              <a:off x="6060101" y="4528747"/>
              <a:ext cx="488507" cy="0"/>
            </a:xfrm>
            <a:custGeom>
              <a:avLst/>
              <a:pathLst>
                <a:path w="488507" h="0">
                  <a:moveTo>
                    <a:pt x="0" y="0"/>
                  </a:moveTo>
                  <a:lnTo>
                    <a:pt x="61063" y="0"/>
                  </a:lnTo>
                  <a:lnTo>
                    <a:pt x="61063" y="0"/>
                  </a:lnTo>
                  <a:lnTo>
                    <a:pt x="183190" y="0"/>
                  </a:lnTo>
                  <a:lnTo>
                    <a:pt x="488507" y="0"/>
                  </a:lnTo>
                </a:path>
              </a:pathLst>
            </a:custGeom>
            <a:ln w="108405" cap="flat">
              <a:solidFill>
                <a:srgbClr val="E8E8E8">
                  <a:alpha val="100000"/>
                </a:srgbClr>
              </a:solidFill>
              <a:prstDash val="solid"/>
              <a:round/>
            </a:ln>
          </p:spPr>
          <p:txBody>
            <a:bodyPr/>
            <a:lstStyle/>
            <a:p/>
          </p:txBody>
        </p:sp>
        <p:sp>
          <p:nvSpPr>
            <p:cNvPr id="59" name="pl59"/>
            <p:cNvSpPr/>
            <p:nvPr/>
          </p:nvSpPr>
          <p:spPr>
            <a:xfrm>
              <a:off x="5754784" y="4726121"/>
              <a:ext cx="366380" cy="0"/>
            </a:xfrm>
            <a:custGeom>
              <a:avLst/>
              <a:pathLst>
                <a:path w="366380" h="0">
                  <a:moveTo>
                    <a:pt x="0" y="0"/>
                  </a:moveTo>
                  <a:lnTo>
                    <a:pt x="183190" y="0"/>
                  </a:lnTo>
                  <a:lnTo>
                    <a:pt x="183190" y="0"/>
                  </a:lnTo>
                  <a:lnTo>
                    <a:pt x="305317" y="0"/>
                  </a:lnTo>
                  <a:lnTo>
                    <a:pt x="366380" y="0"/>
                  </a:lnTo>
                </a:path>
              </a:pathLst>
            </a:custGeom>
            <a:ln w="108405" cap="flat">
              <a:solidFill>
                <a:srgbClr val="E8E8E8">
                  <a:alpha val="100000"/>
                </a:srgbClr>
              </a:solidFill>
              <a:prstDash val="solid"/>
              <a:round/>
            </a:ln>
          </p:spPr>
          <p:txBody>
            <a:bodyPr/>
            <a:lstStyle/>
            <a:p/>
          </p:txBody>
        </p:sp>
        <p:sp>
          <p:nvSpPr>
            <p:cNvPr id="60" name="pl60"/>
            <p:cNvSpPr/>
            <p:nvPr/>
          </p:nvSpPr>
          <p:spPr>
            <a:xfrm>
              <a:off x="5327339" y="4923495"/>
              <a:ext cx="2564666" cy="0"/>
            </a:xfrm>
            <a:custGeom>
              <a:avLst/>
              <a:pathLst>
                <a:path w="2564666" h="0">
                  <a:moveTo>
                    <a:pt x="0" y="0"/>
                  </a:moveTo>
                  <a:lnTo>
                    <a:pt x="1099142" y="0"/>
                  </a:lnTo>
                  <a:lnTo>
                    <a:pt x="2198285" y="0"/>
                  </a:lnTo>
                  <a:lnTo>
                    <a:pt x="2503603" y="0"/>
                  </a:lnTo>
                  <a:lnTo>
                    <a:pt x="2564666" y="0"/>
                  </a:lnTo>
                </a:path>
              </a:pathLst>
            </a:custGeom>
            <a:ln w="108405" cap="flat">
              <a:solidFill>
                <a:srgbClr val="E8E8E8">
                  <a:alpha val="100000"/>
                </a:srgbClr>
              </a:solidFill>
              <a:prstDash val="solid"/>
              <a:round/>
            </a:ln>
          </p:spPr>
          <p:txBody>
            <a:bodyPr/>
            <a:lstStyle/>
            <a:p/>
          </p:txBody>
        </p:sp>
        <p:sp>
          <p:nvSpPr>
            <p:cNvPr id="61" name="pl61"/>
            <p:cNvSpPr/>
            <p:nvPr/>
          </p:nvSpPr>
          <p:spPr>
            <a:xfrm>
              <a:off x="5327339" y="5120869"/>
              <a:ext cx="793825" cy="0"/>
            </a:xfrm>
            <a:custGeom>
              <a:avLst/>
              <a:pathLst>
                <a:path w="793825" h="0">
                  <a:moveTo>
                    <a:pt x="0" y="0"/>
                  </a:moveTo>
                  <a:lnTo>
                    <a:pt x="427444" y="0"/>
                  </a:lnTo>
                  <a:lnTo>
                    <a:pt x="488507" y="0"/>
                  </a:lnTo>
                  <a:lnTo>
                    <a:pt x="610634" y="0"/>
                  </a:lnTo>
                  <a:lnTo>
                    <a:pt x="793825" y="0"/>
                  </a:lnTo>
                </a:path>
              </a:pathLst>
            </a:custGeom>
            <a:ln w="108405" cap="flat">
              <a:solidFill>
                <a:srgbClr val="E8E8E8">
                  <a:alpha val="100000"/>
                </a:srgbClr>
              </a:solidFill>
              <a:prstDash val="solid"/>
              <a:round/>
            </a:ln>
          </p:spPr>
          <p:txBody>
            <a:bodyPr/>
            <a:lstStyle/>
            <a:p/>
          </p:txBody>
        </p:sp>
        <p:sp>
          <p:nvSpPr>
            <p:cNvPr id="62" name="pl62"/>
            <p:cNvSpPr/>
            <p:nvPr/>
          </p:nvSpPr>
          <p:spPr>
            <a:xfrm>
              <a:off x="5144149" y="5318242"/>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63" name="pl63"/>
            <p:cNvSpPr/>
            <p:nvPr/>
          </p:nvSpPr>
          <p:spPr>
            <a:xfrm>
              <a:off x="5022022" y="5515616"/>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64" name="pl64"/>
            <p:cNvSpPr/>
            <p:nvPr/>
          </p:nvSpPr>
          <p:spPr>
            <a:xfrm>
              <a:off x="4350323" y="5712990"/>
              <a:ext cx="3480619" cy="0"/>
            </a:xfrm>
            <a:custGeom>
              <a:avLst/>
              <a:pathLst>
                <a:path w="3480619" h="0">
                  <a:moveTo>
                    <a:pt x="0" y="0"/>
                  </a:moveTo>
                  <a:lnTo>
                    <a:pt x="0" y="0"/>
                  </a:lnTo>
                  <a:lnTo>
                    <a:pt x="61063" y="0"/>
                  </a:lnTo>
                  <a:lnTo>
                    <a:pt x="3480619" y="0"/>
                  </a:lnTo>
                  <a:lnTo>
                    <a:pt x="3480619" y="0"/>
                  </a:lnTo>
                </a:path>
              </a:pathLst>
            </a:custGeom>
            <a:ln w="108405" cap="flat">
              <a:solidFill>
                <a:srgbClr val="E8E8E8">
                  <a:alpha val="100000"/>
                </a:srgbClr>
              </a:solidFill>
              <a:prstDash val="solid"/>
              <a:round/>
            </a:ln>
          </p:spPr>
          <p:txBody>
            <a:bodyPr/>
            <a:lstStyle/>
            <a:p/>
          </p:txBody>
        </p:sp>
        <p:sp>
          <p:nvSpPr>
            <p:cNvPr id="65" name="pt65"/>
            <p:cNvSpPr/>
            <p:nvPr/>
          </p:nvSpPr>
          <p:spPr>
            <a:xfrm>
              <a:off x="6055601" y="47216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116665" y="47216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750284" y="47216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933474" y="47216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933474" y="47216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43252" y="774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43252" y="774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43252" y="774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765379" y="27478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826442" y="27478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04315" y="27478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521125" y="27478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76871" y="27478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765379" y="774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887506" y="774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139649" y="53137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5139649" y="53137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139649" y="53137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139649" y="53137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139649" y="53137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971554" y="3340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910490" y="3340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788363" y="3340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788363" y="3340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727300" y="3340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765379" y="13662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765379" y="13662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765379" y="13662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765379" y="13662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65379" y="13662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483046" y="39321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483046" y="39321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116665" y="39321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116665" y="39321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544109" y="39321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521125" y="29452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215807" y="29452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849427" y="29452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032617" y="29452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971554" y="29452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093681" y="35373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54744" y="35373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788363" y="35373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788363" y="35373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727300" y="35373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093681" y="971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849427" y="971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788363" y="971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521125" y="971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887506" y="971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337934" y="2550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337934" y="2550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910490" y="2550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483046" y="2550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6788363" y="2550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544109" y="4326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605173" y="4326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872411" y="4326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872411" y="4326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360919" y="4326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6788363" y="3734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6421982" y="3734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6666236" y="3734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6605173" y="3734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6605173" y="3734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765379" y="1563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643252" y="1563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643252" y="1563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276871" y="1563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643252" y="1563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460061" y="19583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521125" y="19583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582188" y="19583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704315" y="19583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582188" y="19583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887506" y="1168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643252" y="1168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704315" y="1168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826442" y="57084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826442" y="57084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4406887" y="57084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345823" y="57084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4345823" y="57084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826442" y="1168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887506" y="1168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887506" y="4918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826442" y="4918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521125" y="4918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6421982" y="4918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5322839" y="4918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643252" y="2155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521125" y="2155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582188" y="2155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460061" y="2155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460061" y="2155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5017522" y="55111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017522" y="55111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5017522" y="55111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017522" y="55111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017522" y="55111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5994538" y="412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6177728" y="412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6299855" y="412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6483046" y="412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6483046" y="412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6544109" y="4524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6116665" y="4524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6116665" y="4524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6055601" y="4524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6238792" y="4524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6055601" y="31426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6360919" y="31426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6666236" y="31426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6849427" y="31426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6971554" y="31426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337934" y="2353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154744" y="2353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215807" y="2353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215807" y="2353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460061" y="2353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704315" y="1761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582188" y="1761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765379" y="1761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582188" y="1761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643252" y="1761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5811347" y="51163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750284" y="51163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3474" y="51163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6116665" y="51163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322839" y="51163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6001399" y="46674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6" name="pt196"/>
            <p:cNvSpPr/>
            <p:nvPr/>
          </p:nvSpPr>
          <p:spPr>
            <a:xfrm>
              <a:off x="5879272" y="46674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7" name="pt197"/>
            <p:cNvSpPr/>
            <p:nvPr/>
          </p:nvSpPr>
          <p:spPr>
            <a:xfrm>
              <a:off x="5879272" y="46674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8" name="pt198"/>
            <p:cNvSpPr/>
            <p:nvPr/>
          </p:nvSpPr>
          <p:spPr>
            <a:xfrm>
              <a:off x="7589049" y="71993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9" name="pt199"/>
            <p:cNvSpPr/>
            <p:nvPr/>
          </p:nvSpPr>
          <p:spPr>
            <a:xfrm>
              <a:off x="7711176" y="269367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7466922" y="269367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7222668" y="269367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7711176" y="71993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3" name="pt203"/>
            <p:cNvSpPr/>
            <p:nvPr/>
          </p:nvSpPr>
          <p:spPr>
            <a:xfrm>
              <a:off x="7833303" y="71993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4" name="pt204"/>
            <p:cNvSpPr/>
            <p:nvPr/>
          </p:nvSpPr>
          <p:spPr>
            <a:xfrm>
              <a:off x="5085446" y="52595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5" name="pt205"/>
            <p:cNvSpPr/>
            <p:nvPr/>
          </p:nvSpPr>
          <p:spPr>
            <a:xfrm>
              <a:off x="5085446" y="52595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6" name="pt206"/>
            <p:cNvSpPr/>
            <p:nvPr/>
          </p:nvSpPr>
          <p:spPr>
            <a:xfrm>
              <a:off x="5085446" y="52595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7" name="pt207"/>
            <p:cNvSpPr/>
            <p:nvPr/>
          </p:nvSpPr>
          <p:spPr>
            <a:xfrm>
              <a:off x="6917351" y="32858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8" name="pt208"/>
            <p:cNvSpPr/>
            <p:nvPr/>
          </p:nvSpPr>
          <p:spPr>
            <a:xfrm>
              <a:off x="6734161" y="32858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9" name="pt209"/>
            <p:cNvSpPr/>
            <p:nvPr/>
          </p:nvSpPr>
          <p:spPr>
            <a:xfrm>
              <a:off x="6673097" y="32858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0" name="pt210"/>
            <p:cNvSpPr/>
            <p:nvPr/>
          </p:nvSpPr>
          <p:spPr>
            <a:xfrm>
              <a:off x="7711176" y="131206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1" name="pt211"/>
            <p:cNvSpPr/>
            <p:nvPr/>
          </p:nvSpPr>
          <p:spPr>
            <a:xfrm>
              <a:off x="7711176" y="131206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2" name="pt212"/>
            <p:cNvSpPr/>
            <p:nvPr/>
          </p:nvSpPr>
          <p:spPr>
            <a:xfrm>
              <a:off x="7711176" y="131206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3" name="pt213"/>
            <p:cNvSpPr/>
            <p:nvPr/>
          </p:nvSpPr>
          <p:spPr>
            <a:xfrm>
              <a:off x="6428843" y="387792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4" name="pt214"/>
            <p:cNvSpPr/>
            <p:nvPr/>
          </p:nvSpPr>
          <p:spPr>
            <a:xfrm>
              <a:off x="6062462" y="387792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5" name="pt215"/>
            <p:cNvSpPr/>
            <p:nvPr/>
          </p:nvSpPr>
          <p:spPr>
            <a:xfrm>
              <a:off x="6489907" y="387792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6" name="pt216"/>
            <p:cNvSpPr/>
            <p:nvPr/>
          </p:nvSpPr>
          <p:spPr>
            <a:xfrm>
              <a:off x="7466922" y="289105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7" name="pt217"/>
            <p:cNvSpPr/>
            <p:nvPr/>
          </p:nvSpPr>
          <p:spPr>
            <a:xfrm>
              <a:off x="6978415" y="289105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8" name="pt218"/>
            <p:cNvSpPr/>
            <p:nvPr/>
          </p:nvSpPr>
          <p:spPr>
            <a:xfrm>
              <a:off x="6917351" y="289105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9" name="pt219"/>
            <p:cNvSpPr/>
            <p:nvPr/>
          </p:nvSpPr>
          <p:spPr>
            <a:xfrm>
              <a:off x="7039478" y="348317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0" name="pt220"/>
            <p:cNvSpPr/>
            <p:nvPr/>
          </p:nvSpPr>
          <p:spPr>
            <a:xfrm>
              <a:off x="6734161" y="348317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1" name="pt221"/>
            <p:cNvSpPr/>
            <p:nvPr/>
          </p:nvSpPr>
          <p:spPr>
            <a:xfrm>
              <a:off x="6673097" y="348317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2" name="pt222"/>
            <p:cNvSpPr/>
            <p:nvPr/>
          </p:nvSpPr>
          <p:spPr>
            <a:xfrm>
              <a:off x="7039478" y="9173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3" name="pt223"/>
            <p:cNvSpPr/>
            <p:nvPr/>
          </p:nvSpPr>
          <p:spPr>
            <a:xfrm>
              <a:off x="7466922" y="9173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4" name="pt224"/>
            <p:cNvSpPr/>
            <p:nvPr/>
          </p:nvSpPr>
          <p:spPr>
            <a:xfrm>
              <a:off x="7833303" y="9173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5" name="pt225"/>
            <p:cNvSpPr/>
            <p:nvPr/>
          </p:nvSpPr>
          <p:spPr>
            <a:xfrm>
              <a:off x="7283732" y="249630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7283732" y="249630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6734161" y="249630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6489907" y="42726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9" name="pt229"/>
            <p:cNvSpPr/>
            <p:nvPr/>
          </p:nvSpPr>
          <p:spPr>
            <a:xfrm>
              <a:off x="5818208" y="42726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0" name="pt230"/>
            <p:cNvSpPr/>
            <p:nvPr/>
          </p:nvSpPr>
          <p:spPr>
            <a:xfrm>
              <a:off x="6306716" y="42726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1" name="pt231"/>
            <p:cNvSpPr/>
            <p:nvPr/>
          </p:nvSpPr>
          <p:spPr>
            <a:xfrm>
              <a:off x="6734161" y="368054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2" name="pt232"/>
            <p:cNvSpPr/>
            <p:nvPr/>
          </p:nvSpPr>
          <p:spPr>
            <a:xfrm>
              <a:off x="6550970" y="368054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3" name="pt233"/>
            <p:cNvSpPr/>
            <p:nvPr/>
          </p:nvSpPr>
          <p:spPr>
            <a:xfrm>
              <a:off x="6550970" y="368054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4" name="pt234"/>
            <p:cNvSpPr/>
            <p:nvPr/>
          </p:nvSpPr>
          <p:spPr>
            <a:xfrm>
              <a:off x="7711176" y="150943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5" name="pt235"/>
            <p:cNvSpPr/>
            <p:nvPr/>
          </p:nvSpPr>
          <p:spPr>
            <a:xfrm>
              <a:off x="7222668" y="150943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6" name="pt236"/>
            <p:cNvSpPr/>
            <p:nvPr/>
          </p:nvSpPr>
          <p:spPr>
            <a:xfrm>
              <a:off x="7589049" y="150943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7" name="pt237"/>
            <p:cNvSpPr/>
            <p:nvPr/>
          </p:nvSpPr>
          <p:spPr>
            <a:xfrm>
              <a:off x="7405859" y="190418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8" name="pt238"/>
            <p:cNvSpPr/>
            <p:nvPr/>
          </p:nvSpPr>
          <p:spPr>
            <a:xfrm>
              <a:off x="7650113" y="190418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9" name="pt239"/>
            <p:cNvSpPr/>
            <p:nvPr/>
          </p:nvSpPr>
          <p:spPr>
            <a:xfrm>
              <a:off x="7527986" y="190418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0" name="pt240"/>
            <p:cNvSpPr/>
            <p:nvPr/>
          </p:nvSpPr>
          <p:spPr>
            <a:xfrm>
              <a:off x="7833303" y="11146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1" name="pt241"/>
            <p:cNvSpPr/>
            <p:nvPr/>
          </p:nvSpPr>
          <p:spPr>
            <a:xfrm>
              <a:off x="7772240" y="565428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4291621" y="565428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4291621" y="565428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772240" y="11146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5" name="pt245"/>
            <p:cNvSpPr/>
            <p:nvPr/>
          </p:nvSpPr>
          <p:spPr>
            <a:xfrm>
              <a:off x="7833303" y="11146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6" name="pt246"/>
            <p:cNvSpPr/>
            <p:nvPr/>
          </p:nvSpPr>
          <p:spPr>
            <a:xfrm>
              <a:off x="7833303" y="48647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7" name="pt247"/>
            <p:cNvSpPr/>
            <p:nvPr/>
          </p:nvSpPr>
          <p:spPr>
            <a:xfrm>
              <a:off x="6367780" y="48647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8" name="pt248"/>
            <p:cNvSpPr/>
            <p:nvPr/>
          </p:nvSpPr>
          <p:spPr>
            <a:xfrm>
              <a:off x="5268637" y="48647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9" name="pt249"/>
            <p:cNvSpPr/>
            <p:nvPr/>
          </p:nvSpPr>
          <p:spPr>
            <a:xfrm>
              <a:off x="7589049" y="21015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0" name="pt250"/>
            <p:cNvSpPr/>
            <p:nvPr/>
          </p:nvSpPr>
          <p:spPr>
            <a:xfrm>
              <a:off x="7405859" y="21015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1" name="pt251"/>
            <p:cNvSpPr/>
            <p:nvPr/>
          </p:nvSpPr>
          <p:spPr>
            <a:xfrm>
              <a:off x="7405859" y="21015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2" name="pt252"/>
            <p:cNvSpPr/>
            <p:nvPr/>
          </p:nvSpPr>
          <p:spPr>
            <a:xfrm>
              <a:off x="4963319" y="54569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3" name="pt253"/>
            <p:cNvSpPr/>
            <p:nvPr/>
          </p:nvSpPr>
          <p:spPr>
            <a:xfrm>
              <a:off x="4963319" y="54569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4" name="pt254"/>
            <p:cNvSpPr/>
            <p:nvPr/>
          </p:nvSpPr>
          <p:spPr>
            <a:xfrm>
              <a:off x="4963319" y="54569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5" name="pt255"/>
            <p:cNvSpPr/>
            <p:nvPr/>
          </p:nvSpPr>
          <p:spPr>
            <a:xfrm>
              <a:off x="5940335" y="40752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6" name="pt256"/>
            <p:cNvSpPr/>
            <p:nvPr/>
          </p:nvSpPr>
          <p:spPr>
            <a:xfrm>
              <a:off x="6428843" y="40752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7" name="pt257"/>
            <p:cNvSpPr/>
            <p:nvPr/>
          </p:nvSpPr>
          <p:spPr>
            <a:xfrm>
              <a:off x="6428843" y="40752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8" name="pt258"/>
            <p:cNvSpPr/>
            <p:nvPr/>
          </p:nvSpPr>
          <p:spPr>
            <a:xfrm>
              <a:off x="6489907" y="447004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9" name="pt259"/>
            <p:cNvSpPr/>
            <p:nvPr/>
          </p:nvSpPr>
          <p:spPr>
            <a:xfrm>
              <a:off x="6001399" y="447004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0" name="pt260"/>
            <p:cNvSpPr/>
            <p:nvPr/>
          </p:nvSpPr>
          <p:spPr>
            <a:xfrm>
              <a:off x="6184589" y="447004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1" name="pt261"/>
            <p:cNvSpPr/>
            <p:nvPr/>
          </p:nvSpPr>
          <p:spPr>
            <a:xfrm>
              <a:off x="6001399" y="30884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2" name="pt262"/>
            <p:cNvSpPr/>
            <p:nvPr/>
          </p:nvSpPr>
          <p:spPr>
            <a:xfrm>
              <a:off x="6795224" y="30884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3" name="pt263"/>
            <p:cNvSpPr/>
            <p:nvPr/>
          </p:nvSpPr>
          <p:spPr>
            <a:xfrm>
              <a:off x="6917351" y="30884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4" name="pt264"/>
            <p:cNvSpPr/>
            <p:nvPr/>
          </p:nvSpPr>
          <p:spPr>
            <a:xfrm>
              <a:off x="7283732" y="22989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5" name="pt265"/>
            <p:cNvSpPr/>
            <p:nvPr/>
          </p:nvSpPr>
          <p:spPr>
            <a:xfrm>
              <a:off x="7161605" y="22989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6" name="pt266"/>
            <p:cNvSpPr/>
            <p:nvPr/>
          </p:nvSpPr>
          <p:spPr>
            <a:xfrm>
              <a:off x="7405859" y="22989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7" name="pt267"/>
            <p:cNvSpPr/>
            <p:nvPr/>
          </p:nvSpPr>
          <p:spPr>
            <a:xfrm>
              <a:off x="7650113" y="17068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8" name="pt268"/>
            <p:cNvSpPr/>
            <p:nvPr/>
          </p:nvSpPr>
          <p:spPr>
            <a:xfrm>
              <a:off x="7527986" y="17068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9" name="pt269"/>
            <p:cNvSpPr/>
            <p:nvPr/>
          </p:nvSpPr>
          <p:spPr>
            <a:xfrm>
              <a:off x="7589049" y="17068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0" name="pt270"/>
            <p:cNvSpPr/>
            <p:nvPr/>
          </p:nvSpPr>
          <p:spPr>
            <a:xfrm>
              <a:off x="5757145" y="506216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1" name="pt271"/>
            <p:cNvSpPr/>
            <p:nvPr/>
          </p:nvSpPr>
          <p:spPr>
            <a:xfrm>
              <a:off x="6062462" y="506216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2" name="pt272"/>
            <p:cNvSpPr/>
            <p:nvPr/>
          </p:nvSpPr>
          <p:spPr>
            <a:xfrm>
              <a:off x="5268637" y="506216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3" name="tx273"/>
            <p:cNvSpPr/>
            <p:nvPr/>
          </p:nvSpPr>
          <p:spPr>
            <a:xfrm>
              <a:off x="1090641" y="5648290"/>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DPRK</a:t>
              </a:r>
            </a:p>
          </p:txBody>
        </p:sp>
        <p:sp>
          <p:nvSpPr>
            <p:cNvPr id="274" name="tx274"/>
            <p:cNvSpPr/>
            <p:nvPr/>
          </p:nvSpPr>
          <p:spPr>
            <a:xfrm>
              <a:off x="919699" y="5447506"/>
              <a:ext cx="5590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Somalia*</a:t>
              </a:r>
            </a:p>
          </p:txBody>
        </p:sp>
        <p:sp>
          <p:nvSpPr>
            <p:cNvPr id="275" name="tx275"/>
            <p:cNvSpPr/>
            <p:nvPr/>
          </p:nvSpPr>
          <p:spPr>
            <a:xfrm>
              <a:off x="1129454" y="5250132"/>
              <a:ext cx="34931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CAR*</a:t>
              </a:r>
            </a:p>
          </p:txBody>
        </p:sp>
        <p:sp>
          <p:nvSpPr>
            <p:cNvPr id="276" name="tx276"/>
            <p:cNvSpPr/>
            <p:nvPr/>
          </p:nvSpPr>
          <p:spPr>
            <a:xfrm>
              <a:off x="981773" y="5052826"/>
              <a:ext cx="496999"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Yemen*</a:t>
              </a:r>
            </a:p>
          </p:txBody>
        </p:sp>
        <p:sp>
          <p:nvSpPr>
            <p:cNvPr id="277" name="tx277"/>
            <p:cNvSpPr/>
            <p:nvPr/>
          </p:nvSpPr>
          <p:spPr>
            <a:xfrm>
              <a:off x="1020450" y="4855384"/>
              <a:ext cx="4583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Sudan*</a:t>
              </a:r>
            </a:p>
          </p:txBody>
        </p:sp>
        <p:sp>
          <p:nvSpPr>
            <p:cNvPr id="278" name="tx278"/>
            <p:cNvSpPr/>
            <p:nvPr/>
          </p:nvSpPr>
          <p:spPr>
            <a:xfrm>
              <a:off x="686548" y="4630316"/>
              <a:ext cx="7922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Afghanistan*</a:t>
              </a:r>
            </a:p>
          </p:txBody>
        </p:sp>
        <p:sp>
          <p:nvSpPr>
            <p:cNvPr id="279" name="tx279"/>
            <p:cNvSpPr/>
            <p:nvPr/>
          </p:nvSpPr>
          <p:spPr>
            <a:xfrm>
              <a:off x="1106125" y="4432942"/>
              <a:ext cx="37264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Syria*</a:t>
              </a:r>
            </a:p>
          </p:txBody>
        </p:sp>
        <p:sp>
          <p:nvSpPr>
            <p:cNvPr id="280" name="tx280"/>
            <p:cNvSpPr/>
            <p:nvPr/>
          </p:nvSpPr>
          <p:spPr>
            <a:xfrm>
              <a:off x="655647" y="4235568"/>
              <a:ext cx="8231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Madagascar*</a:t>
              </a:r>
            </a:p>
          </p:txBody>
        </p:sp>
        <p:sp>
          <p:nvSpPr>
            <p:cNvPr id="281" name="tx281"/>
            <p:cNvSpPr/>
            <p:nvPr/>
          </p:nvSpPr>
          <p:spPr>
            <a:xfrm>
              <a:off x="616561" y="4065888"/>
              <a:ext cx="36507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South</a:t>
              </a:r>
            </a:p>
          </p:txBody>
        </p:sp>
        <p:sp>
          <p:nvSpPr>
            <p:cNvPr id="282" name="tx282"/>
            <p:cNvSpPr/>
            <p:nvPr/>
          </p:nvSpPr>
          <p:spPr>
            <a:xfrm>
              <a:off x="1020450" y="4065888"/>
              <a:ext cx="4583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Sudan*</a:t>
              </a:r>
            </a:p>
          </p:txBody>
        </p:sp>
        <p:sp>
          <p:nvSpPr>
            <p:cNvPr id="283" name="tx283"/>
            <p:cNvSpPr/>
            <p:nvPr/>
          </p:nvSpPr>
          <p:spPr>
            <a:xfrm>
              <a:off x="919563" y="3842457"/>
              <a:ext cx="55920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Ethiopia*</a:t>
              </a:r>
            </a:p>
          </p:txBody>
        </p:sp>
        <p:sp>
          <p:nvSpPr>
            <p:cNvPr id="284" name="tx284"/>
            <p:cNvSpPr/>
            <p:nvPr/>
          </p:nvSpPr>
          <p:spPr>
            <a:xfrm>
              <a:off x="1168267" y="3671209"/>
              <a:ext cx="310505"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Mali*</a:t>
              </a:r>
            </a:p>
          </p:txBody>
        </p:sp>
        <p:sp>
          <p:nvSpPr>
            <p:cNvPr id="285" name="tx285"/>
            <p:cNvSpPr/>
            <p:nvPr/>
          </p:nvSpPr>
          <p:spPr>
            <a:xfrm>
              <a:off x="508103" y="3473766"/>
              <a:ext cx="9706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Guinea-Bissau*</a:t>
              </a:r>
            </a:p>
          </p:txBody>
        </p:sp>
        <p:sp>
          <p:nvSpPr>
            <p:cNvPr id="286" name="tx286"/>
            <p:cNvSpPr/>
            <p:nvPr/>
          </p:nvSpPr>
          <p:spPr>
            <a:xfrm>
              <a:off x="1121746" y="3276392"/>
              <a:ext cx="35702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DRC*</a:t>
              </a:r>
            </a:p>
          </p:txBody>
        </p:sp>
        <p:sp>
          <p:nvSpPr>
            <p:cNvPr id="287" name="tx287"/>
            <p:cNvSpPr/>
            <p:nvPr/>
          </p:nvSpPr>
          <p:spPr>
            <a:xfrm>
              <a:off x="1090436" y="3079019"/>
              <a:ext cx="3883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Chad*</a:t>
              </a:r>
            </a:p>
          </p:txBody>
        </p:sp>
        <p:sp>
          <p:nvSpPr>
            <p:cNvPr id="288" name="tx288"/>
            <p:cNvSpPr/>
            <p:nvPr/>
          </p:nvSpPr>
          <p:spPr>
            <a:xfrm>
              <a:off x="935252" y="2881645"/>
              <a:ext cx="5435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Gambia*</a:t>
              </a:r>
            </a:p>
          </p:txBody>
        </p:sp>
        <p:sp>
          <p:nvSpPr>
            <p:cNvPr id="289" name="tx289"/>
            <p:cNvSpPr/>
            <p:nvPr/>
          </p:nvSpPr>
          <p:spPr>
            <a:xfrm>
              <a:off x="942892" y="2684339"/>
              <a:ext cx="53588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Burundi*</a:t>
              </a:r>
            </a:p>
          </p:txBody>
        </p:sp>
        <p:sp>
          <p:nvSpPr>
            <p:cNvPr id="290" name="tx290"/>
            <p:cNvSpPr/>
            <p:nvPr/>
          </p:nvSpPr>
          <p:spPr>
            <a:xfrm>
              <a:off x="624611" y="2460839"/>
              <a:ext cx="854161"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Mozambique*</a:t>
              </a:r>
            </a:p>
          </p:txBody>
        </p:sp>
        <p:sp>
          <p:nvSpPr>
            <p:cNvPr id="291" name="tx291"/>
            <p:cNvSpPr/>
            <p:nvPr/>
          </p:nvSpPr>
          <p:spPr>
            <a:xfrm>
              <a:off x="1105989" y="2261828"/>
              <a:ext cx="37278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Togo*</a:t>
              </a:r>
            </a:p>
          </p:txBody>
        </p:sp>
        <p:sp>
          <p:nvSpPr>
            <p:cNvPr id="292" name="tx292"/>
            <p:cNvSpPr/>
            <p:nvPr/>
          </p:nvSpPr>
          <p:spPr>
            <a:xfrm>
              <a:off x="678840" y="2092149"/>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Sierra</a:t>
              </a:r>
            </a:p>
          </p:txBody>
        </p:sp>
        <p:sp>
          <p:nvSpPr>
            <p:cNvPr id="293" name="tx293"/>
            <p:cNvSpPr/>
            <p:nvPr/>
          </p:nvSpPr>
          <p:spPr>
            <a:xfrm>
              <a:off x="1090300" y="2093922"/>
              <a:ext cx="3884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Leone</a:t>
              </a:r>
            </a:p>
          </p:txBody>
        </p:sp>
        <p:sp>
          <p:nvSpPr>
            <p:cNvPr id="294" name="tx294"/>
            <p:cNvSpPr/>
            <p:nvPr/>
          </p:nvSpPr>
          <p:spPr>
            <a:xfrm>
              <a:off x="1090573" y="1867080"/>
              <a:ext cx="3881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Niger*</a:t>
              </a:r>
            </a:p>
          </p:txBody>
        </p:sp>
        <p:sp>
          <p:nvSpPr>
            <p:cNvPr id="295" name="tx295"/>
            <p:cNvSpPr/>
            <p:nvPr/>
          </p:nvSpPr>
          <p:spPr>
            <a:xfrm>
              <a:off x="989413" y="1671412"/>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Uganda</a:t>
              </a:r>
            </a:p>
          </p:txBody>
        </p:sp>
        <p:sp>
          <p:nvSpPr>
            <p:cNvPr id="296" name="tx296"/>
            <p:cNvSpPr/>
            <p:nvPr/>
          </p:nvSpPr>
          <p:spPr>
            <a:xfrm>
              <a:off x="1044052" y="150180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Malawi</a:t>
              </a:r>
            </a:p>
          </p:txBody>
        </p:sp>
        <p:sp>
          <p:nvSpPr>
            <p:cNvPr id="297" name="tx297"/>
            <p:cNvSpPr/>
            <p:nvPr/>
          </p:nvSpPr>
          <p:spPr>
            <a:xfrm>
              <a:off x="1067312" y="1304427"/>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Eritrea</a:t>
              </a:r>
            </a:p>
          </p:txBody>
        </p:sp>
        <p:sp>
          <p:nvSpPr>
            <p:cNvPr id="298" name="tx298"/>
            <p:cNvSpPr/>
            <p:nvPr/>
          </p:nvSpPr>
          <p:spPr>
            <a:xfrm>
              <a:off x="966221" y="1107053"/>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Rwanda</a:t>
              </a:r>
            </a:p>
          </p:txBody>
        </p:sp>
        <p:sp>
          <p:nvSpPr>
            <p:cNvPr id="299" name="tx299"/>
            <p:cNvSpPr/>
            <p:nvPr/>
          </p:nvSpPr>
          <p:spPr>
            <a:xfrm>
              <a:off x="1059399" y="909679"/>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Liberia</a:t>
              </a:r>
            </a:p>
          </p:txBody>
        </p:sp>
        <p:sp>
          <p:nvSpPr>
            <p:cNvPr id="300" name="tx300"/>
            <p:cNvSpPr/>
            <p:nvPr/>
          </p:nvSpPr>
          <p:spPr>
            <a:xfrm>
              <a:off x="601350" y="712305"/>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Burkina</a:t>
              </a:r>
            </a:p>
          </p:txBody>
        </p:sp>
        <p:sp>
          <p:nvSpPr>
            <p:cNvPr id="301" name="tx301"/>
            <p:cNvSpPr/>
            <p:nvPr/>
          </p:nvSpPr>
          <p:spPr>
            <a:xfrm>
              <a:off x="1113833" y="710599"/>
              <a:ext cx="364938"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Faso*</a:t>
              </a:r>
            </a:p>
          </p:txBody>
        </p:sp>
        <p:sp>
          <p:nvSpPr>
            <p:cNvPr id="302" name="tx302"/>
            <p:cNvSpPr/>
            <p:nvPr/>
          </p:nvSpPr>
          <p:spPr>
            <a:xfrm>
              <a:off x="1815642"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3" name="tx303"/>
            <p:cNvSpPr/>
            <p:nvPr/>
          </p:nvSpPr>
          <p:spPr>
            <a:xfrm>
              <a:off x="3311152"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04" name="tx304"/>
            <p:cNvSpPr/>
            <p:nvPr/>
          </p:nvSpPr>
          <p:spPr>
            <a:xfrm>
              <a:off x="4837739"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05" name="tx305"/>
            <p:cNvSpPr/>
            <p:nvPr/>
          </p:nvSpPr>
          <p:spPr>
            <a:xfrm>
              <a:off x="6364326"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06" name="tx306"/>
            <p:cNvSpPr/>
            <p:nvPr/>
          </p:nvSpPr>
          <p:spPr>
            <a:xfrm>
              <a:off x="7859836"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07" name="tx307"/>
            <p:cNvSpPr/>
            <p:nvPr/>
          </p:nvSpPr>
          <p:spPr>
            <a:xfrm>
              <a:off x="4468994"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8" name="pt308"/>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10" name="pt310"/>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11" name="tx311"/>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312" name="tx312"/>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313" name="tx313"/>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314" name="tx314"/>
            <p:cNvSpPr/>
            <p:nvPr/>
          </p:nvSpPr>
          <p:spPr>
            <a:xfrm>
              <a:off x="1541402" y="398022"/>
              <a:ext cx="33639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LICs, 2019-2023</a:t>
              </a:r>
            </a:p>
          </p:txBody>
        </p:sp>
        <p:sp>
          <p:nvSpPr>
            <p:cNvPr id="315" name="tx315"/>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16" name="tx316"/>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317" name="tx317"/>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318" name="tx318"/>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DTP1 coverage across years 2019 to 2023 (grey bars), and coverage in specific years (dots), by country. The chart can be used for assessing recovery to pre-pandemic levels and progress beyond 2019.
In 2022, 17 (out of 26) countries had lower coverage than in 2019.
In 2023, 7 countries had lower DTP1 coverage than in 2022.
In 2023, 14 countries had lower coverage than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905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40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990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406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31155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6156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985679"/>
              <a:ext cx="3397293" cy="89996"/>
            </a:xfrm>
            <a:custGeom>
              <a:avLst/>
              <a:pathLst>
                <a:path w="3397293" h="89996">
                  <a:moveTo>
                    <a:pt x="0" y="89996"/>
                  </a:moveTo>
                  <a:lnTo>
                    <a:pt x="147708" y="29998"/>
                  </a:lnTo>
                  <a:lnTo>
                    <a:pt x="295416" y="29998"/>
                  </a:lnTo>
                  <a:lnTo>
                    <a:pt x="443125" y="0"/>
                  </a:lnTo>
                  <a:lnTo>
                    <a:pt x="590833" y="0"/>
                  </a:lnTo>
                  <a:lnTo>
                    <a:pt x="738541" y="0"/>
                  </a:lnTo>
                  <a:lnTo>
                    <a:pt x="886250" y="0"/>
                  </a:lnTo>
                  <a:lnTo>
                    <a:pt x="1033958" y="0"/>
                  </a:lnTo>
                  <a:lnTo>
                    <a:pt x="1181667" y="0"/>
                  </a:lnTo>
                  <a:lnTo>
                    <a:pt x="1329375" y="0"/>
                  </a:lnTo>
                  <a:lnTo>
                    <a:pt x="1477083" y="0"/>
                  </a:lnTo>
                  <a:lnTo>
                    <a:pt x="1624792" y="0"/>
                  </a:lnTo>
                  <a:lnTo>
                    <a:pt x="1772500" y="0"/>
                  </a:lnTo>
                  <a:lnTo>
                    <a:pt x="1920209" y="29998"/>
                  </a:lnTo>
                  <a:lnTo>
                    <a:pt x="2067917" y="0"/>
                  </a:lnTo>
                  <a:lnTo>
                    <a:pt x="2215625" y="29998"/>
                  </a:lnTo>
                  <a:lnTo>
                    <a:pt x="2363334" y="29998"/>
                  </a:lnTo>
                  <a:lnTo>
                    <a:pt x="2511042" y="29998"/>
                  </a:lnTo>
                  <a:lnTo>
                    <a:pt x="2658751" y="29998"/>
                  </a:lnTo>
                  <a:lnTo>
                    <a:pt x="2806459" y="29998"/>
                  </a:lnTo>
                  <a:lnTo>
                    <a:pt x="2954167" y="59997"/>
                  </a:lnTo>
                  <a:lnTo>
                    <a:pt x="3101876" y="29998"/>
                  </a:lnTo>
                  <a:lnTo>
                    <a:pt x="3249584" y="29998"/>
                  </a:lnTo>
                  <a:lnTo>
                    <a:pt x="3397293" y="59997"/>
                  </a:lnTo>
                </a:path>
              </a:pathLst>
            </a:custGeom>
            <a:ln w="27101" cap="flat">
              <a:solidFill>
                <a:srgbClr val="80BD41">
                  <a:alpha val="69803"/>
                </a:srgbClr>
              </a:solidFill>
              <a:prstDash val="solid"/>
              <a:round/>
            </a:ln>
          </p:spPr>
          <p:txBody>
            <a:bodyPr/>
            <a:lstStyle/>
            <a:p/>
          </p:txBody>
        </p:sp>
        <p:sp>
          <p:nvSpPr>
            <p:cNvPr id="26" name="pl26"/>
            <p:cNvSpPr/>
            <p:nvPr/>
          </p:nvSpPr>
          <p:spPr>
            <a:xfrm>
              <a:off x="1120965" y="1615653"/>
              <a:ext cx="3397293" cy="779967"/>
            </a:xfrm>
            <a:custGeom>
              <a:avLst/>
              <a:pathLst>
                <a:path w="3397293" h="779967">
                  <a:moveTo>
                    <a:pt x="0" y="779967"/>
                  </a:moveTo>
                  <a:lnTo>
                    <a:pt x="147708" y="749969"/>
                  </a:lnTo>
                  <a:lnTo>
                    <a:pt x="295416" y="689971"/>
                  </a:lnTo>
                  <a:lnTo>
                    <a:pt x="443125" y="569976"/>
                  </a:lnTo>
                  <a:lnTo>
                    <a:pt x="590833" y="449981"/>
                  </a:lnTo>
                  <a:lnTo>
                    <a:pt x="738541" y="299987"/>
                  </a:lnTo>
                  <a:lnTo>
                    <a:pt x="886250" y="269988"/>
                  </a:lnTo>
                  <a:lnTo>
                    <a:pt x="1033958" y="179992"/>
                  </a:lnTo>
                  <a:lnTo>
                    <a:pt x="1181667" y="149993"/>
                  </a:lnTo>
                  <a:lnTo>
                    <a:pt x="1329375" y="89996"/>
                  </a:lnTo>
                  <a:lnTo>
                    <a:pt x="1477083" y="89996"/>
                  </a:lnTo>
                  <a:lnTo>
                    <a:pt x="1624792" y="59997"/>
                  </a:lnTo>
                  <a:lnTo>
                    <a:pt x="1772500" y="89996"/>
                  </a:lnTo>
                  <a:lnTo>
                    <a:pt x="1920209" y="119995"/>
                  </a:lnTo>
                  <a:lnTo>
                    <a:pt x="2067917" y="59997"/>
                  </a:lnTo>
                  <a:lnTo>
                    <a:pt x="2215625" y="59997"/>
                  </a:lnTo>
                  <a:lnTo>
                    <a:pt x="2363334" y="59997"/>
                  </a:lnTo>
                  <a:lnTo>
                    <a:pt x="2511042" y="29998"/>
                  </a:lnTo>
                  <a:lnTo>
                    <a:pt x="2658751" y="29998"/>
                  </a:lnTo>
                  <a:lnTo>
                    <a:pt x="2806459" y="0"/>
                  </a:lnTo>
                  <a:lnTo>
                    <a:pt x="2954167" y="59997"/>
                  </a:lnTo>
                  <a:lnTo>
                    <a:pt x="3101876" y="179992"/>
                  </a:lnTo>
                  <a:lnTo>
                    <a:pt x="3249584" y="209991"/>
                  </a:lnTo>
                  <a:lnTo>
                    <a:pt x="3397293" y="209991"/>
                  </a:lnTo>
                </a:path>
              </a:pathLst>
            </a:custGeom>
            <a:ln w="27101" cap="flat">
              <a:solidFill>
                <a:srgbClr val="0058AB">
                  <a:alpha val="69803"/>
                </a:srgbClr>
              </a:solidFill>
              <a:prstDash val="solid"/>
              <a:round/>
            </a:ln>
          </p:spPr>
          <p:txBody>
            <a:bodyPr/>
            <a:lstStyle/>
            <a:p/>
          </p:txBody>
        </p:sp>
        <p:sp>
          <p:nvSpPr>
            <p:cNvPr id="27" name="pl27"/>
            <p:cNvSpPr/>
            <p:nvPr/>
          </p:nvSpPr>
          <p:spPr>
            <a:xfrm>
              <a:off x="1120965" y="1285667"/>
              <a:ext cx="3397293" cy="659972"/>
            </a:xfrm>
            <a:custGeom>
              <a:avLst/>
              <a:pathLst>
                <a:path w="3397293" h="659972">
                  <a:moveTo>
                    <a:pt x="0" y="659972"/>
                  </a:moveTo>
                  <a:lnTo>
                    <a:pt x="147708" y="659972"/>
                  </a:lnTo>
                  <a:lnTo>
                    <a:pt x="295416" y="659972"/>
                  </a:lnTo>
                  <a:lnTo>
                    <a:pt x="443125" y="569976"/>
                  </a:lnTo>
                  <a:lnTo>
                    <a:pt x="590833" y="509978"/>
                  </a:lnTo>
                  <a:lnTo>
                    <a:pt x="738541" y="479980"/>
                  </a:lnTo>
                  <a:lnTo>
                    <a:pt x="886250" y="479980"/>
                  </a:lnTo>
                  <a:lnTo>
                    <a:pt x="1033958" y="509978"/>
                  </a:lnTo>
                  <a:lnTo>
                    <a:pt x="1181667" y="389983"/>
                  </a:lnTo>
                  <a:lnTo>
                    <a:pt x="1329375" y="299987"/>
                  </a:lnTo>
                  <a:lnTo>
                    <a:pt x="1477083" y="269988"/>
                  </a:lnTo>
                  <a:lnTo>
                    <a:pt x="1624792" y="209991"/>
                  </a:lnTo>
                  <a:lnTo>
                    <a:pt x="1772500" y="209991"/>
                  </a:lnTo>
                  <a:lnTo>
                    <a:pt x="1920209" y="239990"/>
                  </a:lnTo>
                  <a:lnTo>
                    <a:pt x="2067917" y="179992"/>
                  </a:lnTo>
                  <a:lnTo>
                    <a:pt x="2215625" y="149993"/>
                  </a:lnTo>
                  <a:lnTo>
                    <a:pt x="2363334" y="89996"/>
                  </a:lnTo>
                  <a:lnTo>
                    <a:pt x="2511042" y="89996"/>
                  </a:lnTo>
                  <a:lnTo>
                    <a:pt x="2658751" y="29998"/>
                  </a:lnTo>
                  <a:lnTo>
                    <a:pt x="2806459" y="0"/>
                  </a:lnTo>
                  <a:lnTo>
                    <a:pt x="2954167" y="119995"/>
                  </a:lnTo>
                  <a:lnTo>
                    <a:pt x="3101876" y="149993"/>
                  </a:lnTo>
                  <a:lnTo>
                    <a:pt x="3249584" y="0"/>
                  </a:lnTo>
                  <a:lnTo>
                    <a:pt x="3397293" y="29998"/>
                  </a:lnTo>
                </a:path>
              </a:pathLst>
            </a:custGeom>
            <a:ln w="27101" cap="flat">
              <a:solidFill>
                <a:srgbClr val="1CABE2">
                  <a:alpha val="69803"/>
                </a:srgbClr>
              </a:solidFill>
              <a:prstDash val="solid"/>
              <a:round/>
            </a:ln>
          </p:spPr>
          <p:txBody>
            <a:bodyPr/>
            <a:lstStyle/>
            <a:p/>
          </p:txBody>
        </p:sp>
        <p:sp>
          <p:nvSpPr>
            <p:cNvPr id="28" name="pl28"/>
            <p:cNvSpPr/>
            <p:nvPr/>
          </p:nvSpPr>
          <p:spPr>
            <a:xfrm>
              <a:off x="1120965" y="1015678"/>
              <a:ext cx="3397293" cy="269988"/>
            </a:xfrm>
            <a:custGeom>
              <a:avLst/>
              <a:pathLst>
                <a:path w="3397293" h="269988">
                  <a:moveTo>
                    <a:pt x="0" y="269988"/>
                  </a:moveTo>
                  <a:lnTo>
                    <a:pt x="147708" y="239990"/>
                  </a:lnTo>
                  <a:lnTo>
                    <a:pt x="295416" y="269988"/>
                  </a:lnTo>
                  <a:lnTo>
                    <a:pt x="443125" y="269988"/>
                  </a:lnTo>
                  <a:lnTo>
                    <a:pt x="590833" y="239990"/>
                  </a:lnTo>
                  <a:lnTo>
                    <a:pt x="738541" y="239990"/>
                  </a:lnTo>
                  <a:lnTo>
                    <a:pt x="886250" y="149993"/>
                  </a:lnTo>
                  <a:lnTo>
                    <a:pt x="1033958" y="119995"/>
                  </a:lnTo>
                  <a:lnTo>
                    <a:pt x="1181667" y="59997"/>
                  </a:lnTo>
                  <a:lnTo>
                    <a:pt x="1329375" y="29998"/>
                  </a:lnTo>
                  <a:lnTo>
                    <a:pt x="1477083" y="29998"/>
                  </a:lnTo>
                  <a:lnTo>
                    <a:pt x="1624792" y="29998"/>
                  </a:lnTo>
                  <a:lnTo>
                    <a:pt x="1772500" y="0"/>
                  </a:lnTo>
                  <a:lnTo>
                    <a:pt x="1920209" y="0"/>
                  </a:lnTo>
                  <a:lnTo>
                    <a:pt x="2067917" y="59997"/>
                  </a:lnTo>
                  <a:lnTo>
                    <a:pt x="2215625" y="59997"/>
                  </a:lnTo>
                  <a:lnTo>
                    <a:pt x="2363334" y="59997"/>
                  </a:lnTo>
                  <a:lnTo>
                    <a:pt x="2511042" y="59997"/>
                  </a:lnTo>
                  <a:lnTo>
                    <a:pt x="2658751" y="59997"/>
                  </a:lnTo>
                  <a:lnTo>
                    <a:pt x="2806459" y="119995"/>
                  </a:lnTo>
                  <a:lnTo>
                    <a:pt x="2954167" y="209991"/>
                  </a:lnTo>
                  <a:lnTo>
                    <a:pt x="3101876" y="269988"/>
                  </a:lnTo>
                  <a:lnTo>
                    <a:pt x="3249584" y="119995"/>
                  </a:lnTo>
                  <a:lnTo>
                    <a:pt x="3397293" y="149993"/>
                  </a:lnTo>
                </a:path>
              </a:pathLst>
            </a:custGeom>
            <a:ln w="27101" cap="flat">
              <a:solidFill>
                <a:srgbClr val="00833D">
                  <a:alpha val="69803"/>
                </a:srgbClr>
              </a:solidFill>
              <a:prstDash val="solid"/>
              <a:round/>
            </a:ln>
          </p:spPr>
          <p:txBody>
            <a:bodyPr/>
            <a:lstStyle/>
            <a:p/>
          </p:txBody>
        </p:sp>
        <p:sp>
          <p:nvSpPr>
            <p:cNvPr id="29" name="pl29"/>
            <p:cNvSpPr/>
            <p:nvPr/>
          </p:nvSpPr>
          <p:spPr>
            <a:xfrm>
              <a:off x="1120965" y="1615653"/>
              <a:ext cx="3397293" cy="779967"/>
            </a:xfrm>
            <a:custGeom>
              <a:avLst/>
              <a:pathLst>
                <a:path w="3397293" h="779967">
                  <a:moveTo>
                    <a:pt x="0" y="779967"/>
                  </a:moveTo>
                  <a:lnTo>
                    <a:pt x="147708" y="749969"/>
                  </a:lnTo>
                  <a:lnTo>
                    <a:pt x="295416" y="689971"/>
                  </a:lnTo>
                  <a:lnTo>
                    <a:pt x="443125" y="569976"/>
                  </a:lnTo>
                  <a:lnTo>
                    <a:pt x="590833" y="449981"/>
                  </a:lnTo>
                  <a:lnTo>
                    <a:pt x="738541" y="299987"/>
                  </a:lnTo>
                  <a:lnTo>
                    <a:pt x="886250" y="269988"/>
                  </a:lnTo>
                  <a:lnTo>
                    <a:pt x="1033958" y="179992"/>
                  </a:lnTo>
                  <a:lnTo>
                    <a:pt x="1181667" y="149993"/>
                  </a:lnTo>
                  <a:lnTo>
                    <a:pt x="1329375" y="89996"/>
                  </a:lnTo>
                  <a:lnTo>
                    <a:pt x="1477083" y="89996"/>
                  </a:lnTo>
                  <a:lnTo>
                    <a:pt x="1624792" y="59997"/>
                  </a:lnTo>
                  <a:lnTo>
                    <a:pt x="1772500" y="89996"/>
                  </a:lnTo>
                  <a:lnTo>
                    <a:pt x="1920209" y="119995"/>
                  </a:lnTo>
                  <a:lnTo>
                    <a:pt x="2067917" y="59997"/>
                  </a:lnTo>
                  <a:lnTo>
                    <a:pt x="2215625" y="59997"/>
                  </a:lnTo>
                  <a:lnTo>
                    <a:pt x="2363334" y="59997"/>
                  </a:lnTo>
                  <a:lnTo>
                    <a:pt x="2511042" y="29998"/>
                  </a:lnTo>
                  <a:lnTo>
                    <a:pt x="2658751" y="29998"/>
                  </a:lnTo>
                  <a:lnTo>
                    <a:pt x="2806459" y="0"/>
                  </a:lnTo>
                  <a:lnTo>
                    <a:pt x="2954167" y="59997"/>
                  </a:lnTo>
                  <a:lnTo>
                    <a:pt x="3101876" y="179992"/>
                  </a:lnTo>
                  <a:lnTo>
                    <a:pt x="3249584" y="209991"/>
                  </a:lnTo>
                  <a:lnTo>
                    <a:pt x="3397293" y="209991"/>
                  </a:lnTo>
                </a:path>
              </a:pathLst>
            </a:custGeom>
            <a:ln w="65043" cap="flat">
              <a:solidFill>
                <a:srgbClr val="000000">
                  <a:alpha val="100000"/>
                </a:srgbClr>
              </a:solidFill>
              <a:prstDash val="solid"/>
              <a:round/>
            </a:ln>
          </p:spPr>
          <p:txBody>
            <a:bodyPr/>
            <a:lstStyle/>
            <a:p/>
          </p:txBody>
        </p:sp>
        <p:sp>
          <p:nvSpPr>
            <p:cNvPr id="30" name="pl30"/>
            <p:cNvSpPr/>
            <p:nvPr/>
          </p:nvSpPr>
          <p:spPr>
            <a:xfrm>
              <a:off x="1120965" y="1615653"/>
              <a:ext cx="3397293" cy="779967"/>
            </a:xfrm>
            <a:custGeom>
              <a:avLst/>
              <a:pathLst>
                <a:path w="3397293" h="779967">
                  <a:moveTo>
                    <a:pt x="0" y="779967"/>
                  </a:moveTo>
                  <a:lnTo>
                    <a:pt x="147708" y="749969"/>
                  </a:lnTo>
                  <a:lnTo>
                    <a:pt x="295416" y="689971"/>
                  </a:lnTo>
                  <a:lnTo>
                    <a:pt x="443125" y="569976"/>
                  </a:lnTo>
                  <a:lnTo>
                    <a:pt x="590833" y="449981"/>
                  </a:lnTo>
                  <a:lnTo>
                    <a:pt x="738541" y="299987"/>
                  </a:lnTo>
                  <a:lnTo>
                    <a:pt x="886250" y="269988"/>
                  </a:lnTo>
                  <a:lnTo>
                    <a:pt x="1033958" y="179992"/>
                  </a:lnTo>
                  <a:lnTo>
                    <a:pt x="1181667" y="149993"/>
                  </a:lnTo>
                  <a:lnTo>
                    <a:pt x="1329375" y="89996"/>
                  </a:lnTo>
                  <a:lnTo>
                    <a:pt x="1477083" y="89996"/>
                  </a:lnTo>
                  <a:lnTo>
                    <a:pt x="1624792" y="59997"/>
                  </a:lnTo>
                  <a:lnTo>
                    <a:pt x="1772500" y="89996"/>
                  </a:lnTo>
                  <a:lnTo>
                    <a:pt x="1920209" y="119995"/>
                  </a:lnTo>
                  <a:lnTo>
                    <a:pt x="2067917" y="59997"/>
                  </a:lnTo>
                  <a:lnTo>
                    <a:pt x="2215625" y="59997"/>
                  </a:lnTo>
                  <a:lnTo>
                    <a:pt x="2363334" y="59997"/>
                  </a:lnTo>
                  <a:lnTo>
                    <a:pt x="2511042" y="29998"/>
                  </a:lnTo>
                  <a:lnTo>
                    <a:pt x="2658751" y="29998"/>
                  </a:lnTo>
                  <a:lnTo>
                    <a:pt x="2806459" y="0"/>
                  </a:lnTo>
                  <a:lnTo>
                    <a:pt x="2954167" y="59997"/>
                  </a:lnTo>
                  <a:lnTo>
                    <a:pt x="3101876" y="179992"/>
                  </a:lnTo>
                  <a:lnTo>
                    <a:pt x="3249584" y="209991"/>
                  </a:lnTo>
                  <a:lnTo>
                    <a:pt x="3397293" y="209991"/>
                  </a:lnTo>
                </a:path>
              </a:pathLst>
            </a:custGeom>
            <a:ln w="40651" cap="flat">
              <a:solidFill>
                <a:srgbClr val="0058AB">
                  <a:alpha val="100000"/>
                </a:srgbClr>
              </a:solidFill>
              <a:prstDash val="solid"/>
              <a:round/>
            </a:ln>
          </p:spPr>
          <p:txBody>
            <a:bodyPr/>
            <a:lstStyle/>
            <a:p/>
          </p:txBody>
        </p:sp>
        <p:sp>
          <p:nvSpPr>
            <p:cNvPr id="31" name="tx31"/>
            <p:cNvSpPr/>
            <p:nvPr/>
          </p:nvSpPr>
          <p:spPr>
            <a:xfrm>
              <a:off x="1060675" y="22232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32" name="tx32"/>
            <p:cNvSpPr/>
            <p:nvPr/>
          </p:nvSpPr>
          <p:spPr>
            <a:xfrm>
              <a:off x="1799217" y="1743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 name="tx33"/>
            <p:cNvSpPr/>
            <p:nvPr/>
          </p:nvSpPr>
          <p:spPr>
            <a:xfrm>
              <a:off x="2537759" y="15346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4" name="tx34"/>
            <p:cNvSpPr/>
            <p:nvPr/>
          </p:nvSpPr>
          <p:spPr>
            <a:xfrm>
              <a:off x="3276301" y="15032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 name="tx35"/>
            <p:cNvSpPr/>
            <p:nvPr/>
          </p:nvSpPr>
          <p:spPr>
            <a:xfrm>
              <a:off x="3867135" y="14446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6" name="tx36"/>
            <p:cNvSpPr/>
            <p:nvPr/>
          </p:nvSpPr>
          <p:spPr>
            <a:xfrm>
              <a:off x="4457968" y="1653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7" name="tx37"/>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 name="tx38"/>
            <p:cNvSpPr/>
            <p:nvPr/>
          </p:nvSpPr>
          <p:spPr>
            <a:xfrm>
              <a:off x="733081" y="30634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 name="tx39"/>
            <p:cNvSpPr/>
            <p:nvPr/>
          </p:nvSpPr>
          <p:spPr>
            <a:xfrm>
              <a:off x="733081" y="23135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 name="tx40"/>
            <p:cNvSpPr/>
            <p:nvPr/>
          </p:nvSpPr>
          <p:spPr>
            <a:xfrm>
              <a:off x="733081" y="156524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1" name="tx41"/>
            <p:cNvSpPr/>
            <p:nvPr/>
          </p:nvSpPr>
          <p:spPr>
            <a:xfrm>
              <a:off x="655386" y="8135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2" name="tx42"/>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3" name="tx43"/>
            <p:cNvSpPr/>
            <p:nvPr/>
          </p:nvSpPr>
          <p:spPr>
            <a:xfrm rot="-5400000">
              <a:off x="170306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4" name="tx44"/>
            <p:cNvSpPr/>
            <p:nvPr/>
          </p:nvSpPr>
          <p:spPr>
            <a:xfrm rot="-5400000">
              <a:off x="244160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5" name="tx45"/>
            <p:cNvSpPr/>
            <p:nvPr/>
          </p:nvSpPr>
          <p:spPr>
            <a:xfrm rot="-5400000">
              <a:off x="318014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6" name="tx46"/>
            <p:cNvSpPr/>
            <p:nvPr/>
          </p:nvSpPr>
          <p:spPr>
            <a:xfrm rot="-5400000">
              <a:off x="37709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4361778"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144503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0" name="pl50"/>
            <p:cNvSpPr/>
            <p:nvPr/>
          </p:nvSpPr>
          <p:spPr>
            <a:xfrm>
              <a:off x="21141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1" name="pl51"/>
            <p:cNvSpPr/>
            <p:nvPr/>
          </p:nvSpPr>
          <p:spPr>
            <a:xfrm>
              <a:off x="2114102" y="4883415"/>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52" name="pl52"/>
            <p:cNvSpPr/>
            <p:nvPr/>
          </p:nvSpPr>
          <p:spPr>
            <a:xfrm>
              <a:off x="2759980" y="4883415"/>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3" name="pl53"/>
            <p:cNvSpPr/>
            <p:nvPr/>
          </p:nvSpPr>
          <p:spPr>
            <a:xfrm>
              <a:off x="3522230" y="4883415"/>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4" name="tx54"/>
            <p:cNvSpPr/>
            <p:nvPr/>
          </p:nvSpPr>
          <p:spPr>
            <a:xfrm>
              <a:off x="1712130" y="4830005"/>
              <a:ext cx="31043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HICs</a:t>
              </a:r>
            </a:p>
          </p:txBody>
        </p:sp>
        <p:sp>
          <p:nvSpPr>
            <p:cNvPr id="55" name="tx55"/>
            <p:cNvSpPr/>
            <p:nvPr/>
          </p:nvSpPr>
          <p:spPr>
            <a:xfrm>
              <a:off x="2381201" y="4830005"/>
              <a:ext cx="28724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LICs</a:t>
              </a:r>
            </a:p>
          </p:txBody>
        </p:sp>
        <p:sp>
          <p:nvSpPr>
            <p:cNvPr id="56" name="tx56"/>
            <p:cNvSpPr/>
            <p:nvPr/>
          </p:nvSpPr>
          <p:spPr>
            <a:xfrm>
              <a:off x="3027080" y="4830005"/>
              <a:ext cx="40361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LMICs</a:t>
              </a:r>
            </a:p>
          </p:txBody>
        </p:sp>
        <p:sp>
          <p:nvSpPr>
            <p:cNvPr id="57" name="tx57"/>
            <p:cNvSpPr/>
            <p:nvPr/>
          </p:nvSpPr>
          <p:spPr>
            <a:xfrm>
              <a:off x="378932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UMICs</a:t>
              </a:r>
            </a:p>
          </p:txBody>
        </p:sp>
        <p:sp>
          <p:nvSpPr>
            <p:cNvPr id="58" name="tx58"/>
            <p:cNvSpPr/>
            <p:nvPr/>
          </p:nvSpPr>
          <p:spPr>
            <a:xfrm>
              <a:off x="1684425" y="471005"/>
              <a:ext cx="227037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LICs, 2000-2023</a:t>
              </a:r>
            </a:p>
          </p:txBody>
        </p:sp>
        <p:sp>
          <p:nvSpPr>
            <p:cNvPr id="59" name="pl59"/>
            <p:cNvSpPr/>
            <p:nvPr/>
          </p:nvSpPr>
          <p:spPr>
            <a:xfrm>
              <a:off x="5267799" y="37655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0" name="pl60"/>
            <p:cNvSpPr/>
            <p:nvPr/>
          </p:nvSpPr>
          <p:spPr>
            <a:xfrm>
              <a:off x="5267799" y="27656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1" name="pl61"/>
            <p:cNvSpPr/>
            <p:nvPr/>
          </p:nvSpPr>
          <p:spPr>
            <a:xfrm>
              <a:off x="5267799" y="17656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2" name="pl62"/>
            <p:cNvSpPr/>
            <p:nvPr/>
          </p:nvSpPr>
          <p:spPr>
            <a:xfrm>
              <a:off x="5267799" y="7656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806935"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4" name="pl64"/>
            <p:cNvSpPr/>
            <p:nvPr/>
          </p:nvSpPr>
          <p:spPr>
            <a:xfrm>
              <a:off x="6545477"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5" name="pl65"/>
            <p:cNvSpPr/>
            <p:nvPr/>
          </p:nvSpPr>
          <p:spPr>
            <a:xfrm>
              <a:off x="7284019"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6" name="pl66"/>
            <p:cNvSpPr/>
            <p:nvPr/>
          </p:nvSpPr>
          <p:spPr>
            <a:xfrm>
              <a:off x="7948706"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7" name="pl67"/>
            <p:cNvSpPr/>
            <p:nvPr/>
          </p:nvSpPr>
          <p:spPr>
            <a:xfrm>
              <a:off x="8539540"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2655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2656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2656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7620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91474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65329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24412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165672"/>
              <a:ext cx="3397293" cy="299987"/>
            </a:xfrm>
            <a:custGeom>
              <a:avLst/>
              <a:pathLst>
                <a:path w="3397293" h="299987">
                  <a:moveTo>
                    <a:pt x="0" y="299987"/>
                  </a:moveTo>
                  <a:lnTo>
                    <a:pt x="147708" y="99995"/>
                  </a:lnTo>
                  <a:lnTo>
                    <a:pt x="295416" y="99995"/>
                  </a:lnTo>
                  <a:lnTo>
                    <a:pt x="443125" y="0"/>
                  </a:lnTo>
                  <a:lnTo>
                    <a:pt x="590833" y="0"/>
                  </a:lnTo>
                  <a:lnTo>
                    <a:pt x="738541" y="0"/>
                  </a:lnTo>
                  <a:lnTo>
                    <a:pt x="886250" y="0"/>
                  </a:lnTo>
                  <a:lnTo>
                    <a:pt x="1033958" y="0"/>
                  </a:lnTo>
                  <a:lnTo>
                    <a:pt x="1181667" y="0"/>
                  </a:lnTo>
                  <a:lnTo>
                    <a:pt x="1329375" y="0"/>
                  </a:lnTo>
                  <a:lnTo>
                    <a:pt x="1477083" y="0"/>
                  </a:lnTo>
                  <a:lnTo>
                    <a:pt x="1624792" y="0"/>
                  </a:lnTo>
                  <a:lnTo>
                    <a:pt x="1772500" y="0"/>
                  </a:lnTo>
                  <a:lnTo>
                    <a:pt x="1920209" y="99995"/>
                  </a:lnTo>
                  <a:lnTo>
                    <a:pt x="2067917" y="0"/>
                  </a:lnTo>
                  <a:lnTo>
                    <a:pt x="2215625" y="99995"/>
                  </a:lnTo>
                  <a:lnTo>
                    <a:pt x="2363334" y="99995"/>
                  </a:lnTo>
                  <a:lnTo>
                    <a:pt x="2511042" y="99995"/>
                  </a:lnTo>
                  <a:lnTo>
                    <a:pt x="2658751" y="99995"/>
                  </a:lnTo>
                  <a:lnTo>
                    <a:pt x="2806459" y="99995"/>
                  </a:lnTo>
                  <a:lnTo>
                    <a:pt x="2954167" y="199991"/>
                  </a:lnTo>
                  <a:lnTo>
                    <a:pt x="3101876" y="99995"/>
                  </a:lnTo>
                  <a:lnTo>
                    <a:pt x="3249584" y="99995"/>
                  </a:lnTo>
                  <a:lnTo>
                    <a:pt x="3397293" y="199991"/>
                  </a:lnTo>
                </a:path>
              </a:pathLst>
            </a:custGeom>
            <a:ln w="27101" cap="flat">
              <a:solidFill>
                <a:srgbClr val="80BD41">
                  <a:alpha val="69803"/>
                </a:srgbClr>
              </a:solidFill>
              <a:prstDash val="solid"/>
              <a:round/>
            </a:ln>
          </p:spPr>
          <p:txBody>
            <a:bodyPr/>
            <a:lstStyle/>
            <a:p/>
          </p:txBody>
        </p:sp>
        <p:sp>
          <p:nvSpPr>
            <p:cNvPr id="78" name="pl78"/>
            <p:cNvSpPr/>
            <p:nvPr/>
          </p:nvSpPr>
          <p:spPr>
            <a:xfrm>
              <a:off x="5437664" y="1265667"/>
              <a:ext cx="3397293" cy="2599892"/>
            </a:xfrm>
            <a:custGeom>
              <a:avLst/>
              <a:pathLst>
                <a:path w="3397293" h="2599892">
                  <a:moveTo>
                    <a:pt x="0" y="2599892"/>
                  </a:moveTo>
                  <a:lnTo>
                    <a:pt x="147708" y="2499896"/>
                  </a:lnTo>
                  <a:lnTo>
                    <a:pt x="295416" y="2299905"/>
                  </a:lnTo>
                  <a:lnTo>
                    <a:pt x="443125" y="1899921"/>
                  </a:lnTo>
                  <a:lnTo>
                    <a:pt x="590833" y="1499938"/>
                  </a:lnTo>
                  <a:lnTo>
                    <a:pt x="738541" y="999958"/>
                  </a:lnTo>
                  <a:lnTo>
                    <a:pt x="886250" y="899962"/>
                  </a:lnTo>
                  <a:lnTo>
                    <a:pt x="1033958" y="599975"/>
                  </a:lnTo>
                  <a:lnTo>
                    <a:pt x="1181667" y="499979"/>
                  </a:lnTo>
                  <a:lnTo>
                    <a:pt x="1329375" y="299987"/>
                  </a:lnTo>
                  <a:lnTo>
                    <a:pt x="1477083" y="299987"/>
                  </a:lnTo>
                  <a:lnTo>
                    <a:pt x="1624792" y="199991"/>
                  </a:lnTo>
                  <a:lnTo>
                    <a:pt x="1772500" y="299987"/>
                  </a:lnTo>
                  <a:lnTo>
                    <a:pt x="1920209" y="399983"/>
                  </a:lnTo>
                  <a:lnTo>
                    <a:pt x="2067917" y="199991"/>
                  </a:lnTo>
                  <a:lnTo>
                    <a:pt x="2215625" y="199991"/>
                  </a:lnTo>
                  <a:lnTo>
                    <a:pt x="2363334" y="199991"/>
                  </a:lnTo>
                  <a:lnTo>
                    <a:pt x="2511042" y="99995"/>
                  </a:lnTo>
                  <a:lnTo>
                    <a:pt x="2658751" y="99995"/>
                  </a:lnTo>
                  <a:lnTo>
                    <a:pt x="2806459" y="0"/>
                  </a:lnTo>
                  <a:lnTo>
                    <a:pt x="2954167" y="199991"/>
                  </a:lnTo>
                  <a:lnTo>
                    <a:pt x="3101876" y="599975"/>
                  </a:lnTo>
                  <a:lnTo>
                    <a:pt x="3249584" y="699971"/>
                  </a:lnTo>
                  <a:lnTo>
                    <a:pt x="3397293" y="699971"/>
                  </a:lnTo>
                </a:path>
              </a:pathLst>
            </a:custGeom>
            <a:ln w="27101" cap="flat">
              <a:solidFill>
                <a:srgbClr val="0058AB">
                  <a:alpha val="69803"/>
                </a:srgbClr>
              </a:solidFill>
              <a:prstDash val="solid"/>
              <a:round/>
            </a:ln>
          </p:spPr>
          <p:txBody>
            <a:bodyPr/>
            <a:lstStyle/>
            <a:p/>
          </p:txBody>
        </p:sp>
        <p:sp>
          <p:nvSpPr>
            <p:cNvPr id="79" name="pl79"/>
            <p:cNvSpPr/>
            <p:nvPr/>
          </p:nvSpPr>
          <p:spPr>
            <a:xfrm>
              <a:off x="5437664" y="1265667"/>
              <a:ext cx="3397293" cy="2199909"/>
            </a:xfrm>
            <a:custGeom>
              <a:avLst/>
              <a:pathLst>
                <a:path w="3397293" h="2199909">
                  <a:moveTo>
                    <a:pt x="0" y="2199909"/>
                  </a:moveTo>
                  <a:lnTo>
                    <a:pt x="147708" y="2199909"/>
                  </a:lnTo>
                  <a:lnTo>
                    <a:pt x="295416" y="2199909"/>
                  </a:lnTo>
                  <a:lnTo>
                    <a:pt x="443125" y="1899921"/>
                  </a:lnTo>
                  <a:lnTo>
                    <a:pt x="590833" y="1699929"/>
                  </a:lnTo>
                  <a:lnTo>
                    <a:pt x="738541" y="1599934"/>
                  </a:lnTo>
                  <a:lnTo>
                    <a:pt x="886250" y="1599934"/>
                  </a:lnTo>
                  <a:lnTo>
                    <a:pt x="1033958" y="1699929"/>
                  </a:lnTo>
                  <a:lnTo>
                    <a:pt x="1181667" y="1299946"/>
                  </a:lnTo>
                  <a:lnTo>
                    <a:pt x="1329375" y="999958"/>
                  </a:lnTo>
                  <a:lnTo>
                    <a:pt x="1477083" y="899962"/>
                  </a:lnTo>
                  <a:lnTo>
                    <a:pt x="1624792" y="699971"/>
                  </a:lnTo>
                  <a:lnTo>
                    <a:pt x="1772500" y="699971"/>
                  </a:lnTo>
                  <a:lnTo>
                    <a:pt x="1920209" y="799967"/>
                  </a:lnTo>
                  <a:lnTo>
                    <a:pt x="2067917" y="599975"/>
                  </a:lnTo>
                  <a:lnTo>
                    <a:pt x="2215625" y="499979"/>
                  </a:lnTo>
                  <a:lnTo>
                    <a:pt x="2363334" y="299987"/>
                  </a:lnTo>
                  <a:lnTo>
                    <a:pt x="2511042" y="299987"/>
                  </a:lnTo>
                  <a:lnTo>
                    <a:pt x="2658751" y="99995"/>
                  </a:lnTo>
                  <a:lnTo>
                    <a:pt x="2806459" y="0"/>
                  </a:lnTo>
                  <a:lnTo>
                    <a:pt x="2954167" y="399983"/>
                  </a:lnTo>
                  <a:lnTo>
                    <a:pt x="3101876" y="499979"/>
                  </a:lnTo>
                  <a:lnTo>
                    <a:pt x="3249584" y="0"/>
                  </a:lnTo>
                  <a:lnTo>
                    <a:pt x="3397293" y="99995"/>
                  </a:lnTo>
                </a:path>
              </a:pathLst>
            </a:custGeom>
            <a:ln w="27101" cap="flat">
              <a:solidFill>
                <a:srgbClr val="1CABE2">
                  <a:alpha val="69803"/>
                </a:srgbClr>
              </a:solidFill>
              <a:prstDash val="solid"/>
              <a:round/>
            </a:ln>
          </p:spPr>
          <p:txBody>
            <a:bodyPr/>
            <a:lstStyle/>
            <a:p/>
          </p:txBody>
        </p:sp>
        <p:sp>
          <p:nvSpPr>
            <p:cNvPr id="80" name="pl80"/>
            <p:cNvSpPr/>
            <p:nvPr/>
          </p:nvSpPr>
          <p:spPr>
            <a:xfrm>
              <a:off x="5437664" y="865684"/>
              <a:ext cx="3397293" cy="899962"/>
            </a:xfrm>
            <a:custGeom>
              <a:avLst/>
              <a:pathLst>
                <a:path w="3397293" h="899962">
                  <a:moveTo>
                    <a:pt x="0" y="899962"/>
                  </a:moveTo>
                  <a:lnTo>
                    <a:pt x="147708" y="799967"/>
                  </a:lnTo>
                  <a:lnTo>
                    <a:pt x="295416" y="899962"/>
                  </a:lnTo>
                  <a:lnTo>
                    <a:pt x="443125" y="899962"/>
                  </a:lnTo>
                  <a:lnTo>
                    <a:pt x="590833" y="799967"/>
                  </a:lnTo>
                  <a:lnTo>
                    <a:pt x="738541" y="799967"/>
                  </a:lnTo>
                  <a:lnTo>
                    <a:pt x="886250" y="499979"/>
                  </a:lnTo>
                  <a:lnTo>
                    <a:pt x="1033958" y="399983"/>
                  </a:lnTo>
                  <a:lnTo>
                    <a:pt x="1181667" y="199991"/>
                  </a:lnTo>
                  <a:lnTo>
                    <a:pt x="1329375" y="99995"/>
                  </a:lnTo>
                  <a:lnTo>
                    <a:pt x="1477083" y="99995"/>
                  </a:lnTo>
                  <a:lnTo>
                    <a:pt x="1624792" y="99995"/>
                  </a:lnTo>
                  <a:lnTo>
                    <a:pt x="1772500" y="0"/>
                  </a:lnTo>
                  <a:lnTo>
                    <a:pt x="1920209" y="0"/>
                  </a:lnTo>
                  <a:lnTo>
                    <a:pt x="2067917" y="199991"/>
                  </a:lnTo>
                  <a:lnTo>
                    <a:pt x="2215625" y="199991"/>
                  </a:lnTo>
                  <a:lnTo>
                    <a:pt x="2363334" y="199991"/>
                  </a:lnTo>
                  <a:lnTo>
                    <a:pt x="2511042" y="199991"/>
                  </a:lnTo>
                  <a:lnTo>
                    <a:pt x="2658751" y="199991"/>
                  </a:lnTo>
                  <a:lnTo>
                    <a:pt x="2806459" y="399983"/>
                  </a:lnTo>
                  <a:lnTo>
                    <a:pt x="2954167" y="699971"/>
                  </a:lnTo>
                  <a:lnTo>
                    <a:pt x="3101876" y="899962"/>
                  </a:lnTo>
                  <a:lnTo>
                    <a:pt x="3249584" y="399983"/>
                  </a:lnTo>
                  <a:lnTo>
                    <a:pt x="3397293" y="499979"/>
                  </a:lnTo>
                </a:path>
              </a:pathLst>
            </a:custGeom>
            <a:ln w="27101" cap="flat">
              <a:solidFill>
                <a:srgbClr val="00833D">
                  <a:alpha val="69803"/>
                </a:srgbClr>
              </a:solidFill>
              <a:prstDash val="solid"/>
              <a:round/>
            </a:ln>
          </p:spPr>
          <p:txBody>
            <a:bodyPr/>
            <a:lstStyle/>
            <a:p/>
          </p:txBody>
        </p:sp>
        <p:sp>
          <p:nvSpPr>
            <p:cNvPr id="81" name="pl81"/>
            <p:cNvSpPr/>
            <p:nvPr/>
          </p:nvSpPr>
          <p:spPr>
            <a:xfrm>
              <a:off x="5437664" y="1265667"/>
              <a:ext cx="3397293" cy="0"/>
            </a:xfrm>
            <a:custGeom>
              <a:avLst/>
              <a:pathLst>
                <a:path w="3397293" h="0">
                  <a:moveTo>
                    <a:pt x="0" y="0"/>
                  </a:moveTo>
                  <a:lnTo>
                    <a:pt x="0" y="0"/>
                  </a:lnTo>
                  <a:lnTo>
                    <a:pt x="0" y="0"/>
                  </a:lnTo>
                  <a:lnTo>
                    <a:pt x="0" y="0"/>
                  </a:lnTo>
                  <a:lnTo>
                    <a:pt x="147708" y="0"/>
                  </a:lnTo>
                  <a:lnTo>
                    <a:pt x="147708" y="0"/>
                  </a:lnTo>
                  <a:lnTo>
                    <a:pt x="147708" y="0"/>
                  </a:lnTo>
                  <a:lnTo>
                    <a:pt x="147708" y="0"/>
                  </a:lnTo>
                  <a:lnTo>
                    <a:pt x="295416" y="0"/>
                  </a:lnTo>
                  <a:lnTo>
                    <a:pt x="295416" y="0"/>
                  </a:lnTo>
                  <a:lnTo>
                    <a:pt x="295416" y="0"/>
                  </a:lnTo>
                  <a:lnTo>
                    <a:pt x="295416" y="0"/>
                  </a:lnTo>
                  <a:lnTo>
                    <a:pt x="443125" y="0"/>
                  </a:lnTo>
                  <a:lnTo>
                    <a:pt x="443125" y="0"/>
                  </a:lnTo>
                  <a:lnTo>
                    <a:pt x="443125" y="0"/>
                  </a:lnTo>
                  <a:lnTo>
                    <a:pt x="443125" y="0"/>
                  </a:lnTo>
                  <a:lnTo>
                    <a:pt x="590833" y="0"/>
                  </a:lnTo>
                  <a:lnTo>
                    <a:pt x="590833" y="0"/>
                  </a:lnTo>
                  <a:lnTo>
                    <a:pt x="590833" y="0"/>
                  </a:lnTo>
                  <a:lnTo>
                    <a:pt x="590833" y="0"/>
                  </a:lnTo>
                  <a:lnTo>
                    <a:pt x="738541" y="0"/>
                  </a:lnTo>
                  <a:lnTo>
                    <a:pt x="738541" y="0"/>
                  </a:lnTo>
                  <a:lnTo>
                    <a:pt x="738541" y="0"/>
                  </a:lnTo>
                  <a:lnTo>
                    <a:pt x="738541" y="0"/>
                  </a:lnTo>
                  <a:lnTo>
                    <a:pt x="886250" y="0"/>
                  </a:lnTo>
                  <a:lnTo>
                    <a:pt x="886250" y="0"/>
                  </a:lnTo>
                  <a:lnTo>
                    <a:pt x="886250" y="0"/>
                  </a:lnTo>
                  <a:lnTo>
                    <a:pt x="886250" y="0"/>
                  </a:lnTo>
                  <a:lnTo>
                    <a:pt x="1033958" y="0"/>
                  </a:lnTo>
                  <a:lnTo>
                    <a:pt x="1033958" y="0"/>
                  </a:lnTo>
                  <a:lnTo>
                    <a:pt x="1033958" y="0"/>
                  </a:lnTo>
                  <a:lnTo>
                    <a:pt x="1033958" y="0"/>
                  </a:lnTo>
                  <a:lnTo>
                    <a:pt x="1181667" y="0"/>
                  </a:lnTo>
                  <a:lnTo>
                    <a:pt x="1181667" y="0"/>
                  </a:lnTo>
                  <a:lnTo>
                    <a:pt x="1181667" y="0"/>
                  </a:lnTo>
                  <a:lnTo>
                    <a:pt x="1181667" y="0"/>
                  </a:lnTo>
                  <a:lnTo>
                    <a:pt x="1329375" y="0"/>
                  </a:lnTo>
                  <a:lnTo>
                    <a:pt x="1329375" y="0"/>
                  </a:lnTo>
                  <a:lnTo>
                    <a:pt x="1329375" y="0"/>
                  </a:lnTo>
                  <a:lnTo>
                    <a:pt x="1329375" y="0"/>
                  </a:lnTo>
                  <a:lnTo>
                    <a:pt x="1477083" y="0"/>
                  </a:lnTo>
                  <a:lnTo>
                    <a:pt x="1477083" y="0"/>
                  </a:lnTo>
                  <a:lnTo>
                    <a:pt x="1477083" y="0"/>
                  </a:lnTo>
                  <a:lnTo>
                    <a:pt x="1477083" y="0"/>
                  </a:lnTo>
                  <a:lnTo>
                    <a:pt x="1624792" y="0"/>
                  </a:lnTo>
                  <a:lnTo>
                    <a:pt x="1624792" y="0"/>
                  </a:lnTo>
                  <a:lnTo>
                    <a:pt x="1624792" y="0"/>
                  </a:lnTo>
                  <a:lnTo>
                    <a:pt x="1624792" y="0"/>
                  </a:lnTo>
                  <a:lnTo>
                    <a:pt x="1772500" y="0"/>
                  </a:lnTo>
                  <a:lnTo>
                    <a:pt x="1772500" y="0"/>
                  </a:lnTo>
                  <a:lnTo>
                    <a:pt x="1772500" y="0"/>
                  </a:lnTo>
                  <a:lnTo>
                    <a:pt x="1772500" y="0"/>
                  </a:lnTo>
                  <a:lnTo>
                    <a:pt x="1920209" y="0"/>
                  </a:lnTo>
                  <a:lnTo>
                    <a:pt x="1920209" y="0"/>
                  </a:lnTo>
                  <a:lnTo>
                    <a:pt x="1920209" y="0"/>
                  </a:lnTo>
                  <a:lnTo>
                    <a:pt x="1920209" y="0"/>
                  </a:lnTo>
                  <a:lnTo>
                    <a:pt x="2067917" y="0"/>
                  </a:lnTo>
                  <a:lnTo>
                    <a:pt x="2067917" y="0"/>
                  </a:lnTo>
                  <a:lnTo>
                    <a:pt x="2067917" y="0"/>
                  </a:lnTo>
                  <a:lnTo>
                    <a:pt x="2067917" y="0"/>
                  </a:lnTo>
                  <a:lnTo>
                    <a:pt x="2215625" y="0"/>
                  </a:lnTo>
                  <a:lnTo>
                    <a:pt x="2215625" y="0"/>
                  </a:lnTo>
                  <a:lnTo>
                    <a:pt x="2215625" y="0"/>
                  </a:lnTo>
                  <a:lnTo>
                    <a:pt x="2215625" y="0"/>
                  </a:lnTo>
                  <a:lnTo>
                    <a:pt x="2363334" y="0"/>
                  </a:lnTo>
                  <a:lnTo>
                    <a:pt x="2363334" y="0"/>
                  </a:lnTo>
                  <a:lnTo>
                    <a:pt x="2363334" y="0"/>
                  </a:lnTo>
                  <a:lnTo>
                    <a:pt x="2363334" y="0"/>
                  </a:lnTo>
                  <a:lnTo>
                    <a:pt x="2511042" y="0"/>
                  </a:lnTo>
                  <a:lnTo>
                    <a:pt x="2511042" y="0"/>
                  </a:lnTo>
                  <a:lnTo>
                    <a:pt x="2511042" y="0"/>
                  </a:lnTo>
                  <a:lnTo>
                    <a:pt x="2511042" y="0"/>
                  </a:lnTo>
                  <a:lnTo>
                    <a:pt x="2658751" y="0"/>
                  </a:lnTo>
                  <a:lnTo>
                    <a:pt x="2658751" y="0"/>
                  </a:lnTo>
                  <a:lnTo>
                    <a:pt x="2658751" y="0"/>
                  </a:lnTo>
                  <a:lnTo>
                    <a:pt x="2658751" y="0"/>
                  </a:lnTo>
                  <a:lnTo>
                    <a:pt x="2806459" y="0"/>
                  </a:lnTo>
                  <a:lnTo>
                    <a:pt x="2806459" y="0"/>
                  </a:lnTo>
                  <a:lnTo>
                    <a:pt x="2806459" y="0"/>
                  </a:lnTo>
                  <a:lnTo>
                    <a:pt x="2806459" y="0"/>
                  </a:lnTo>
                  <a:lnTo>
                    <a:pt x="2954167" y="0"/>
                  </a:lnTo>
                  <a:lnTo>
                    <a:pt x="2954167" y="0"/>
                  </a:lnTo>
                  <a:lnTo>
                    <a:pt x="2954167" y="0"/>
                  </a:lnTo>
                  <a:lnTo>
                    <a:pt x="2954167" y="0"/>
                  </a:lnTo>
                  <a:lnTo>
                    <a:pt x="3101876" y="0"/>
                  </a:lnTo>
                  <a:lnTo>
                    <a:pt x="3101876" y="0"/>
                  </a:lnTo>
                  <a:lnTo>
                    <a:pt x="3101876" y="0"/>
                  </a:lnTo>
                  <a:lnTo>
                    <a:pt x="3101876" y="0"/>
                  </a:lnTo>
                  <a:lnTo>
                    <a:pt x="3249584" y="0"/>
                  </a:lnTo>
                  <a:lnTo>
                    <a:pt x="3249584" y="0"/>
                  </a:lnTo>
                  <a:lnTo>
                    <a:pt x="3249584" y="0"/>
                  </a:lnTo>
                  <a:lnTo>
                    <a:pt x="3249584"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265667"/>
              <a:ext cx="3397293" cy="2599892"/>
            </a:xfrm>
            <a:custGeom>
              <a:avLst/>
              <a:pathLst>
                <a:path w="3397293" h="2599892">
                  <a:moveTo>
                    <a:pt x="0" y="2599892"/>
                  </a:moveTo>
                  <a:lnTo>
                    <a:pt x="147708" y="2499896"/>
                  </a:lnTo>
                  <a:lnTo>
                    <a:pt x="295416" y="2299905"/>
                  </a:lnTo>
                  <a:lnTo>
                    <a:pt x="443125" y="1899921"/>
                  </a:lnTo>
                  <a:lnTo>
                    <a:pt x="590833" y="1499938"/>
                  </a:lnTo>
                  <a:lnTo>
                    <a:pt x="738541" y="999958"/>
                  </a:lnTo>
                  <a:lnTo>
                    <a:pt x="886250" y="899962"/>
                  </a:lnTo>
                  <a:lnTo>
                    <a:pt x="1033958" y="599975"/>
                  </a:lnTo>
                  <a:lnTo>
                    <a:pt x="1181667" y="499979"/>
                  </a:lnTo>
                  <a:lnTo>
                    <a:pt x="1329375" y="299987"/>
                  </a:lnTo>
                  <a:lnTo>
                    <a:pt x="1477083" y="299987"/>
                  </a:lnTo>
                  <a:lnTo>
                    <a:pt x="1624792" y="199991"/>
                  </a:lnTo>
                  <a:lnTo>
                    <a:pt x="1772500" y="299987"/>
                  </a:lnTo>
                  <a:lnTo>
                    <a:pt x="1920209" y="399983"/>
                  </a:lnTo>
                  <a:lnTo>
                    <a:pt x="2067917" y="199991"/>
                  </a:lnTo>
                  <a:lnTo>
                    <a:pt x="2215625" y="199991"/>
                  </a:lnTo>
                  <a:lnTo>
                    <a:pt x="2363334" y="199991"/>
                  </a:lnTo>
                  <a:lnTo>
                    <a:pt x="2511042" y="99995"/>
                  </a:lnTo>
                  <a:lnTo>
                    <a:pt x="2658751" y="99995"/>
                  </a:lnTo>
                  <a:lnTo>
                    <a:pt x="2806459" y="0"/>
                  </a:lnTo>
                  <a:lnTo>
                    <a:pt x="2954167" y="199991"/>
                  </a:lnTo>
                  <a:lnTo>
                    <a:pt x="3101876" y="599975"/>
                  </a:lnTo>
                  <a:lnTo>
                    <a:pt x="3249584" y="699971"/>
                  </a:lnTo>
                  <a:lnTo>
                    <a:pt x="3397293" y="699971"/>
                  </a:lnTo>
                </a:path>
              </a:pathLst>
            </a:custGeom>
            <a:ln w="65043" cap="flat">
              <a:solidFill>
                <a:srgbClr val="000000">
                  <a:alpha val="100000"/>
                </a:srgbClr>
              </a:solidFill>
              <a:prstDash val="solid"/>
              <a:round/>
            </a:ln>
          </p:spPr>
          <p:txBody>
            <a:bodyPr/>
            <a:lstStyle/>
            <a:p/>
          </p:txBody>
        </p:sp>
        <p:sp>
          <p:nvSpPr>
            <p:cNvPr id="83" name="pl83"/>
            <p:cNvSpPr/>
            <p:nvPr/>
          </p:nvSpPr>
          <p:spPr>
            <a:xfrm>
              <a:off x="5437664" y="1265667"/>
              <a:ext cx="3397293" cy="2599892"/>
            </a:xfrm>
            <a:custGeom>
              <a:avLst/>
              <a:pathLst>
                <a:path w="3397293" h="2599892">
                  <a:moveTo>
                    <a:pt x="0" y="2599892"/>
                  </a:moveTo>
                  <a:lnTo>
                    <a:pt x="147708" y="2499896"/>
                  </a:lnTo>
                  <a:lnTo>
                    <a:pt x="295416" y="2299905"/>
                  </a:lnTo>
                  <a:lnTo>
                    <a:pt x="443125" y="1899921"/>
                  </a:lnTo>
                  <a:lnTo>
                    <a:pt x="590833" y="1499938"/>
                  </a:lnTo>
                  <a:lnTo>
                    <a:pt x="738541" y="999958"/>
                  </a:lnTo>
                  <a:lnTo>
                    <a:pt x="886250" y="899962"/>
                  </a:lnTo>
                  <a:lnTo>
                    <a:pt x="1033958" y="599975"/>
                  </a:lnTo>
                  <a:lnTo>
                    <a:pt x="1181667" y="499979"/>
                  </a:lnTo>
                  <a:lnTo>
                    <a:pt x="1329375" y="299987"/>
                  </a:lnTo>
                  <a:lnTo>
                    <a:pt x="1477083" y="299987"/>
                  </a:lnTo>
                  <a:lnTo>
                    <a:pt x="1624792" y="199991"/>
                  </a:lnTo>
                  <a:lnTo>
                    <a:pt x="1772500" y="299987"/>
                  </a:lnTo>
                  <a:lnTo>
                    <a:pt x="1920209" y="399983"/>
                  </a:lnTo>
                  <a:lnTo>
                    <a:pt x="2067917" y="199991"/>
                  </a:lnTo>
                  <a:lnTo>
                    <a:pt x="2215625" y="199991"/>
                  </a:lnTo>
                  <a:lnTo>
                    <a:pt x="2363334" y="199991"/>
                  </a:lnTo>
                  <a:lnTo>
                    <a:pt x="2511042" y="99995"/>
                  </a:lnTo>
                  <a:lnTo>
                    <a:pt x="2658751" y="99995"/>
                  </a:lnTo>
                  <a:lnTo>
                    <a:pt x="2806459" y="0"/>
                  </a:lnTo>
                  <a:lnTo>
                    <a:pt x="2954167" y="199991"/>
                  </a:lnTo>
                  <a:lnTo>
                    <a:pt x="3101876" y="599975"/>
                  </a:lnTo>
                  <a:lnTo>
                    <a:pt x="3249584" y="699971"/>
                  </a:lnTo>
                  <a:lnTo>
                    <a:pt x="3397293" y="699971"/>
                  </a:lnTo>
                </a:path>
              </a:pathLst>
            </a:custGeom>
            <a:ln w="40651" cap="flat">
              <a:solidFill>
                <a:srgbClr val="0058AB">
                  <a:alpha val="100000"/>
                </a:srgbClr>
              </a:solidFill>
              <a:prstDash val="solid"/>
              <a:round/>
            </a:ln>
          </p:spPr>
          <p:txBody>
            <a:bodyPr/>
            <a:lstStyle/>
            <a:p/>
          </p:txBody>
        </p:sp>
        <p:sp>
          <p:nvSpPr>
            <p:cNvPr id="84" name="tx84"/>
            <p:cNvSpPr/>
            <p:nvPr/>
          </p:nvSpPr>
          <p:spPr>
            <a:xfrm>
              <a:off x="5359324" y="368544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85" name="tx85"/>
            <p:cNvSpPr/>
            <p:nvPr/>
          </p:nvSpPr>
          <p:spPr>
            <a:xfrm>
              <a:off x="6097866" y="208550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6" name="tx86"/>
            <p:cNvSpPr/>
            <p:nvPr/>
          </p:nvSpPr>
          <p:spPr>
            <a:xfrm>
              <a:off x="6866553" y="138548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7" name="tx87"/>
            <p:cNvSpPr/>
            <p:nvPr/>
          </p:nvSpPr>
          <p:spPr>
            <a:xfrm>
              <a:off x="7605095" y="128686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8" name="tx88"/>
            <p:cNvSpPr/>
            <p:nvPr/>
          </p:nvSpPr>
          <p:spPr>
            <a:xfrm>
              <a:off x="8213978" y="10855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9" name="tx89"/>
            <p:cNvSpPr/>
            <p:nvPr/>
          </p:nvSpPr>
          <p:spPr>
            <a:xfrm>
              <a:off x="8786762" y="178816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0" name="tx90"/>
            <p:cNvSpPr/>
            <p:nvPr/>
          </p:nvSpPr>
          <p:spPr>
            <a:xfrm>
              <a:off x="5003259" y="32134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1" name="tx91"/>
            <p:cNvSpPr/>
            <p:nvPr/>
          </p:nvSpPr>
          <p:spPr>
            <a:xfrm>
              <a:off x="5003259" y="221351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2" name="tx92"/>
            <p:cNvSpPr/>
            <p:nvPr/>
          </p:nvSpPr>
          <p:spPr>
            <a:xfrm>
              <a:off x="5127474" y="12135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3" name="tx9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4" name="tx94"/>
            <p:cNvSpPr/>
            <p:nvPr/>
          </p:nvSpPr>
          <p:spPr>
            <a:xfrm rot="-5400000">
              <a:off x="601975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5" name="tx95"/>
            <p:cNvSpPr/>
            <p:nvPr/>
          </p:nvSpPr>
          <p:spPr>
            <a:xfrm rot="-5400000">
              <a:off x="675830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6" name="tx96"/>
            <p:cNvSpPr/>
            <p:nvPr/>
          </p:nvSpPr>
          <p:spPr>
            <a:xfrm rot="-5400000">
              <a:off x="749684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7" name="tx97"/>
            <p:cNvSpPr/>
            <p:nvPr/>
          </p:nvSpPr>
          <p:spPr>
            <a:xfrm rot="-5400000">
              <a:off x="808767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8" name="tx98"/>
            <p:cNvSpPr/>
            <p:nvPr/>
          </p:nvSpPr>
          <p:spPr>
            <a:xfrm rot="-5400000">
              <a:off x="867847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0" name="pl100"/>
            <p:cNvSpPr/>
            <p:nvPr/>
          </p:nvSpPr>
          <p:spPr>
            <a:xfrm>
              <a:off x="576173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1" name="pl101"/>
            <p:cNvSpPr/>
            <p:nvPr/>
          </p:nvSpPr>
          <p:spPr>
            <a:xfrm>
              <a:off x="64308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6430801" y="4883415"/>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103" name="pl103"/>
            <p:cNvSpPr/>
            <p:nvPr/>
          </p:nvSpPr>
          <p:spPr>
            <a:xfrm>
              <a:off x="7076679" y="4883415"/>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4" name="pl104"/>
            <p:cNvSpPr/>
            <p:nvPr/>
          </p:nvSpPr>
          <p:spPr>
            <a:xfrm>
              <a:off x="7838929" y="4883415"/>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5" name="tx105"/>
            <p:cNvSpPr/>
            <p:nvPr/>
          </p:nvSpPr>
          <p:spPr>
            <a:xfrm>
              <a:off x="6028829" y="4830005"/>
              <a:ext cx="31043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HICs</a:t>
              </a:r>
            </a:p>
          </p:txBody>
        </p:sp>
        <p:sp>
          <p:nvSpPr>
            <p:cNvPr id="106" name="tx106"/>
            <p:cNvSpPr/>
            <p:nvPr/>
          </p:nvSpPr>
          <p:spPr>
            <a:xfrm>
              <a:off x="6697900" y="4830005"/>
              <a:ext cx="28724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LICs</a:t>
              </a:r>
            </a:p>
          </p:txBody>
        </p:sp>
        <p:sp>
          <p:nvSpPr>
            <p:cNvPr id="107" name="tx107"/>
            <p:cNvSpPr/>
            <p:nvPr/>
          </p:nvSpPr>
          <p:spPr>
            <a:xfrm>
              <a:off x="7343779" y="4830005"/>
              <a:ext cx="40361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LMICs</a:t>
              </a:r>
            </a:p>
          </p:txBody>
        </p:sp>
        <p:sp>
          <p:nvSpPr>
            <p:cNvPr id="108" name="tx108"/>
            <p:cNvSpPr/>
            <p:nvPr/>
          </p:nvSpPr>
          <p:spPr>
            <a:xfrm>
              <a:off x="8106028"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UMICs</a:t>
              </a:r>
            </a:p>
          </p:txBody>
        </p:sp>
        <p:sp>
          <p:nvSpPr>
            <p:cNvPr id="109" name="tx109"/>
            <p:cNvSpPr/>
            <p:nvPr/>
          </p:nvSpPr>
          <p:spPr>
            <a:xfrm>
              <a:off x="5416638" y="471005"/>
              <a:ext cx="343934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LICs</a:t>
              </a:r>
            </a:p>
          </p:txBody>
        </p:sp>
        <p:sp>
          <p:nvSpPr>
            <p:cNvPr id="110" name="pl110"/>
            <p:cNvSpPr/>
            <p:nvPr/>
          </p:nvSpPr>
          <p:spPr>
            <a:xfrm>
              <a:off x="951100" y="5712651"/>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11" name="pl111"/>
            <p:cNvSpPr/>
            <p:nvPr/>
          </p:nvSpPr>
          <p:spPr>
            <a:xfrm>
              <a:off x="22558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41331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601048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78878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51100" y="588047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54482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19450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0718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9491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82647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2" name="rc122"/>
            <p:cNvSpPr/>
            <p:nvPr/>
          </p:nvSpPr>
          <p:spPr>
            <a:xfrm>
              <a:off x="1317178" y="5775585"/>
              <a:ext cx="5256508" cy="209781"/>
            </a:xfrm>
            <a:prstGeom prst="rect">
              <a:avLst/>
            </a:prstGeom>
            <a:solidFill>
              <a:srgbClr val="0058AB">
                <a:alpha val="80000"/>
              </a:srgbClr>
            </a:solidFill>
          </p:spPr>
          <p:txBody>
            <a:bodyPr/>
            <a:lstStyle/>
            <a:p/>
          </p:txBody>
        </p:sp>
        <p:sp>
          <p:nvSpPr>
            <p:cNvPr id="123" name="rc123"/>
            <p:cNvSpPr/>
            <p:nvPr/>
          </p:nvSpPr>
          <p:spPr>
            <a:xfrm>
              <a:off x="1317178" y="5439935"/>
              <a:ext cx="7321564" cy="209781"/>
            </a:xfrm>
            <a:prstGeom prst="rect">
              <a:avLst/>
            </a:prstGeom>
            <a:solidFill>
              <a:srgbClr val="0058AB">
                <a:alpha val="80000"/>
              </a:srgbClr>
            </a:solidFill>
          </p:spPr>
          <p:txBody>
            <a:bodyPr/>
            <a:lstStyle/>
            <a:p/>
          </p:txBody>
        </p:sp>
        <p:sp>
          <p:nvSpPr>
            <p:cNvPr id="124" name="tx124"/>
            <p:cNvSpPr/>
            <p:nvPr/>
          </p:nvSpPr>
          <p:spPr>
            <a:xfrm>
              <a:off x="6649035" y="58400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25" name="tx125"/>
            <p:cNvSpPr/>
            <p:nvPr/>
          </p:nvSpPr>
          <p:spPr>
            <a:xfrm>
              <a:off x="8714092" y="55043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26" name="tx126"/>
            <p:cNvSpPr/>
            <p:nvPr/>
          </p:nvSpPr>
          <p:spPr>
            <a:xfrm>
              <a:off x="577692" y="58283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a:off x="577692" y="549264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3116808"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0" name="tx130"/>
            <p:cNvSpPr/>
            <p:nvPr/>
          </p:nvSpPr>
          <p:spPr>
            <a:xfrm>
              <a:off x="4994132" y="608996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1" name="tx131"/>
            <p:cNvSpPr/>
            <p:nvPr/>
          </p:nvSpPr>
          <p:spPr>
            <a:xfrm>
              <a:off x="6871457"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32" name="tx132"/>
            <p:cNvSpPr/>
            <p:nvPr/>
          </p:nvSpPr>
          <p:spPr>
            <a:xfrm>
              <a:off x="8748781"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33" name="tx133"/>
            <p:cNvSpPr/>
            <p:nvPr/>
          </p:nvSpPr>
          <p:spPr>
            <a:xfrm>
              <a:off x="4187411" y="6216841"/>
              <a:ext cx="158110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34" name="tx134"/>
            <p:cNvSpPr/>
            <p:nvPr/>
          </p:nvSpPr>
          <p:spPr>
            <a:xfrm>
              <a:off x="951100" y="5178470"/>
              <a:ext cx="4507185"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LICs, 2019 and 2023</a:t>
              </a:r>
            </a:p>
          </p:txBody>
        </p:sp>
        <p:sp>
          <p:nvSpPr>
            <p:cNvPr id="135" name="tx13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6" name="tx13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LICs ranked number 4 out of 4 WB income groups, with DTP3 coverage of 68%.
DTP3 coverage (68%) was 7 percentage points lower than in 2019 (75%).
This equates to 7,767,000 undervaccinated children in 2023 compared to 5,586,000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90576"/>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 name="pl6"/>
            <p:cNvSpPr/>
            <p:nvPr/>
          </p:nvSpPr>
          <p:spPr>
            <a:xfrm>
              <a:off x="951100" y="2740607"/>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7" name="pl7"/>
            <p:cNvSpPr/>
            <p:nvPr/>
          </p:nvSpPr>
          <p:spPr>
            <a:xfrm>
              <a:off x="951100" y="1990638"/>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8" name="pl8"/>
            <p:cNvSpPr/>
            <p:nvPr/>
          </p:nvSpPr>
          <p:spPr>
            <a:xfrm>
              <a:off x="951100" y="1240668"/>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9" name="pl9"/>
            <p:cNvSpPr/>
            <p:nvPr/>
          </p:nvSpPr>
          <p:spPr>
            <a:xfrm>
              <a:off x="1458048"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33978"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09908"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485838"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161768"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865560"/>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3115591"/>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365622"/>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615653"/>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65684"/>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9" name="pl19"/>
            <p:cNvSpPr/>
            <p:nvPr/>
          </p:nvSpPr>
          <p:spPr>
            <a:xfrm>
              <a:off x="112008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79601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7194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478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238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997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083" y="1240668"/>
              <a:ext cx="3379650" cy="74996"/>
            </a:xfrm>
            <a:custGeom>
              <a:avLst/>
              <a:pathLst>
                <a:path w="3379650" h="74996">
                  <a:moveTo>
                    <a:pt x="0" y="0"/>
                  </a:moveTo>
                  <a:lnTo>
                    <a:pt x="675930" y="0"/>
                  </a:lnTo>
                  <a:lnTo>
                    <a:pt x="1351860" y="74996"/>
                  </a:lnTo>
                  <a:lnTo>
                    <a:pt x="2027790" y="0"/>
                  </a:lnTo>
                  <a:lnTo>
                    <a:pt x="2703720" y="0"/>
                  </a:lnTo>
                  <a:lnTo>
                    <a:pt x="3379650" y="74996"/>
                  </a:lnTo>
                </a:path>
              </a:pathLst>
            </a:custGeom>
            <a:ln w="27101" cap="flat">
              <a:solidFill>
                <a:srgbClr val="80BD41">
                  <a:alpha val="69803"/>
                </a:srgbClr>
              </a:solidFill>
              <a:prstDash val="solid"/>
              <a:round/>
            </a:ln>
          </p:spPr>
          <p:txBody>
            <a:bodyPr/>
            <a:lstStyle/>
            <a:p/>
          </p:txBody>
        </p:sp>
        <p:sp>
          <p:nvSpPr>
            <p:cNvPr id="26" name="pl26"/>
            <p:cNvSpPr/>
            <p:nvPr/>
          </p:nvSpPr>
          <p:spPr>
            <a:xfrm>
              <a:off x="1120083" y="2740607"/>
              <a:ext cx="3379650" cy="524978"/>
            </a:xfrm>
            <a:custGeom>
              <a:avLst/>
              <a:pathLst>
                <a:path w="3379650" h="524978">
                  <a:moveTo>
                    <a:pt x="0" y="74996"/>
                  </a:moveTo>
                  <a:lnTo>
                    <a:pt x="675930" y="0"/>
                  </a:lnTo>
                  <a:lnTo>
                    <a:pt x="1351860" y="149993"/>
                  </a:lnTo>
                  <a:lnTo>
                    <a:pt x="2027790" y="449981"/>
                  </a:lnTo>
                  <a:lnTo>
                    <a:pt x="2703720" y="524978"/>
                  </a:lnTo>
                  <a:lnTo>
                    <a:pt x="3379650" y="524978"/>
                  </a:lnTo>
                </a:path>
              </a:pathLst>
            </a:custGeom>
            <a:ln w="27101" cap="flat">
              <a:solidFill>
                <a:srgbClr val="0058AB">
                  <a:alpha val="69803"/>
                </a:srgbClr>
              </a:solidFill>
              <a:prstDash val="solid"/>
              <a:round/>
            </a:ln>
          </p:spPr>
          <p:txBody>
            <a:bodyPr/>
            <a:lstStyle/>
            <a:p/>
          </p:txBody>
        </p:sp>
        <p:sp>
          <p:nvSpPr>
            <p:cNvPr id="27" name="pl27"/>
            <p:cNvSpPr/>
            <p:nvPr/>
          </p:nvSpPr>
          <p:spPr>
            <a:xfrm>
              <a:off x="1120083" y="1915641"/>
              <a:ext cx="3379650" cy="374984"/>
            </a:xfrm>
            <a:custGeom>
              <a:avLst/>
              <a:pathLst>
                <a:path w="3379650" h="374984">
                  <a:moveTo>
                    <a:pt x="0" y="74996"/>
                  </a:moveTo>
                  <a:lnTo>
                    <a:pt x="675930" y="0"/>
                  </a:lnTo>
                  <a:lnTo>
                    <a:pt x="1351860" y="299987"/>
                  </a:lnTo>
                  <a:lnTo>
                    <a:pt x="2027790" y="374984"/>
                  </a:lnTo>
                  <a:lnTo>
                    <a:pt x="2703720" y="0"/>
                  </a:lnTo>
                  <a:lnTo>
                    <a:pt x="3379650" y="74996"/>
                  </a:lnTo>
                </a:path>
              </a:pathLst>
            </a:custGeom>
            <a:ln w="27101" cap="flat">
              <a:solidFill>
                <a:srgbClr val="1CABE2">
                  <a:alpha val="69803"/>
                </a:srgbClr>
              </a:solidFill>
              <a:prstDash val="solid"/>
              <a:round/>
            </a:ln>
          </p:spPr>
          <p:txBody>
            <a:bodyPr/>
            <a:lstStyle/>
            <a:p/>
          </p:txBody>
        </p:sp>
        <p:sp>
          <p:nvSpPr>
            <p:cNvPr id="28" name="pl28"/>
            <p:cNvSpPr/>
            <p:nvPr/>
          </p:nvSpPr>
          <p:spPr>
            <a:xfrm>
              <a:off x="1120083" y="1390662"/>
              <a:ext cx="3379650" cy="524978"/>
            </a:xfrm>
            <a:custGeom>
              <a:avLst/>
              <a:pathLst>
                <a:path w="3379650" h="524978">
                  <a:moveTo>
                    <a:pt x="0" y="0"/>
                  </a:moveTo>
                  <a:lnTo>
                    <a:pt x="675930" y="149993"/>
                  </a:lnTo>
                  <a:lnTo>
                    <a:pt x="1351860" y="374984"/>
                  </a:lnTo>
                  <a:lnTo>
                    <a:pt x="2027790" y="524978"/>
                  </a:lnTo>
                  <a:lnTo>
                    <a:pt x="2703720" y="149993"/>
                  </a:lnTo>
                  <a:lnTo>
                    <a:pt x="3379650" y="224990"/>
                  </a:lnTo>
                </a:path>
              </a:pathLst>
            </a:custGeom>
            <a:ln w="27101" cap="flat">
              <a:solidFill>
                <a:srgbClr val="00833D">
                  <a:alpha val="69803"/>
                </a:srgbClr>
              </a:solidFill>
              <a:prstDash val="solid"/>
              <a:round/>
            </a:ln>
          </p:spPr>
          <p:txBody>
            <a:bodyPr/>
            <a:lstStyle/>
            <a:p/>
          </p:txBody>
        </p:sp>
        <p:sp>
          <p:nvSpPr>
            <p:cNvPr id="29" name="pl29"/>
            <p:cNvSpPr/>
            <p:nvPr/>
          </p:nvSpPr>
          <p:spPr>
            <a:xfrm>
              <a:off x="1120083" y="2740607"/>
              <a:ext cx="3379650" cy="524978"/>
            </a:xfrm>
            <a:custGeom>
              <a:avLst/>
              <a:pathLst>
                <a:path w="3379650" h="524978">
                  <a:moveTo>
                    <a:pt x="0" y="74996"/>
                  </a:moveTo>
                  <a:lnTo>
                    <a:pt x="675930" y="0"/>
                  </a:lnTo>
                  <a:lnTo>
                    <a:pt x="1351860" y="149993"/>
                  </a:lnTo>
                  <a:lnTo>
                    <a:pt x="2027790" y="449981"/>
                  </a:lnTo>
                  <a:lnTo>
                    <a:pt x="2703720" y="524978"/>
                  </a:lnTo>
                  <a:lnTo>
                    <a:pt x="3379650" y="524978"/>
                  </a:lnTo>
                </a:path>
              </a:pathLst>
            </a:custGeom>
            <a:ln w="65043" cap="flat">
              <a:solidFill>
                <a:srgbClr val="000000">
                  <a:alpha val="100000"/>
                </a:srgbClr>
              </a:solidFill>
              <a:prstDash val="solid"/>
              <a:round/>
            </a:ln>
          </p:spPr>
          <p:txBody>
            <a:bodyPr/>
            <a:lstStyle/>
            <a:p/>
          </p:txBody>
        </p:sp>
        <p:sp>
          <p:nvSpPr>
            <p:cNvPr id="30" name="pl30"/>
            <p:cNvSpPr/>
            <p:nvPr/>
          </p:nvSpPr>
          <p:spPr>
            <a:xfrm>
              <a:off x="1120083" y="2740607"/>
              <a:ext cx="3379650" cy="524978"/>
            </a:xfrm>
            <a:custGeom>
              <a:avLst/>
              <a:pathLst>
                <a:path w="3379650" h="524978">
                  <a:moveTo>
                    <a:pt x="0" y="74996"/>
                  </a:moveTo>
                  <a:lnTo>
                    <a:pt x="675930" y="0"/>
                  </a:lnTo>
                  <a:lnTo>
                    <a:pt x="1351860" y="149993"/>
                  </a:lnTo>
                  <a:lnTo>
                    <a:pt x="2027790" y="449981"/>
                  </a:lnTo>
                  <a:lnTo>
                    <a:pt x="2703720" y="524978"/>
                  </a:lnTo>
                  <a:lnTo>
                    <a:pt x="3379650" y="524978"/>
                  </a:lnTo>
                </a:path>
              </a:pathLst>
            </a:custGeom>
            <a:ln w="40651" cap="flat">
              <a:solidFill>
                <a:srgbClr val="0058AB">
                  <a:alpha val="100000"/>
                </a:srgbClr>
              </a:solidFill>
              <a:prstDash val="solid"/>
              <a:round/>
            </a:ln>
          </p:spPr>
          <p:txBody>
            <a:bodyPr/>
            <a:lstStyle/>
            <a:p/>
          </p:txBody>
        </p:sp>
        <p:sp>
          <p:nvSpPr>
            <p:cNvPr id="31" name="tx31"/>
            <p:cNvSpPr/>
            <p:nvPr/>
          </p:nvSpPr>
          <p:spPr>
            <a:xfrm>
              <a:off x="1059793" y="264488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 name="tx32"/>
            <p:cNvSpPr/>
            <p:nvPr/>
          </p:nvSpPr>
          <p:spPr>
            <a:xfrm>
              <a:off x="1735723" y="25695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 name="tx33"/>
            <p:cNvSpPr/>
            <p:nvPr/>
          </p:nvSpPr>
          <p:spPr>
            <a:xfrm>
              <a:off x="2411653" y="27181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 name="tx34"/>
            <p:cNvSpPr/>
            <p:nvPr/>
          </p:nvSpPr>
          <p:spPr>
            <a:xfrm>
              <a:off x="3087583" y="3018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 name="tx35"/>
            <p:cNvSpPr/>
            <p:nvPr/>
          </p:nvSpPr>
          <p:spPr>
            <a:xfrm>
              <a:off x="3763514" y="3093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 name="tx36"/>
            <p:cNvSpPr/>
            <p:nvPr/>
          </p:nvSpPr>
          <p:spPr>
            <a:xfrm>
              <a:off x="4439444" y="3093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7" name="tx37"/>
            <p:cNvSpPr/>
            <p:nvPr/>
          </p:nvSpPr>
          <p:spPr>
            <a:xfrm>
              <a:off x="733081" y="38134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38" name="tx38"/>
            <p:cNvSpPr/>
            <p:nvPr/>
          </p:nvSpPr>
          <p:spPr>
            <a:xfrm>
              <a:off x="733081" y="30634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39" name="tx39"/>
            <p:cNvSpPr/>
            <p:nvPr/>
          </p:nvSpPr>
          <p:spPr>
            <a:xfrm>
              <a:off x="733081" y="23135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0" name="tx40"/>
            <p:cNvSpPr/>
            <p:nvPr/>
          </p:nvSpPr>
          <p:spPr>
            <a:xfrm>
              <a:off x="733081" y="15635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1" name="tx41"/>
            <p:cNvSpPr/>
            <p:nvPr/>
          </p:nvSpPr>
          <p:spPr>
            <a:xfrm>
              <a:off x="655386" y="8135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2" name="tx42"/>
            <p:cNvSpPr/>
            <p:nvPr/>
          </p:nvSpPr>
          <p:spPr>
            <a:xfrm rot="-5400000">
              <a:off x="96363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3" name="tx43"/>
            <p:cNvSpPr/>
            <p:nvPr/>
          </p:nvSpPr>
          <p:spPr>
            <a:xfrm rot="-5400000">
              <a:off x="163956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4" name="tx44"/>
            <p:cNvSpPr/>
            <p:nvPr/>
          </p:nvSpPr>
          <p:spPr>
            <a:xfrm rot="-5400000">
              <a:off x="231549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5" name="tx45"/>
            <p:cNvSpPr/>
            <p:nvPr/>
          </p:nvSpPr>
          <p:spPr>
            <a:xfrm rot="-5400000">
              <a:off x="29914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6" name="tx46"/>
            <p:cNvSpPr/>
            <p:nvPr/>
          </p:nvSpPr>
          <p:spPr>
            <a:xfrm rot="-5400000">
              <a:off x="36673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7" name="tx47"/>
            <p:cNvSpPr/>
            <p:nvPr/>
          </p:nvSpPr>
          <p:spPr>
            <a:xfrm rot="-5400000">
              <a:off x="434325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143532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0" name="pl50"/>
            <p:cNvSpPr/>
            <p:nvPr/>
          </p:nvSpPr>
          <p:spPr>
            <a:xfrm>
              <a:off x="210439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1" name="pl51"/>
            <p:cNvSpPr/>
            <p:nvPr/>
          </p:nvSpPr>
          <p:spPr>
            <a:xfrm>
              <a:off x="2104398" y="4883415"/>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52" name="pl52"/>
            <p:cNvSpPr/>
            <p:nvPr/>
          </p:nvSpPr>
          <p:spPr>
            <a:xfrm>
              <a:off x="2750277" y="4883415"/>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3" name="pl53"/>
            <p:cNvSpPr/>
            <p:nvPr/>
          </p:nvSpPr>
          <p:spPr>
            <a:xfrm>
              <a:off x="3512527" y="4883415"/>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4" name="tx54"/>
            <p:cNvSpPr/>
            <p:nvPr/>
          </p:nvSpPr>
          <p:spPr>
            <a:xfrm>
              <a:off x="1702427" y="4830005"/>
              <a:ext cx="31043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HICs</a:t>
              </a:r>
            </a:p>
          </p:txBody>
        </p:sp>
        <p:sp>
          <p:nvSpPr>
            <p:cNvPr id="55" name="tx55"/>
            <p:cNvSpPr/>
            <p:nvPr/>
          </p:nvSpPr>
          <p:spPr>
            <a:xfrm>
              <a:off x="2371498" y="4830005"/>
              <a:ext cx="28724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LICs</a:t>
              </a:r>
            </a:p>
          </p:txBody>
        </p:sp>
        <p:sp>
          <p:nvSpPr>
            <p:cNvPr id="56" name="tx56"/>
            <p:cNvSpPr/>
            <p:nvPr/>
          </p:nvSpPr>
          <p:spPr>
            <a:xfrm>
              <a:off x="3017376" y="4830005"/>
              <a:ext cx="40361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LMICs</a:t>
              </a:r>
            </a:p>
          </p:txBody>
        </p:sp>
        <p:sp>
          <p:nvSpPr>
            <p:cNvPr id="57" name="tx57"/>
            <p:cNvSpPr/>
            <p:nvPr/>
          </p:nvSpPr>
          <p:spPr>
            <a:xfrm>
              <a:off x="3779626"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UMICs</a:t>
              </a:r>
            </a:p>
          </p:txBody>
        </p:sp>
        <p:sp>
          <p:nvSpPr>
            <p:cNvPr id="58" name="tx58"/>
            <p:cNvSpPr/>
            <p:nvPr/>
          </p:nvSpPr>
          <p:spPr>
            <a:xfrm>
              <a:off x="1674721" y="471005"/>
              <a:ext cx="227037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LICs, 2018-2023</a:t>
              </a:r>
            </a:p>
          </p:txBody>
        </p:sp>
        <p:sp>
          <p:nvSpPr>
            <p:cNvPr id="59" name="pl59"/>
            <p:cNvSpPr/>
            <p:nvPr/>
          </p:nvSpPr>
          <p:spPr>
            <a:xfrm>
              <a:off x="5287205" y="3615571"/>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0" name="pl60"/>
            <p:cNvSpPr/>
            <p:nvPr/>
          </p:nvSpPr>
          <p:spPr>
            <a:xfrm>
              <a:off x="5287205" y="2782272"/>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1" name="pl61"/>
            <p:cNvSpPr/>
            <p:nvPr/>
          </p:nvSpPr>
          <p:spPr>
            <a:xfrm>
              <a:off x="5287205" y="1948973"/>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2" name="pl62"/>
            <p:cNvSpPr/>
            <p:nvPr/>
          </p:nvSpPr>
          <p:spPr>
            <a:xfrm>
              <a:off x="5287205" y="1115674"/>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3" name="pl63"/>
            <p:cNvSpPr/>
            <p:nvPr/>
          </p:nvSpPr>
          <p:spPr>
            <a:xfrm>
              <a:off x="5794153"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4" name="pl64"/>
            <p:cNvSpPr/>
            <p:nvPr/>
          </p:nvSpPr>
          <p:spPr>
            <a:xfrm>
              <a:off x="6470083"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5" name="pl65"/>
            <p:cNvSpPr/>
            <p:nvPr/>
          </p:nvSpPr>
          <p:spPr>
            <a:xfrm>
              <a:off x="7146013"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6" name="pl66"/>
            <p:cNvSpPr/>
            <p:nvPr/>
          </p:nvSpPr>
          <p:spPr>
            <a:xfrm>
              <a:off x="7821944"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7" name="pl67"/>
            <p:cNvSpPr/>
            <p:nvPr/>
          </p:nvSpPr>
          <p:spPr>
            <a:xfrm>
              <a:off x="8497874"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8" name="pl68"/>
            <p:cNvSpPr/>
            <p:nvPr/>
          </p:nvSpPr>
          <p:spPr>
            <a:xfrm>
              <a:off x="5287205" y="3198921"/>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69" name="pl69"/>
            <p:cNvSpPr/>
            <p:nvPr/>
          </p:nvSpPr>
          <p:spPr>
            <a:xfrm>
              <a:off x="5287205" y="2365622"/>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70" name="pl70"/>
            <p:cNvSpPr/>
            <p:nvPr/>
          </p:nvSpPr>
          <p:spPr>
            <a:xfrm>
              <a:off x="5287205" y="1532323"/>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71" name="pl71"/>
            <p:cNvSpPr/>
            <p:nvPr/>
          </p:nvSpPr>
          <p:spPr>
            <a:xfrm>
              <a:off x="54561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3211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0804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8397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5990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583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56188" y="1532323"/>
              <a:ext cx="3379650" cy="333319"/>
            </a:xfrm>
            <a:custGeom>
              <a:avLst/>
              <a:pathLst>
                <a:path w="3379650" h="333319">
                  <a:moveTo>
                    <a:pt x="0" y="0"/>
                  </a:moveTo>
                  <a:lnTo>
                    <a:pt x="675930" y="0"/>
                  </a:lnTo>
                  <a:lnTo>
                    <a:pt x="1351860" y="333319"/>
                  </a:lnTo>
                  <a:lnTo>
                    <a:pt x="2027790" y="0"/>
                  </a:lnTo>
                  <a:lnTo>
                    <a:pt x="2703720" y="0"/>
                  </a:lnTo>
                  <a:lnTo>
                    <a:pt x="3379650" y="333319"/>
                  </a:lnTo>
                </a:path>
              </a:pathLst>
            </a:custGeom>
            <a:ln w="27101" cap="flat">
              <a:solidFill>
                <a:srgbClr val="80BD41">
                  <a:alpha val="69803"/>
                </a:srgbClr>
              </a:solidFill>
              <a:prstDash val="solid"/>
              <a:round/>
            </a:ln>
          </p:spPr>
          <p:txBody>
            <a:bodyPr/>
            <a:lstStyle/>
            <a:p/>
          </p:txBody>
        </p:sp>
        <p:sp>
          <p:nvSpPr>
            <p:cNvPr id="78" name="pl78"/>
            <p:cNvSpPr/>
            <p:nvPr/>
          </p:nvSpPr>
          <p:spPr>
            <a:xfrm>
              <a:off x="5456188" y="1532323"/>
              <a:ext cx="3379650" cy="2333237"/>
            </a:xfrm>
            <a:custGeom>
              <a:avLst/>
              <a:pathLst>
                <a:path w="3379650" h="2333237">
                  <a:moveTo>
                    <a:pt x="0" y="333319"/>
                  </a:moveTo>
                  <a:lnTo>
                    <a:pt x="675930" y="0"/>
                  </a:lnTo>
                  <a:lnTo>
                    <a:pt x="1351860" y="666639"/>
                  </a:lnTo>
                  <a:lnTo>
                    <a:pt x="2027790" y="1999917"/>
                  </a:lnTo>
                  <a:lnTo>
                    <a:pt x="2703720" y="2333237"/>
                  </a:lnTo>
                  <a:lnTo>
                    <a:pt x="3379650" y="2333237"/>
                  </a:lnTo>
                </a:path>
              </a:pathLst>
            </a:custGeom>
            <a:ln w="27101" cap="flat">
              <a:solidFill>
                <a:srgbClr val="0058AB">
                  <a:alpha val="69803"/>
                </a:srgbClr>
              </a:solidFill>
              <a:prstDash val="solid"/>
              <a:round/>
            </a:ln>
          </p:spPr>
          <p:txBody>
            <a:bodyPr/>
            <a:lstStyle/>
            <a:p/>
          </p:txBody>
        </p:sp>
        <p:sp>
          <p:nvSpPr>
            <p:cNvPr id="79" name="pl79"/>
            <p:cNvSpPr/>
            <p:nvPr/>
          </p:nvSpPr>
          <p:spPr>
            <a:xfrm>
              <a:off x="5456188" y="1532323"/>
              <a:ext cx="3379650" cy="1666597"/>
            </a:xfrm>
            <a:custGeom>
              <a:avLst/>
              <a:pathLst>
                <a:path w="3379650" h="1666597">
                  <a:moveTo>
                    <a:pt x="0" y="333319"/>
                  </a:moveTo>
                  <a:lnTo>
                    <a:pt x="675930" y="0"/>
                  </a:lnTo>
                  <a:lnTo>
                    <a:pt x="1351860" y="1333278"/>
                  </a:lnTo>
                  <a:lnTo>
                    <a:pt x="2027790" y="1666597"/>
                  </a:lnTo>
                  <a:lnTo>
                    <a:pt x="2703720" y="0"/>
                  </a:lnTo>
                  <a:lnTo>
                    <a:pt x="3379650" y="333319"/>
                  </a:lnTo>
                </a:path>
              </a:pathLst>
            </a:custGeom>
            <a:ln w="27101" cap="flat">
              <a:solidFill>
                <a:srgbClr val="1CABE2">
                  <a:alpha val="69803"/>
                </a:srgbClr>
              </a:solidFill>
              <a:prstDash val="solid"/>
              <a:round/>
            </a:ln>
          </p:spPr>
          <p:txBody>
            <a:bodyPr/>
            <a:lstStyle/>
            <a:p/>
          </p:txBody>
        </p:sp>
        <p:sp>
          <p:nvSpPr>
            <p:cNvPr id="80" name="pl80"/>
            <p:cNvSpPr/>
            <p:nvPr/>
          </p:nvSpPr>
          <p:spPr>
            <a:xfrm>
              <a:off x="5456188" y="865684"/>
              <a:ext cx="3379650" cy="2333237"/>
            </a:xfrm>
            <a:custGeom>
              <a:avLst/>
              <a:pathLst>
                <a:path w="3379650" h="2333237">
                  <a:moveTo>
                    <a:pt x="0" y="0"/>
                  </a:moveTo>
                  <a:lnTo>
                    <a:pt x="675930" y="666639"/>
                  </a:lnTo>
                  <a:lnTo>
                    <a:pt x="1351860" y="1666597"/>
                  </a:lnTo>
                  <a:lnTo>
                    <a:pt x="2027790" y="2333237"/>
                  </a:lnTo>
                  <a:lnTo>
                    <a:pt x="2703720" y="666639"/>
                  </a:lnTo>
                  <a:lnTo>
                    <a:pt x="3379650" y="999958"/>
                  </a:lnTo>
                </a:path>
              </a:pathLst>
            </a:custGeom>
            <a:ln w="27101" cap="flat">
              <a:solidFill>
                <a:srgbClr val="00833D">
                  <a:alpha val="69803"/>
                </a:srgbClr>
              </a:solidFill>
              <a:prstDash val="solid"/>
              <a:round/>
            </a:ln>
          </p:spPr>
          <p:txBody>
            <a:bodyPr/>
            <a:lstStyle/>
            <a:p/>
          </p:txBody>
        </p:sp>
        <p:sp>
          <p:nvSpPr>
            <p:cNvPr id="81" name="pl81"/>
            <p:cNvSpPr/>
            <p:nvPr/>
          </p:nvSpPr>
          <p:spPr>
            <a:xfrm>
              <a:off x="5456188" y="1532323"/>
              <a:ext cx="3379650" cy="0"/>
            </a:xfrm>
            <a:custGeom>
              <a:avLst/>
              <a:pathLst>
                <a:path w="3379650" h="0">
                  <a:moveTo>
                    <a:pt x="0" y="0"/>
                  </a:moveTo>
                  <a:lnTo>
                    <a:pt x="0" y="0"/>
                  </a:lnTo>
                  <a:lnTo>
                    <a:pt x="0" y="0"/>
                  </a:lnTo>
                  <a:lnTo>
                    <a:pt x="0" y="0"/>
                  </a:lnTo>
                  <a:lnTo>
                    <a:pt x="675930" y="0"/>
                  </a:lnTo>
                  <a:lnTo>
                    <a:pt x="675930" y="0"/>
                  </a:lnTo>
                  <a:lnTo>
                    <a:pt x="675930" y="0"/>
                  </a:lnTo>
                  <a:lnTo>
                    <a:pt x="675930" y="0"/>
                  </a:lnTo>
                  <a:lnTo>
                    <a:pt x="1351860" y="0"/>
                  </a:lnTo>
                  <a:lnTo>
                    <a:pt x="1351860" y="0"/>
                  </a:lnTo>
                  <a:lnTo>
                    <a:pt x="1351860" y="0"/>
                  </a:lnTo>
                  <a:lnTo>
                    <a:pt x="1351860" y="0"/>
                  </a:lnTo>
                  <a:lnTo>
                    <a:pt x="2027790" y="0"/>
                  </a:lnTo>
                  <a:lnTo>
                    <a:pt x="2027790" y="0"/>
                  </a:lnTo>
                  <a:lnTo>
                    <a:pt x="2027790" y="0"/>
                  </a:lnTo>
                  <a:lnTo>
                    <a:pt x="2027790" y="0"/>
                  </a:lnTo>
                  <a:lnTo>
                    <a:pt x="2703720" y="0"/>
                  </a:lnTo>
                  <a:lnTo>
                    <a:pt x="2703720" y="0"/>
                  </a:lnTo>
                  <a:lnTo>
                    <a:pt x="2703720" y="0"/>
                  </a:lnTo>
                  <a:lnTo>
                    <a:pt x="2703720" y="0"/>
                  </a:lnTo>
                  <a:lnTo>
                    <a:pt x="3379650" y="0"/>
                  </a:lnTo>
                  <a:lnTo>
                    <a:pt x="3379650" y="0"/>
                  </a:lnTo>
                  <a:lnTo>
                    <a:pt x="3379650" y="0"/>
                  </a:lnTo>
                  <a:lnTo>
                    <a:pt x="3379650" y="0"/>
                  </a:lnTo>
                </a:path>
              </a:pathLst>
            </a:custGeom>
            <a:ln w="13550" cap="flat">
              <a:solidFill>
                <a:srgbClr val="000000">
                  <a:alpha val="100000"/>
                </a:srgbClr>
              </a:solidFill>
              <a:prstDash val="dash"/>
              <a:round/>
            </a:ln>
          </p:spPr>
          <p:txBody>
            <a:bodyPr/>
            <a:lstStyle/>
            <a:p/>
          </p:txBody>
        </p:sp>
        <p:sp>
          <p:nvSpPr>
            <p:cNvPr id="82" name="pl82"/>
            <p:cNvSpPr/>
            <p:nvPr/>
          </p:nvSpPr>
          <p:spPr>
            <a:xfrm>
              <a:off x="5456188" y="1532323"/>
              <a:ext cx="3379650" cy="2333237"/>
            </a:xfrm>
            <a:custGeom>
              <a:avLst/>
              <a:pathLst>
                <a:path w="3379650" h="2333237">
                  <a:moveTo>
                    <a:pt x="0" y="333319"/>
                  </a:moveTo>
                  <a:lnTo>
                    <a:pt x="675930" y="0"/>
                  </a:lnTo>
                  <a:lnTo>
                    <a:pt x="1351860" y="666639"/>
                  </a:lnTo>
                  <a:lnTo>
                    <a:pt x="2027790" y="1999917"/>
                  </a:lnTo>
                  <a:lnTo>
                    <a:pt x="2703720" y="2333237"/>
                  </a:lnTo>
                  <a:lnTo>
                    <a:pt x="3379650" y="2333237"/>
                  </a:lnTo>
                </a:path>
              </a:pathLst>
            </a:custGeom>
            <a:ln w="65043" cap="flat">
              <a:solidFill>
                <a:srgbClr val="000000">
                  <a:alpha val="100000"/>
                </a:srgbClr>
              </a:solidFill>
              <a:prstDash val="solid"/>
              <a:round/>
            </a:ln>
          </p:spPr>
          <p:txBody>
            <a:bodyPr/>
            <a:lstStyle/>
            <a:p/>
          </p:txBody>
        </p:sp>
        <p:sp>
          <p:nvSpPr>
            <p:cNvPr id="83" name="pl83"/>
            <p:cNvSpPr/>
            <p:nvPr/>
          </p:nvSpPr>
          <p:spPr>
            <a:xfrm>
              <a:off x="5456188" y="1532323"/>
              <a:ext cx="3379650" cy="2333237"/>
            </a:xfrm>
            <a:custGeom>
              <a:avLst/>
              <a:pathLst>
                <a:path w="3379650" h="2333237">
                  <a:moveTo>
                    <a:pt x="0" y="333319"/>
                  </a:moveTo>
                  <a:lnTo>
                    <a:pt x="675930" y="0"/>
                  </a:lnTo>
                  <a:lnTo>
                    <a:pt x="1351860" y="666639"/>
                  </a:lnTo>
                  <a:lnTo>
                    <a:pt x="2027790" y="1999917"/>
                  </a:lnTo>
                  <a:lnTo>
                    <a:pt x="2703720" y="2333237"/>
                  </a:lnTo>
                  <a:lnTo>
                    <a:pt x="3379650" y="2333237"/>
                  </a:lnTo>
                </a:path>
              </a:pathLst>
            </a:custGeom>
            <a:ln w="40651" cap="flat">
              <a:solidFill>
                <a:srgbClr val="0058AB">
                  <a:alpha val="100000"/>
                </a:srgbClr>
              </a:solidFill>
              <a:prstDash val="solid"/>
              <a:round/>
            </a:ln>
          </p:spPr>
          <p:txBody>
            <a:bodyPr/>
            <a:lstStyle/>
            <a:p/>
          </p:txBody>
        </p:sp>
        <p:sp>
          <p:nvSpPr>
            <p:cNvPr id="84" name="tx84"/>
            <p:cNvSpPr/>
            <p:nvPr/>
          </p:nvSpPr>
          <p:spPr>
            <a:xfrm>
              <a:off x="5407993" y="16868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5" name="tx85"/>
            <p:cNvSpPr/>
            <p:nvPr/>
          </p:nvSpPr>
          <p:spPr>
            <a:xfrm>
              <a:off x="6101973" y="13522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6" name="tx86"/>
            <p:cNvSpPr/>
            <p:nvPr/>
          </p:nvSpPr>
          <p:spPr>
            <a:xfrm>
              <a:off x="6759854" y="202016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7" name="tx87"/>
            <p:cNvSpPr/>
            <p:nvPr/>
          </p:nvSpPr>
          <p:spPr>
            <a:xfrm>
              <a:off x="7435784" y="335212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8" name="tx88"/>
            <p:cNvSpPr/>
            <p:nvPr/>
          </p:nvSpPr>
          <p:spPr>
            <a:xfrm>
              <a:off x="8111714" y="3688089"/>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9" name="tx89"/>
            <p:cNvSpPr/>
            <p:nvPr/>
          </p:nvSpPr>
          <p:spPr>
            <a:xfrm>
              <a:off x="8787644" y="3688089"/>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0" name="tx90"/>
            <p:cNvSpPr/>
            <p:nvPr/>
          </p:nvSpPr>
          <p:spPr>
            <a:xfrm>
              <a:off x="4983852" y="3146806"/>
              <a:ext cx="24072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1" name="tx91"/>
            <p:cNvSpPr/>
            <p:nvPr/>
          </p:nvSpPr>
          <p:spPr>
            <a:xfrm>
              <a:off x="4983852" y="2313507"/>
              <a:ext cx="24072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2" name="tx92"/>
            <p:cNvSpPr/>
            <p:nvPr/>
          </p:nvSpPr>
          <p:spPr>
            <a:xfrm>
              <a:off x="5030373" y="1480208"/>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93" name="tx93"/>
            <p:cNvSpPr/>
            <p:nvPr/>
          </p:nvSpPr>
          <p:spPr>
            <a:xfrm rot="-5400000">
              <a:off x="52997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94" name="tx94"/>
            <p:cNvSpPr/>
            <p:nvPr/>
          </p:nvSpPr>
          <p:spPr>
            <a:xfrm rot="-5400000">
              <a:off x="597567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65160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732753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800346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8679359"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4134000"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0" name="pl100"/>
            <p:cNvSpPr/>
            <p:nvPr/>
          </p:nvSpPr>
          <p:spPr>
            <a:xfrm>
              <a:off x="577143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1" name="pl101"/>
            <p:cNvSpPr/>
            <p:nvPr/>
          </p:nvSpPr>
          <p:spPr>
            <a:xfrm>
              <a:off x="644050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6440504" y="4883415"/>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103" name="pl103"/>
            <p:cNvSpPr/>
            <p:nvPr/>
          </p:nvSpPr>
          <p:spPr>
            <a:xfrm>
              <a:off x="7086382" y="4883415"/>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4" name="pl104"/>
            <p:cNvSpPr/>
            <p:nvPr/>
          </p:nvSpPr>
          <p:spPr>
            <a:xfrm>
              <a:off x="7848632" y="4883415"/>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5" name="tx105"/>
            <p:cNvSpPr/>
            <p:nvPr/>
          </p:nvSpPr>
          <p:spPr>
            <a:xfrm>
              <a:off x="6038532" y="4830005"/>
              <a:ext cx="31043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HICs</a:t>
              </a:r>
            </a:p>
          </p:txBody>
        </p:sp>
        <p:sp>
          <p:nvSpPr>
            <p:cNvPr id="106" name="tx106"/>
            <p:cNvSpPr/>
            <p:nvPr/>
          </p:nvSpPr>
          <p:spPr>
            <a:xfrm>
              <a:off x="6707603" y="4830005"/>
              <a:ext cx="28724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LICs</a:t>
              </a:r>
            </a:p>
          </p:txBody>
        </p:sp>
        <p:sp>
          <p:nvSpPr>
            <p:cNvPr id="107" name="tx107"/>
            <p:cNvSpPr/>
            <p:nvPr/>
          </p:nvSpPr>
          <p:spPr>
            <a:xfrm>
              <a:off x="7353482" y="4830005"/>
              <a:ext cx="40361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LMICs</a:t>
              </a:r>
            </a:p>
          </p:txBody>
        </p:sp>
        <p:sp>
          <p:nvSpPr>
            <p:cNvPr id="108" name="tx108"/>
            <p:cNvSpPr/>
            <p:nvPr/>
          </p:nvSpPr>
          <p:spPr>
            <a:xfrm>
              <a:off x="8115732"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UMICs</a:t>
              </a:r>
            </a:p>
          </p:txBody>
        </p:sp>
        <p:sp>
          <p:nvSpPr>
            <p:cNvPr id="109" name="tx109"/>
            <p:cNvSpPr/>
            <p:nvPr/>
          </p:nvSpPr>
          <p:spPr>
            <a:xfrm>
              <a:off x="5426342" y="471005"/>
              <a:ext cx="343934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LICs</a:t>
              </a:r>
            </a:p>
          </p:txBody>
        </p:sp>
        <p:sp>
          <p:nvSpPr>
            <p:cNvPr id="110" name="pl110"/>
            <p:cNvSpPr/>
            <p:nvPr/>
          </p:nvSpPr>
          <p:spPr>
            <a:xfrm>
              <a:off x="951100" y="5712651"/>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11" name="pl111"/>
            <p:cNvSpPr/>
            <p:nvPr/>
          </p:nvSpPr>
          <p:spPr>
            <a:xfrm>
              <a:off x="267302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53847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809640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951100" y="588047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951100" y="554482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0288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74056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9" name="rc119"/>
            <p:cNvSpPr/>
            <p:nvPr/>
          </p:nvSpPr>
          <p:spPr>
            <a:xfrm>
              <a:off x="1317178" y="5775585"/>
              <a:ext cx="5423381" cy="209781"/>
            </a:xfrm>
            <a:prstGeom prst="rect">
              <a:avLst/>
            </a:prstGeom>
            <a:solidFill>
              <a:srgbClr val="0058AB">
                <a:alpha val="80000"/>
              </a:srgbClr>
            </a:solidFill>
          </p:spPr>
          <p:txBody>
            <a:bodyPr/>
            <a:lstStyle/>
            <a:p/>
          </p:txBody>
        </p:sp>
        <p:sp>
          <p:nvSpPr>
            <p:cNvPr id="120" name="rc120"/>
            <p:cNvSpPr/>
            <p:nvPr/>
          </p:nvSpPr>
          <p:spPr>
            <a:xfrm>
              <a:off x="1317178" y="5439935"/>
              <a:ext cx="7321564" cy="209781"/>
            </a:xfrm>
            <a:prstGeom prst="rect">
              <a:avLst/>
            </a:prstGeom>
            <a:solidFill>
              <a:srgbClr val="0058AB">
                <a:alpha val="80000"/>
              </a:srgbClr>
            </a:solidFill>
          </p:spPr>
          <p:txBody>
            <a:bodyPr/>
            <a:lstStyle/>
            <a:p/>
          </p:txBody>
        </p:sp>
        <p:sp>
          <p:nvSpPr>
            <p:cNvPr id="121" name="tx121"/>
            <p:cNvSpPr/>
            <p:nvPr/>
          </p:nvSpPr>
          <p:spPr>
            <a:xfrm>
              <a:off x="6770705" y="584167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22" name="tx122"/>
            <p:cNvSpPr/>
            <p:nvPr/>
          </p:nvSpPr>
          <p:spPr>
            <a:xfrm>
              <a:off x="8714092" y="5504703"/>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23" name="tx123"/>
            <p:cNvSpPr/>
            <p:nvPr/>
          </p:nvSpPr>
          <p:spPr>
            <a:xfrm>
              <a:off x="577692" y="58283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a:off x="577692" y="549264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3951174"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7" name="tx127"/>
            <p:cNvSpPr/>
            <p:nvPr/>
          </p:nvSpPr>
          <p:spPr>
            <a:xfrm>
              <a:off x="6662865" y="608996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28" name="tx128"/>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29" name="tx129"/>
            <p:cNvSpPr/>
            <p:nvPr/>
          </p:nvSpPr>
          <p:spPr>
            <a:xfrm>
              <a:off x="951100" y="5178470"/>
              <a:ext cx="350728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LICs, 2019 and 2023</a:t>
              </a:r>
            </a:p>
          </p:txBody>
        </p:sp>
        <p:sp>
          <p:nvSpPr>
            <p:cNvPr id="130" name="tx13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1" name="tx13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LICs ranked number 4 out of 4 WB income groups, with DTP3 coverage of 68%.
DTP3 coverage (68%) was 7 percentage points lower than in 2019 (75%).
This equates to 7,767,000 undervaccinated children in 2023 compared to 5,586,000 undervaccinated children in 2019.</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51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189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027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866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704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34270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28108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951100" y="21947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2" name="pl22"/>
            <p:cNvSpPr/>
            <p:nvPr/>
          </p:nvSpPr>
          <p:spPr>
            <a:xfrm>
              <a:off x="951100" y="15785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3" name="pl23"/>
            <p:cNvSpPr/>
            <p:nvPr/>
          </p:nvSpPr>
          <p:spPr>
            <a:xfrm>
              <a:off x="951100" y="9624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4" name="pl24"/>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3" name="rc33"/>
            <p:cNvSpPr/>
            <p:nvPr/>
          </p:nvSpPr>
          <p:spPr>
            <a:xfrm>
              <a:off x="1296273" y="3570871"/>
              <a:ext cx="259963" cy="472319"/>
            </a:xfrm>
            <a:prstGeom prst="rect">
              <a:avLst/>
            </a:prstGeom>
            <a:solidFill>
              <a:srgbClr val="80BD41">
                <a:alpha val="100000"/>
              </a:srgbClr>
            </a:solidFill>
          </p:spPr>
          <p:txBody>
            <a:bodyPr/>
            <a:lstStyle/>
            <a:p/>
          </p:txBody>
        </p:sp>
        <p:sp>
          <p:nvSpPr>
            <p:cNvPr id="34" name="rc34"/>
            <p:cNvSpPr/>
            <p:nvPr/>
          </p:nvSpPr>
          <p:spPr>
            <a:xfrm>
              <a:off x="1296273" y="3072990"/>
              <a:ext cx="259963" cy="497880"/>
            </a:xfrm>
            <a:prstGeom prst="rect">
              <a:avLst/>
            </a:prstGeom>
            <a:solidFill>
              <a:srgbClr val="1CABE2">
                <a:alpha val="100000"/>
              </a:srgbClr>
            </a:solidFill>
          </p:spPr>
          <p:txBody>
            <a:bodyPr/>
            <a:lstStyle/>
            <a:p/>
          </p:txBody>
        </p:sp>
        <p:sp>
          <p:nvSpPr>
            <p:cNvPr id="35" name="rc35"/>
            <p:cNvSpPr/>
            <p:nvPr/>
          </p:nvSpPr>
          <p:spPr>
            <a:xfrm>
              <a:off x="1585121" y="3553075"/>
              <a:ext cx="259963" cy="490115"/>
            </a:xfrm>
            <a:prstGeom prst="rect">
              <a:avLst/>
            </a:prstGeom>
            <a:solidFill>
              <a:srgbClr val="80BD41">
                <a:alpha val="100000"/>
              </a:srgbClr>
            </a:solidFill>
          </p:spPr>
          <p:txBody>
            <a:bodyPr/>
            <a:lstStyle/>
            <a:p/>
          </p:txBody>
        </p:sp>
        <p:sp>
          <p:nvSpPr>
            <p:cNvPr id="36" name="rc36"/>
            <p:cNvSpPr/>
            <p:nvPr/>
          </p:nvSpPr>
          <p:spPr>
            <a:xfrm>
              <a:off x="1585121" y="3055660"/>
              <a:ext cx="259963" cy="497414"/>
            </a:xfrm>
            <a:prstGeom prst="rect">
              <a:avLst/>
            </a:prstGeom>
            <a:solidFill>
              <a:srgbClr val="1CABE2">
                <a:alpha val="100000"/>
              </a:srgbClr>
            </a:solidFill>
          </p:spPr>
          <p:txBody>
            <a:bodyPr/>
            <a:lstStyle/>
            <a:p/>
          </p:txBody>
        </p:sp>
        <p:sp>
          <p:nvSpPr>
            <p:cNvPr id="37" name="rc37"/>
            <p:cNvSpPr/>
            <p:nvPr/>
          </p:nvSpPr>
          <p:spPr>
            <a:xfrm>
              <a:off x="1873969" y="3523353"/>
              <a:ext cx="259963" cy="519836"/>
            </a:xfrm>
            <a:prstGeom prst="rect">
              <a:avLst/>
            </a:prstGeom>
            <a:solidFill>
              <a:srgbClr val="80BD41">
                <a:alpha val="100000"/>
              </a:srgbClr>
            </a:solidFill>
          </p:spPr>
          <p:txBody>
            <a:bodyPr/>
            <a:lstStyle/>
            <a:p/>
          </p:txBody>
        </p:sp>
        <p:sp>
          <p:nvSpPr>
            <p:cNvPr id="38" name="rc38"/>
            <p:cNvSpPr/>
            <p:nvPr/>
          </p:nvSpPr>
          <p:spPr>
            <a:xfrm>
              <a:off x="1873969" y="3036639"/>
              <a:ext cx="259963" cy="486713"/>
            </a:xfrm>
            <a:prstGeom prst="rect">
              <a:avLst/>
            </a:prstGeom>
            <a:solidFill>
              <a:srgbClr val="1CABE2">
                <a:alpha val="100000"/>
              </a:srgbClr>
            </a:solidFill>
          </p:spPr>
          <p:txBody>
            <a:bodyPr/>
            <a:lstStyle/>
            <a:p/>
          </p:txBody>
        </p:sp>
        <p:sp>
          <p:nvSpPr>
            <p:cNvPr id="39" name="rc39"/>
            <p:cNvSpPr/>
            <p:nvPr/>
          </p:nvSpPr>
          <p:spPr>
            <a:xfrm>
              <a:off x="2162817" y="3470636"/>
              <a:ext cx="259963" cy="572554"/>
            </a:xfrm>
            <a:prstGeom prst="rect">
              <a:avLst/>
            </a:prstGeom>
            <a:solidFill>
              <a:srgbClr val="80BD41">
                <a:alpha val="100000"/>
              </a:srgbClr>
            </a:solidFill>
          </p:spPr>
          <p:txBody>
            <a:bodyPr/>
            <a:lstStyle/>
            <a:p/>
          </p:txBody>
        </p:sp>
        <p:sp>
          <p:nvSpPr>
            <p:cNvPr id="40" name="rc40"/>
            <p:cNvSpPr/>
            <p:nvPr/>
          </p:nvSpPr>
          <p:spPr>
            <a:xfrm>
              <a:off x="2162817" y="3014500"/>
              <a:ext cx="259963" cy="456135"/>
            </a:xfrm>
            <a:prstGeom prst="rect">
              <a:avLst/>
            </a:prstGeom>
            <a:solidFill>
              <a:srgbClr val="1CABE2">
                <a:alpha val="100000"/>
              </a:srgbClr>
            </a:solidFill>
          </p:spPr>
          <p:txBody>
            <a:bodyPr/>
            <a:lstStyle/>
            <a:p/>
          </p:txBody>
        </p:sp>
        <p:sp>
          <p:nvSpPr>
            <p:cNvPr id="41" name="rc41"/>
            <p:cNvSpPr/>
            <p:nvPr/>
          </p:nvSpPr>
          <p:spPr>
            <a:xfrm>
              <a:off x="2451665" y="3412120"/>
              <a:ext cx="259963" cy="631069"/>
            </a:xfrm>
            <a:prstGeom prst="rect">
              <a:avLst/>
            </a:prstGeom>
            <a:solidFill>
              <a:srgbClr val="80BD41">
                <a:alpha val="100000"/>
              </a:srgbClr>
            </a:solidFill>
          </p:spPr>
          <p:txBody>
            <a:bodyPr/>
            <a:lstStyle/>
            <a:p/>
          </p:txBody>
        </p:sp>
        <p:sp>
          <p:nvSpPr>
            <p:cNvPr id="42" name="rc42"/>
            <p:cNvSpPr/>
            <p:nvPr/>
          </p:nvSpPr>
          <p:spPr>
            <a:xfrm>
              <a:off x="2451665" y="2992038"/>
              <a:ext cx="259963" cy="420082"/>
            </a:xfrm>
            <a:prstGeom prst="rect">
              <a:avLst/>
            </a:prstGeom>
            <a:solidFill>
              <a:srgbClr val="1CABE2">
                <a:alpha val="100000"/>
              </a:srgbClr>
            </a:solidFill>
          </p:spPr>
          <p:txBody>
            <a:bodyPr/>
            <a:lstStyle/>
            <a:p/>
          </p:txBody>
        </p:sp>
        <p:sp>
          <p:nvSpPr>
            <p:cNvPr id="43" name="rc43"/>
            <p:cNvSpPr/>
            <p:nvPr/>
          </p:nvSpPr>
          <p:spPr>
            <a:xfrm>
              <a:off x="2740513" y="3350147"/>
              <a:ext cx="259963" cy="693042"/>
            </a:xfrm>
            <a:prstGeom prst="rect">
              <a:avLst/>
            </a:prstGeom>
            <a:solidFill>
              <a:srgbClr val="80BD41">
                <a:alpha val="100000"/>
              </a:srgbClr>
            </a:solidFill>
          </p:spPr>
          <p:txBody>
            <a:bodyPr/>
            <a:lstStyle/>
            <a:p/>
          </p:txBody>
        </p:sp>
        <p:sp>
          <p:nvSpPr>
            <p:cNvPr id="44" name="rc44"/>
            <p:cNvSpPr/>
            <p:nvPr/>
          </p:nvSpPr>
          <p:spPr>
            <a:xfrm>
              <a:off x="2740513" y="2969102"/>
              <a:ext cx="259963" cy="381045"/>
            </a:xfrm>
            <a:prstGeom prst="rect">
              <a:avLst/>
            </a:prstGeom>
            <a:solidFill>
              <a:srgbClr val="1CABE2">
                <a:alpha val="100000"/>
              </a:srgbClr>
            </a:solidFill>
          </p:spPr>
          <p:txBody>
            <a:bodyPr/>
            <a:lstStyle/>
            <a:p/>
          </p:txBody>
        </p:sp>
        <p:sp>
          <p:nvSpPr>
            <p:cNvPr id="45" name="rc45"/>
            <p:cNvSpPr/>
            <p:nvPr/>
          </p:nvSpPr>
          <p:spPr>
            <a:xfrm>
              <a:off x="3029361" y="3315978"/>
              <a:ext cx="259963" cy="727212"/>
            </a:xfrm>
            <a:prstGeom prst="rect">
              <a:avLst/>
            </a:prstGeom>
            <a:solidFill>
              <a:srgbClr val="80BD41">
                <a:alpha val="100000"/>
              </a:srgbClr>
            </a:solidFill>
          </p:spPr>
          <p:txBody>
            <a:bodyPr/>
            <a:lstStyle/>
            <a:p/>
          </p:txBody>
        </p:sp>
        <p:sp>
          <p:nvSpPr>
            <p:cNvPr id="46" name="rc46"/>
            <p:cNvSpPr/>
            <p:nvPr/>
          </p:nvSpPr>
          <p:spPr>
            <a:xfrm>
              <a:off x="3029361" y="2943973"/>
              <a:ext cx="259963" cy="372005"/>
            </a:xfrm>
            <a:prstGeom prst="rect">
              <a:avLst/>
            </a:prstGeom>
            <a:solidFill>
              <a:srgbClr val="1CABE2">
                <a:alpha val="100000"/>
              </a:srgbClr>
            </a:solidFill>
          </p:spPr>
          <p:txBody>
            <a:bodyPr/>
            <a:lstStyle/>
            <a:p/>
          </p:txBody>
        </p:sp>
        <p:sp>
          <p:nvSpPr>
            <p:cNvPr id="47" name="rc47"/>
            <p:cNvSpPr/>
            <p:nvPr/>
          </p:nvSpPr>
          <p:spPr>
            <a:xfrm>
              <a:off x="3318209" y="3271280"/>
              <a:ext cx="259963" cy="771910"/>
            </a:xfrm>
            <a:prstGeom prst="rect">
              <a:avLst/>
            </a:prstGeom>
            <a:solidFill>
              <a:srgbClr val="80BD41">
                <a:alpha val="100000"/>
              </a:srgbClr>
            </a:solidFill>
          </p:spPr>
          <p:txBody>
            <a:bodyPr/>
            <a:lstStyle/>
            <a:p/>
          </p:txBody>
        </p:sp>
        <p:sp>
          <p:nvSpPr>
            <p:cNvPr id="48" name="rc48"/>
            <p:cNvSpPr/>
            <p:nvPr/>
          </p:nvSpPr>
          <p:spPr>
            <a:xfrm>
              <a:off x="3318209" y="2919100"/>
              <a:ext cx="259963" cy="352180"/>
            </a:xfrm>
            <a:prstGeom prst="rect">
              <a:avLst/>
            </a:prstGeom>
            <a:solidFill>
              <a:srgbClr val="1CABE2">
                <a:alpha val="100000"/>
              </a:srgbClr>
            </a:solidFill>
          </p:spPr>
          <p:txBody>
            <a:bodyPr/>
            <a:lstStyle/>
            <a:p/>
          </p:txBody>
        </p:sp>
        <p:sp>
          <p:nvSpPr>
            <p:cNvPr id="49" name="rc49"/>
            <p:cNvSpPr/>
            <p:nvPr/>
          </p:nvSpPr>
          <p:spPr>
            <a:xfrm>
              <a:off x="3607057" y="3242112"/>
              <a:ext cx="259963" cy="801077"/>
            </a:xfrm>
            <a:prstGeom prst="rect">
              <a:avLst/>
            </a:prstGeom>
            <a:solidFill>
              <a:srgbClr val="80BD41">
                <a:alpha val="100000"/>
              </a:srgbClr>
            </a:solidFill>
          </p:spPr>
          <p:txBody>
            <a:bodyPr/>
            <a:lstStyle/>
            <a:p/>
          </p:txBody>
        </p:sp>
        <p:sp>
          <p:nvSpPr>
            <p:cNvPr id="50" name="rc50"/>
            <p:cNvSpPr/>
            <p:nvPr/>
          </p:nvSpPr>
          <p:spPr>
            <a:xfrm>
              <a:off x="3607057" y="2895055"/>
              <a:ext cx="259963" cy="347057"/>
            </a:xfrm>
            <a:prstGeom prst="rect">
              <a:avLst/>
            </a:prstGeom>
            <a:solidFill>
              <a:srgbClr val="1CABE2">
                <a:alpha val="100000"/>
              </a:srgbClr>
            </a:solidFill>
          </p:spPr>
          <p:txBody>
            <a:bodyPr/>
            <a:lstStyle/>
            <a:p/>
          </p:txBody>
        </p:sp>
        <p:sp>
          <p:nvSpPr>
            <p:cNvPr id="51" name="rc51"/>
            <p:cNvSpPr/>
            <p:nvPr/>
          </p:nvSpPr>
          <p:spPr>
            <a:xfrm>
              <a:off x="3895905" y="3205852"/>
              <a:ext cx="259963" cy="837337"/>
            </a:xfrm>
            <a:prstGeom prst="rect">
              <a:avLst/>
            </a:prstGeom>
            <a:solidFill>
              <a:srgbClr val="80BD41">
                <a:alpha val="100000"/>
              </a:srgbClr>
            </a:solidFill>
          </p:spPr>
          <p:txBody>
            <a:bodyPr/>
            <a:lstStyle/>
            <a:p/>
          </p:txBody>
        </p:sp>
        <p:sp>
          <p:nvSpPr>
            <p:cNvPr id="52" name="rc52"/>
            <p:cNvSpPr/>
            <p:nvPr/>
          </p:nvSpPr>
          <p:spPr>
            <a:xfrm>
              <a:off x="3895905" y="2874538"/>
              <a:ext cx="259963" cy="331313"/>
            </a:xfrm>
            <a:prstGeom prst="rect">
              <a:avLst/>
            </a:prstGeom>
            <a:solidFill>
              <a:srgbClr val="1CABE2">
                <a:alpha val="100000"/>
              </a:srgbClr>
            </a:solidFill>
          </p:spPr>
          <p:txBody>
            <a:bodyPr/>
            <a:lstStyle/>
            <a:p/>
          </p:txBody>
        </p:sp>
        <p:sp>
          <p:nvSpPr>
            <p:cNvPr id="53" name="rc53"/>
            <p:cNvSpPr/>
            <p:nvPr/>
          </p:nvSpPr>
          <p:spPr>
            <a:xfrm>
              <a:off x="4184753" y="3188589"/>
              <a:ext cx="259963" cy="854600"/>
            </a:xfrm>
            <a:prstGeom prst="rect">
              <a:avLst/>
            </a:prstGeom>
            <a:solidFill>
              <a:srgbClr val="80BD41">
                <a:alpha val="100000"/>
              </a:srgbClr>
            </a:solidFill>
          </p:spPr>
          <p:txBody>
            <a:bodyPr/>
            <a:lstStyle/>
            <a:p/>
          </p:txBody>
        </p:sp>
        <p:sp>
          <p:nvSpPr>
            <p:cNvPr id="54" name="rc54"/>
            <p:cNvSpPr/>
            <p:nvPr/>
          </p:nvSpPr>
          <p:spPr>
            <a:xfrm>
              <a:off x="4184753" y="2851894"/>
              <a:ext cx="259963" cy="336695"/>
            </a:xfrm>
            <a:prstGeom prst="rect">
              <a:avLst/>
            </a:prstGeom>
            <a:solidFill>
              <a:srgbClr val="1CABE2">
                <a:alpha val="100000"/>
              </a:srgbClr>
            </a:solidFill>
          </p:spPr>
          <p:txBody>
            <a:bodyPr/>
            <a:lstStyle/>
            <a:p/>
          </p:txBody>
        </p:sp>
        <p:sp>
          <p:nvSpPr>
            <p:cNvPr id="55" name="rc55"/>
            <p:cNvSpPr/>
            <p:nvPr/>
          </p:nvSpPr>
          <p:spPr>
            <a:xfrm>
              <a:off x="4473601" y="3156738"/>
              <a:ext cx="259963" cy="886452"/>
            </a:xfrm>
            <a:prstGeom prst="rect">
              <a:avLst/>
            </a:prstGeom>
            <a:solidFill>
              <a:srgbClr val="80BD41">
                <a:alpha val="100000"/>
              </a:srgbClr>
            </a:solidFill>
          </p:spPr>
          <p:txBody>
            <a:bodyPr/>
            <a:lstStyle/>
            <a:p/>
          </p:txBody>
        </p:sp>
        <p:sp>
          <p:nvSpPr>
            <p:cNvPr id="56" name="rc56"/>
            <p:cNvSpPr/>
            <p:nvPr/>
          </p:nvSpPr>
          <p:spPr>
            <a:xfrm>
              <a:off x="4473601" y="2834928"/>
              <a:ext cx="259963" cy="321810"/>
            </a:xfrm>
            <a:prstGeom prst="rect">
              <a:avLst/>
            </a:prstGeom>
            <a:solidFill>
              <a:srgbClr val="1CABE2">
                <a:alpha val="100000"/>
              </a:srgbClr>
            </a:solidFill>
          </p:spPr>
          <p:txBody>
            <a:bodyPr/>
            <a:lstStyle/>
            <a:p/>
          </p:txBody>
        </p:sp>
        <p:sp>
          <p:nvSpPr>
            <p:cNvPr id="57" name="rc57"/>
            <p:cNvSpPr/>
            <p:nvPr/>
          </p:nvSpPr>
          <p:spPr>
            <a:xfrm>
              <a:off x="4762449" y="3153407"/>
              <a:ext cx="259963" cy="889783"/>
            </a:xfrm>
            <a:prstGeom prst="rect">
              <a:avLst/>
            </a:prstGeom>
            <a:solidFill>
              <a:srgbClr val="80BD41">
                <a:alpha val="100000"/>
              </a:srgbClr>
            </a:solidFill>
          </p:spPr>
          <p:txBody>
            <a:bodyPr/>
            <a:lstStyle/>
            <a:p/>
          </p:txBody>
        </p:sp>
        <p:sp>
          <p:nvSpPr>
            <p:cNvPr id="58" name="rc58"/>
            <p:cNvSpPr/>
            <p:nvPr/>
          </p:nvSpPr>
          <p:spPr>
            <a:xfrm>
              <a:off x="4762449" y="2813312"/>
              <a:ext cx="259963" cy="340095"/>
            </a:xfrm>
            <a:prstGeom prst="rect">
              <a:avLst/>
            </a:prstGeom>
            <a:solidFill>
              <a:srgbClr val="1CABE2">
                <a:alpha val="100000"/>
              </a:srgbClr>
            </a:solidFill>
          </p:spPr>
          <p:txBody>
            <a:bodyPr/>
            <a:lstStyle/>
            <a:p/>
          </p:txBody>
        </p:sp>
        <p:sp>
          <p:nvSpPr>
            <p:cNvPr id="59" name="rc59"/>
            <p:cNvSpPr/>
            <p:nvPr/>
          </p:nvSpPr>
          <p:spPr>
            <a:xfrm>
              <a:off x="5051297" y="3152538"/>
              <a:ext cx="259963" cy="890652"/>
            </a:xfrm>
            <a:prstGeom prst="rect">
              <a:avLst/>
            </a:prstGeom>
            <a:solidFill>
              <a:srgbClr val="80BD41">
                <a:alpha val="100000"/>
              </a:srgbClr>
            </a:solidFill>
          </p:spPr>
          <p:txBody>
            <a:bodyPr/>
            <a:lstStyle/>
            <a:p/>
          </p:txBody>
        </p:sp>
        <p:sp>
          <p:nvSpPr>
            <p:cNvPr id="60" name="rc60"/>
            <p:cNvSpPr/>
            <p:nvPr/>
          </p:nvSpPr>
          <p:spPr>
            <a:xfrm>
              <a:off x="5051297" y="2796237"/>
              <a:ext cx="259963" cy="356301"/>
            </a:xfrm>
            <a:prstGeom prst="rect">
              <a:avLst/>
            </a:prstGeom>
            <a:solidFill>
              <a:srgbClr val="1CABE2">
                <a:alpha val="100000"/>
              </a:srgbClr>
            </a:solidFill>
          </p:spPr>
          <p:txBody>
            <a:bodyPr/>
            <a:lstStyle/>
            <a:p/>
          </p:txBody>
        </p:sp>
        <p:sp>
          <p:nvSpPr>
            <p:cNvPr id="61" name="rc61"/>
            <p:cNvSpPr/>
            <p:nvPr/>
          </p:nvSpPr>
          <p:spPr>
            <a:xfrm>
              <a:off x="5340145" y="3125522"/>
              <a:ext cx="259963" cy="917667"/>
            </a:xfrm>
            <a:prstGeom prst="rect">
              <a:avLst/>
            </a:prstGeom>
            <a:solidFill>
              <a:srgbClr val="80BD41">
                <a:alpha val="100000"/>
              </a:srgbClr>
            </a:solidFill>
          </p:spPr>
          <p:txBody>
            <a:bodyPr/>
            <a:lstStyle/>
            <a:p/>
          </p:txBody>
        </p:sp>
        <p:sp>
          <p:nvSpPr>
            <p:cNvPr id="62" name="rc62"/>
            <p:cNvSpPr/>
            <p:nvPr/>
          </p:nvSpPr>
          <p:spPr>
            <a:xfrm>
              <a:off x="5340145" y="2779293"/>
              <a:ext cx="259963" cy="346229"/>
            </a:xfrm>
            <a:prstGeom prst="rect">
              <a:avLst/>
            </a:prstGeom>
            <a:solidFill>
              <a:srgbClr val="1CABE2">
                <a:alpha val="100000"/>
              </a:srgbClr>
            </a:solidFill>
          </p:spPr>
          <p:txBody>
            <a:bodyPr/>
            <a:lstStyle/>
            <a:p/>
          </p:txBody>
        </p:sp>
        <p:sp>
          <p:nvSpPr>
            <p:cNvPr id="63" name="rc63"/>
            <p:cNvSpPr/>
            <p:nvPr/>
          </p:nvSpPr>
          <p:spPr>
            <a:xfrm>
              <a:off x="5628993" y="3111696"/>
              <a:ext cx="259963" cy="931494"/>
            </a:xfrm>
            <a:prstGeom prst="rect">
              <a:avLst/>
            </a:prstGeom>
            <a:solidFill>
              <a:srgbClr val="80BD41">
                <a:alpha val="100000"/>
              </a:srgbClr>
            </a:solidFill>
          </p:spPr>
          <p:txBody>
            <a:bodyPr/>
            <a:lstStyle/>
            <a:p/>
          </p:txBody>
        </p:sp>
        <p:sp>
          <p:nvSpPr>
            <p:cNvPr id="64" name="rc64"/>
            <p:cNvSpPr/>
            <p:nvPr/>
          </p:nvSpPr>
          <p:spPr>
            <a:xfrm>
              <a:off x="5628993" y="2759084"/>
              <a:ext cx="259963" cy="352611"/>
            </a:xfrm>
            <a:prstGeom prst="rect">
              <a:avLst/>
            </a:prstGeom>
            <a:solidFill>
              <a:srgbClr val="1CABE2">
                <a:alpha val="100000"/>
              </a:srgbClr>
            </a:solidFill>
          </p:spPr>
          <p:txBody>
            <a:bodyPr/>
            <a:lstStyle/>
            <a:p/>
          </p:txBody>
        </p:sp>
        <p:sp>
          <p:nvSpPr>
            <p:cNvPr id="65" name="rc65"/>
            <p:cNvSpPr/>
            <p:nvPr/>
          </p:nvSpPr>
          <p:spPr>
            <a:xfrm>
              <a:off x="5917841" y="3083558"/>
              <a:ext cx="259963" cy="959631"/>
            </a:xfrm>
            <a:prstGeom prst="rect">
              <a:avLst/>
            </a:prstGeom>
            <a:solidFill>
              <a:srgbClr val="80BD41">
                <a:alpha val="100000"/>
              </a:srgbClr>
            </a:solidFill>
          </p:spPr>
          <p:txBody>
            <a:bodyPr/>
            <a:lstStyle/>
            <a:p/>
          </p:txBody>
        </p:sp>
        <p:sp>
          <p:nvSpPr>
            <p:cNvPr id="66" name="rc66"/>
            <p:cNvSpPr/>
            <p:nvPr/>
          </p:nvSpPr>
          <p:spPr>
            <a:xfrm>
              <a:off x="5917841" y="2737429"/>
              <a:ext cx="259963" cy="346129"/>
            </a:xfrm>
            <a:prstGeom prst="rect">
              <a:avLst/>
            </a:prstGeom>
            <a:solidFill>
              <a:srgbClr val="1CABE2">
                <a:alpha val="100000"/>
              </a:srgbClr>
            </a:solidFill>
          </p:spPr>
          <p:txBody>
            <a:bodyPr/>
            <a:lstStyle/>
            <a:p/>
          </p:txBody>
        </p:sp>
        <p:sp>
          <p:nvSpPr>
            <p:cNvPr id="67" name="rc67"/>
            <p:cNvSpPr/>
            <p:nvPr/>
          </p:nvSpPr>
          <p:spPr>
            <a:xfrm>
              <a:off x="6206689" y="3051914"/>
              <a:ext cx="259963" cy="991275"/>
            </a:xfrm>
            <a:prstGeom prst="rect">
              <a:avLst/>
            </a:prstGeom>
            <a:solidFill>
              <a:srgbClr val="80BD41">
                <a:alpha val="100000"/>
              </a:srgbClr>
            </a:solidFill>
          </p:spPr>
          <p:txBody>
            <a:bodyPr/>
            <a:lstStyle/>
            <a:p/>
          </p:txBody>
        </p:sp>
        <p:sp>
          <p:nvSpPr>
            <p:cNvPr id="68" name="rc68"/>
            <p:cNvSpPr/>
            <p:nvPr/>
          </p:nvSpPr>
          <p:spPr>
            <a:xfrm>
              <a:off x="6206689" y="2710126"/>
              <a:ext cx="259963" cy="341788"/>
            </a:xfrm>
            <a:prstGeom prst="rect">
              <a:avLst/>
            </a:prstGeom>
            <a:solidFill>
              <a:srgbClr val="1CABE2">
                <a:alpha val="100000"/>
              </a:srgbClr>
            </a:solidFill>
          </p:spPr>
          <p:txBody>
            <a:bodyPr/>
            <a:lstStyle/>
            <a:p/>
          </p:txBody>
        </p:sp>
        <p:sp>
          <p:nvSpPr>
            <p:cNvPr id="69" name="rc69"/>
            <p:cNvSpPr/>
            <p:nvPr/>
          </p:nvSpPr>
          <p:spPr>
            <a:xfrm>
              <a:off x="6495537" y="3029981"/>
              <a:ext cx="259963" cy="1013209"/>
            </a:xfrm>
            <a:prstGeom prst="rect">
              <a:avLst/>
            </a:prstGeom>
            <a:solidFill>
              <a:srgbClr val="80BD41">
                <a:alpha val="100000"/>
              </a:srgbClr>
            </a:solidFill>
          </p:spPr>
          <p:txBody>
            <a:bodyPr/>
            <a:lstStyle/>
            <a:p/>
          </p:txBody>
        </p:sp>
        <p:sp>
          <p:nvSpPr>
            <p:cNvPr id="70" name="rc70"/>
            <p:cNvSpPr/>
            <p:nvPr/>
          </p:nvSpPr>
          <p:spPr>
            <a:xfrm>
              <a:off x="6495537" y="2680780"/>
              <a:ext cx="259963" cy="349200"/>
            </a:xfrm>
            <a:prstGeom prst="rect">
              <a:avLst/>
            </a:prstGeom>
            <a:solidFill>
              <a:srgbClr val="1CABE2">
                <a:alpha val="100000"/>
              </a:srgbClr>
            </a:solidFill>
          </p:spPr>
          <p:txBody>
            <a:bodyPr/>
            <a:lstStyle/>
            <a:p/>
          </p:txBody>
        </p:sp>
        <p:sp>
          <p:nvSpPr>
            <p:cNvPr id="71" name="rc71"/>
            <p:cNvSpPr/>
            <p:nvPr/>
          </p:nvSpPr>
          <p:spPr>
            <a:xfrm>
              <a:off x="6784385" y="2994139"/>
              <a:ext cx="259963" cy="1049051"/>
            </a:xfrm>
            <a:prstGeom prst="rect">
              <a:avLst/>
            </a:prstGeom>
            <a:solidFill>
              <a:srgbClr val="80BD41">
                <a:alpha val="100000"/>
              </a:srgbClr>
            </a:solidFill>
          </p:spPr>
          <p:txBody>
            <a:bodyPr/>
            <a:lstStyle/>
            <a:p/>
          </p:txBody>
        </p:sp>
        <p:sp>
          <p:nvSpPr>
            <p:cNvPr id="72" name="rc72"/>
            <p:cNvSpPr/>
            <p:nvPr/>
          </p:nvSpPr>
          <p:spPr>
            <a:xfrm>
              <a:off x="6784385" y="2649951"/>
              <a:ext cx="259963" cy="344187"/>
            </a:xfrm>
            <a:prstGeom prst="rect">
              <a:avLst/>
            </a:prstGeom>
            <a:solidFill>
              <a:srgbClr val="1CABE2">
                <a:alpha val="100000"/>
              </a:srgbClr>
            </a:solidFill>
          </p:spPr>
          <p:txBody>
            <a:bodyPr/>
            <a:lstStyle/>
            <a:p/>
          </p:txBody>
        </p:sp>
        <p:sp>
          <p:nvSpPr>
            <p:cNvPr id="73" name="rc73"/>
            <p:cNvSpPr/>
            <p:nvPr/>
          </p:nvSpPr>
          <p:spPr>
            <a:xfrm>
              <a:off x="7073233" y="3003990"/>
              <a:ext cx="259963" cy="1039199"/>
            </a:xfrm>
            <a:prstGeom prst="rect">
              <a:avLst/>
            </a:prstGeom>
            <a:solidFill>
              <a:srgbClr val="80BD41">
                <a:alpha val="100000"/>
              </a:srgbClr>
            </a:solidFill>
          </p:spPr>
          <p:txBody>
            <a:bodyPr/>
            <a:lstStyle/>
            <a:p/>
          </p:txBody>
        </p:sp>
        <p:sp>
          <p:nvSpPr>
            <p:cNvPr id="74" name="rc74"/>
            <p:cNvSpPr/>
            <p:nvPr/>
          </p:nvSpPr>
          <p:spPr>
            <a:xfrm>
              <a:off x="7073233" y="2621311"/>
              <a:ext cx="259963" cy="382678"/>
            </a:xfrm>
            <a:prstGeom prst="rect">
              <a:avLst/>
            </a:prstGeom>
            <a:solidFill>
              <a:srgbClr val="1CABE2">
                <a:alpha val="100000"/>
              </a:srgbClr>
            </a:solidFill>
          </p:spPr>
          <p:txBody>
            <a:bodyPr/>
            <a:lstStyle/>
            <a:p/>
          </p:txBody>
        </p:sp>
        <p:sp>
          <p:nvSpPr>
            <p:cNvPr id="75" name="rc75"/>
            <p:cNvSpPr/>
            <p:nvPr/>
          </p:nvSpPr>
          <p:spPr>
            <a:xfrm>
              <a:off x="7362081" y="3044081"/>
              <a:ext cx="259963" cy="999108"/>
            </a:xfrm>
            <a:prstGeom prst="rect">
              <a:avLst/>
            </a:prstGeom>
            <a:solidFill>
              <a:srgbClr val="80BD41">
                <a:alpha val="100000"/>
              </a:srgbClr>
            </a:solidFill>
          </p:spPr>
          <p:txBody>
            <a:bodyPr/>
            <a:lstStyle/>
            <a:p/>
          </p:txBody>
        </p:sp>
        <p:sp>
          <p:nvSpPr>
            <p:cNvPr id="76" name="rc76"/>
            <p:cNvSpPr/>
            <p:nvPr/>
          </p:nvSpPr>
          <p:spPr>
            <a:xfrm>
              <a:off x="7362081" y="2594056"/>
              <a:ext cx="259963" cy="450025"/>
            </a:xfrm>
            <a:prstGeom prst="rect">
              <a:avLst/>
            </a:prstGeom>
            <a:solidFill>
              <a:srgbClr val="1CABE2">
                <a:alpha val="100000"/>
              </a:srgbClr>
            </a:solidFill>
          </p:spPr>
          <p:txBody>
            <a:bodyPr/>
            <a:lstStyle/>
            <a:p/>
          </p:txBody>
        </p:sp>
        <p:sp>
          <p:nvSpPr>
            <p:cNvPr id="77" name="rc77"/>
            <p:cNvSpPr/>
            <p:nvPr/>
          </p:nvSpPr>
          <p:spPr>
            <a:xfrm>
              <a:off x="7650929" y="3046771"/>
              <a:ext cx="259963" cy="996419"/>
            </a:xfrm>
            <a:prstGeom prst="rect">
              <a:avLst/>
            </a:prstGeom>
            <a:solidFill>
              <a:srgbClr val="80BD41">
                <a:alpha val="100000"/>
              </a:srgbClr>
            </a:solidFill>
          </p:spPr>
          <p:txBody>
            <a:bodyPr/>
            <a:lstStyle/>
            <a:p/>
          </p:txBody>
        </p:sp>
        <p:sp>
          <p:nvSpPr>
            <p:cNvPr id="78" name="rc78"/>
            <p:cNvSpPr/>
            <p:nvPr/>
          </p:nvSpPr>
          <p:spPr>
            <a:xfrm>
              <a:off x="7650929" y="2569226"/>
              <a:ext cx="259963" cy="477544"/>
            </a:xfrm>
            <a:prstGeom prst="rect">
              <a:avLst/>
            </a:prstGeom>
            <a:solidFill>
              <a:srgbClr val="1CABE2">
                <a:alpha val="100000"/>
              </a:srgbClr>
            </a:solidFill>
          </p:spPr>
          <p:txBody>
            <a:bodyPr/>
            <a:lstStyle/>
            <a:p/>
          </p:txBody>
        </p:sp>
        <p:sp>
          <p:nvSpPr>
            <p:cNvPr id="79" name="rc79"/>
            <p:cNvSpPr/>
            <p:nvPr/>
          </p:nvSpPr>
          <p:spPr>
            <a:xfrm>
              <a:off x="7939777" y="3019110"/>
              <a:ext cx="259963" cy="1024079"/>
            </a:xfrm>
            <a:prstGeom prst="rect">
              <a:avLst/>
            </a:prstGeom>
            <a:solidFill>
              <a:srgbClr val="80BD41">
                <a:alpha val="100000"/>
              </a:srgbClr>
            </a:solidFill>
          </p:spPr>
          <p:txBody>
            <a:bodyPr/>
            <a:lstStyle/>
            <a:p/>
          </p:txBody>
        </p:sp>
        <p:sp>
          <p:nvSpPr>
            <p:cNvPr id="80" name="rc80"/>
            <p:cNvSpPr/>
            <p:nvPr/>
          </p:nvSpPr>
          <p:spPr>
            <a:xfrm>
              <a:off x="7939777" y="2540522"/>
              <a:ext cx="259963" cy="478588"/>
            </a:xfrm>
            <a:prstGeom prst="rect">
              <a:avLst/>
            </a:prstGeom>
            <a:solidFill>
              <a:srgbClr val="1CABE2">
                <a:alpha val="100000"/>
              </a:srgbClr>
            </a:solidFill>
          </p:spPr>
          <p:txBody>
            <a:bodyPr/>
            <a:lstStyle/>
            <a:p/>
          </p:txBody>
        </p:sp>
        <p:sp>
          <p:nvSpPr>
            <p:cNvPr id="81" name="pl81"/>
            <p:cNvSpPr/>
            <p:nvPr/>
          </p:nvSpPr>
          <p:spPr>
            <a:xfrm>
              <a:off x="1426255" y="1789188"/>
              <a:ext cx="6643503" cy="781387"/>
            </a:xfrm>
            <a:custGeom>
              <a:avLst/>
              <a:pathLst>
                <a:path w="6643503" h="781387">
                  <a:moveTo>
                    <a:pt x="0" y="781387"/>
                  </a:moveTo>
                  <a:lnTo>
                    <a:pt x="288847" y="751334"/>
                  </a:lnTo>
                  <a:lnTo>
                    <a:pt x="577695" y="691227"/>
                  </a:lnTo>
                  <a:lnTo>
                    <a:pt x="866543" y="571013"/>
                  </a:lnTo>
                  <a:lnTo>
                    <a:pt x="1155391" y="450800"/>
                  </a:lnTo>
                  <a:lnTo>
                    <a:pt x="1444239" y="300533"/>
                  </a:lnTo>
                  <a:lnTo>
                    <a:pt x="1733087" y="270480"/>
                  </a:lnTo>
                  <a:lnTo>
                    <a:pt x="2021935" y="180320"/>
                  </a:lnTo>
                  <a:lnTo>
                    <a:pt x="2310783" y="150266"/>
                  </a:lnTo>
                  <a:lnTo>
                    <a:pt x="2599631" y="90160"/>
                  </a:lnTo>
                  <a:lnTo>
                    <a:pt x="2888479" y="90160"/>
                  </a:lnTo>
                  <a:lnTo>
                    <a:pt x="3177327" y="60106"/>
                  </a:lnTo>
                  <a:lnTo>
                    <a:pt x="3466175" y="90160"/>
                  </a:lnTo>
                  <a:lnTo>
                    <a:pt x="3755023" y="120213"/>
                  </a:lnTo>
                  <a:lnTo>
                    <a:pt x="4043871" y="60106"/>
                  </a:lnTo>
                  <a:lnTo>
                    <a:pt x="4332719" y="60106"/>
                  </a:lnTo>
                  <a:lnTo>
                    <a:pt x="4621567" y="60106"/>
                  </a:lnTo>
                  <a:lnTo>
                    <a:pt x="4910415" y="30053"/>
                  </a:lnTo>
                  <a:lnTo>
                    <a:pt x="5199263" y="30053"/>
                  </a:lnTo>
                  <a:lnTo>
                    <a:pt x="5488111" y="0"/>
                  </a:lnTo>
                  <a:lnTo>
                    <a:pt x="5776959" y="60106"/>
                  </a:lnTo>
                  <a:lnTo>
                    <a:pt x="6065807" y="180320"/>
                  </a:lnTo>
                  <a:lnTo>
                    <a:pt x="6354655" y="210373"/>
                  </a:lnTo>
                  <a:lnTo>
                    <a:pt x="6643503" y="210373"/>
                  </a:lnTo>
                </a:path>
              </a:pathLst>
            </a:custGeom>
            <a:ln w="27101" cap="flat">
              <a:solidFill>
                <a:srgbClr val="0058AB">
                  <a:alpha val="100000"/>
                </a:srgbClr>
              </a:solidFill>
              <a:prstDash val="solid"/>
              <a:round/>
            </a:ln>
          </p:spPr>
          <p:txBody>
            <a:bodyPr/>
            <a:lstStyle/>
            <a:p/>
          </p:txBody>
        </p:sp>
        <p:sp>
          <p:nvSpPr>
            <p:cNvPr id="82" name="tx82"/>
            <p:cNvSpPr/>
            <p:nvPr/>
          </p:nvSpPr>
          <p:spPr>
            <a:xfrm>
              <a:off x="1355917" y="23875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49</a:t>
              </a:r>
            </a:p>
          </p:txBody>
        </p:sp>
        <p:sp>
          <p:nvSpPr>
            <p:cNvPr id="83" name="tx83"/>
            <p:cNvSpPr/>
            <p:nvPr/>
          </p:nvSpPr>
          <p:spPr>
            <a:xfrm>
              <a:off x="2800157" y="19067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84" name="tx84"/>
            <p:cNvSpPr/>
            <p:nvPr/>
          </p:nvSpPr>
          <p:spPr>
            <a:xfrm>
              <a:off x="4244397" y="169791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85" name="tx85"/>
            <p:cNvSpPr/>
            <p:nvPr/>
          </p:nvSpPr>
          <p:spPr>
            <a:xfrm>
              <a:off x="5688637" y="166625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86" name="tx86"/>
            <p:cNvSpPr/>
            <p:nvPr/>
          </p:nvSpPr>
          <p:spPr>
            <a:xfrm>
              <a:off x="6844029" y="160775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87" name="tx87"/>
            <p:cNvSpPr/>
            <p:nvPr/>
          </p:nvSpPr>
          <p:spPr>
            <a:xfrm>
              <a:off x="7132877" y="166625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88" name="tx88"/>
            <p:cNvSpPr/>
            <p:nvPr/>
          </p:nvSpPr>
          <p:spPr>
            <a:xfrm>
              <a:off x="7421725" y="17865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89" name="tx89"/>
            <p:cNvSpPr/>
            <p:nvPr/>
          </p:nvSpPr>
          <p:spPr>
            <a:xfrm>
              <a:off x="7710573" y="18165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68</a:t>
              </a:r>
            </a:p>
          </p:txBody>
        </p:sp>
        <p:sp>
          <p:nvSpPr>
            <p:cNvPr id="90" name="tx90"/>
            <p:cNvSpPr/>
            <p:nvPr/>
          </p:nvSpPr>
          <p:spPr>
            <a:xfrm>
              <a:off x="7999421" y="18165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68</a:t>
              </a:r>
            </a:p>
          </p:txBody>
        </p:sp>
        <p:sp>
          <p:nvSpPr>
            <p:cNvPr id="91" name="tx91"/>
            <p:cNvSpPr/>
            <p:nvPr/>
          </p:nvSpPr>
          <p:spPr>
            <a:xfrm>
              <a:off x="1350906" y="3769237"/>
              <a:ext cx="150697"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92" name="tx92"/>
            <p:cNvSpPr/>
            <p:nvPr/>
          </p:nvSpPr>
          <p:spPr>
            <a:xfrm>
              <a:off x="1350906" y="32814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93" name="tx93"/>
            <p:cNvSpPr/>
            <p:nvPr/>
          </p:nvSpPr>
          <p:spPr>
            <a:xfrm>
              <a:off x="2765001" y="365755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94" name="tx94"/>
            <p:cNvSpPr/>
            <p:nvPr/>
          </p:nvSpPr>
          <p:spPr>
            <a:xfrm>
              <a:off x="2795146" y="31191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95" name="tx95"/>
            <p:cNvSpPr/>
            <p:nvPr/>
          </p:nvSpPr>
          <p:spPr>
            <a:xfrm>
              <a:off x="4209241" y="35753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96" name="tx96"/>
            <p:cNvSpPr/>
            <p:nvPr/>
          </p:nvSpPr>
          <p:spPr>
            <a:xfrm>
              <a:off x="4239386" y="2981178"/>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7" name="tx97"/>
            <p:cNvSpPr/>
            <p:nvPr/>
          </p:nvSpPr>
          <p:spPr>
            <a:xfrm>
              <a:off x="5653481" y="353700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98" name="tx98"/>
            <p:cNvSpPr/>
            <p:nvPr/>
          </p:nvSpPr>
          <p:spPr>
            <a:xfrm>
              <a:off x="5683626" y="289627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9" name="tx99"/>
            <p:cNvSpPr/>
            <p:nvPr/>
          </p:nvSpPr>
          <p:spPr>
            <a:xfrm>
              <a:off x="6854077" y="34795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0" name="tx100"/>
            <p:cNvSpPr/>
            <p:nvPr/>
          </p:nvSpPr>
          <p:spPr>
            <a:xfrm>
              <a:off x="6839018" y="27816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1" name="tx101"/>
            <p:cNvSpPr/>
            <p:nvPr/>
          </p:nvSpPr>
          <p:spPr>
            <a:xfrm>
              <a:off x="7097721" y="34831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16.9</a:t>
              </a:r>
            </a:p>
          </p:txBody>
        </p:sp>
        <p:sp>
          <p:nvSpPr>
            <p:cNvPr id="102" name="tx102"/>
            <p:cNvSpPr/>
            <p:nvPr/>
          </p:nvSpPr>
          <p:spPr>
            <a:xfrm>
              <a:off x="7127866" y="27722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103" name="tx103"/>
            <p:cNvSpPr/>
            <p:nvPr/>
          </p:nvSpPr>
          <p:spPr>
            <a:xfrm>
              <a:off x="7386569" y="350319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104" name="tx104"/>
            <p:cNvSpPr/>
            <p:nvPr/>
          </p:nvSpPr>
          <p:spPr>
            <a:xfrm>
              <a:off x="7416714" y="277857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05" name="tx105"/>
            <p:cNvSpPr/>
            <p:nvPr/>
          </p:nvSpPr>
          <p:spPr>
            <a:xfrm>
              <a:off x="7675417" y="350454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106" name="tx106"/>
            <p:cNvSpPr/>
            <p:nvPr/>
          </p:nvSpPr>
          <p:spPr>
            <a:xfrm>
              <a:off x="7705562" y="27675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07" name="tx107"/>
            <p:cNvSpPr/>
            <p:nvPr/>
          </p:nvSpPr>
          <p:spPr>
            <a:xfrm>
              <a:off x="7964265" y="349071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108" name="tx108"/>
            <p:cNvSpPr/>
            <p:nvPr/>
          </p:nvSpPr>
          <p:spPr>
            <a:xfrm>
              <a:off x="7994410" y="27393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09" name="tx109"/>
            <p:cNvSpPr/>
            <p:nvPr/>
          </p:nvSpPr>
          <p:spPr>
            <a:xfrm>
              <a:off x="1320761" y="291615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15.7</a:t>
              </a:r>
            </a:p>
          </p:txBody>
        </p:sp>
        <p:sp>
          <p:nvSpPr>
            <p:cNvPr id="110" name="tx110"/>
            <p:cNvSpPr/>
            <p:nvPr/>
          </p:nvSpPr>
          <p:spPr>
            <a:xfrm>
              <a:off x="2765001" y="281358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17.4</a:t>
              </a:r>
            </a:p>
          </p:txBody>
        </p:sp>
        <p:sp>
          <p:nvSpPr>
            <p:cNvPr id="111" name="tx111"/>
            <p:cNvSpPr/>
            <p:nvPr/>
          </p:nvSpPr>
          <p:spPr>
            <a:xfrm>
              <a:off x="4209241" y="269500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12" name="tx112"/>
            <p:cNvSpPr/>
            <p:nvPr/>
          </p:nvSpPr>
          <p:spPr>
            <a:xfrm>
              <a:off x="5653481" y="26022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20.8</a:t>
              </a:r>
            </a:p>
          </p:txBody>
        </p:sp>
        <p:sp>
          <p:nvSpPr>
            <p:cNvPr id="113" name="tx113"/>
            <p:cNvSpPr/>
            <p:nvPr/>
          </p:nvSpPr>
          <p:spPr>
            <a:xfrm>
              <a:off x="6808873" y="24931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22.6</a:t>
              </a:r>
            </a:p>
          </p:txBody>
        </p:sp>
        <p:sp>
          <p:nvSpPr>
            <p:cNvPr id="114" name="tx114"/>
            <p:cNvSpPr/>
            <p:nvPr/>
          </p:nvSpPr>
          <p:spPr>
            <a:xfrm>
              <a:off x="7097721" y="246442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23.1</a:t>
              </a:r>
            </a:p>
          </p:txBody>
        </p:sp>
        <p:sp>
          <p:nvSpPr>
            <p:cNvPr id="115" name="tx115"/>
            <p:cNvSpPr/>
            <p:nvPr/>
          </p:nvSpPr>
          <p:spPr>
            <a:xfrm>
              <a:off x="7386569" y="243716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23.5</a:t>
              </a:r>
            </a:p>
          </p:txBody>
        </p:sp>
        <p:sp>
          <p:nvSpPr>
            <p:cNvPr id="116" name="tx116"/>
            <p:cNvSpPr/>
            <p:nvPr/>
          </p:nvSpPr>
          <p:spPr>
            <a:xfrm>
              <a:off x="7675417" y="241233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23.9</a:t>
              </a:r>
            </a:p>
          </p:txBody>
        </p:sp>
        <p:sp>
          <p:nvSpPr>
            <p:cNvPr id="117" name="tx117"/>
            <p:cNvSpPr/>
            <p:nvPr/>
          </p:nvSpPr>
          <p:spPr>
            <a:xfrm>
              <a:off x="7964265" y="238500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24.4</a:t>
              </a:r>
            </a:p>
          </p:txBody>
        </p:sp>
        <p:sp>
          <p:nvSpPr>
            <p:cNvPr id="118" name="tx118"/>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9" name="tx119"/>
            <p:cNvSpPr/>
            <p:nvPr/>
          </p:nvSpPr>
          <p:spPr>
            <a:xfrm>
              <a:off x="616710" y="337491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0" name="tx120"/>
            <p:cNvSpPr/>
            <p:nvPr/>
          </p:nvSpPr>
          <p:spPr>
            <a:xfrm>
              <a:off x="616710" y="2758761"/>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21" name="tx121"/>
            <p:cNvSpPr/>
            <p:nvPr/>
          </p:nvSpPr>
          <p:spPr>
            <a:xfrm>
              <a:off x="616710" y="2142536"/>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22" name="tx122"/>
            <p:cNvSpPr/>
            <p:nvPr/>
          </p:nvSpPr>
          <p:spPr>
            <a:xfrm>
              <a:off x="616710" y="152644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23" name="tx123"/>
            <p:cNvSpPr/>
            <p:nvPr/>
          </p:nvSpPr>
          <p:spPr>
            <a:xfrm>
              <a:off x="616710" y="910291"/>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24" name="tx124"/>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30" name="tx130"/>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31" name="tx131"/>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32" name="tx132"/>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3" name="tx133"/>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4" name="tx134"/>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5" name="tx135"/>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6" name="tx136"/>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7" name="tx137"/>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8" name="tx138"/>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9" name="tx139"/>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 (%)</a:t>
              </a:r>
            </a:p>
          </p:txBody>
        </p:sp>
        <p:sp>
          <p:nvSpPr>
            <p:cNvPr id="140" name="pl140"/>
            <p:cNvSpPr/>
            <p:nvPr/>
          </p:nvSpPr>
          <p:spPr>
            <a:xfrm>
              <a:off x="2908284"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1" name="tx141"/>
            <p:cNvSpPr/>
            <p:nvPr/>
          </p:nvSpPr>
          <p:spPr>
            <a:xfrm>
              <a:off x="3175384"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2" name="rc142"/>
            <p:cNvSpPr/>
            <p:nvPr/>
          </p:nvSpPr>
          <p:spPr>
            <a:xfrm>
              <a:off x="4433341" y="4984592"/>
              <a:ext cx="201456" cy="201456"/>
            </a:xfrm>
            <a:prstGeom prst="rect">
              <a:avLst/>
            </a:prstGeom>
            <a:solidFill>
              <a:srgbClr val="1CABE2">
                <a:alpha val="100000"/>
              </a:srgbClr>
            </a:solidFill>
          </p:spPr>
          <p:txBody>
            <a:bodyPr/>
            <a:lstStyle/>
            <a:p/>
          </p:txBody>
        </p:sp>
        <p:sp>
          <p:nvSpPr>
            <p:cNvPr id="143" name="rc143"/>
            <p:cNvSpPr/>
            <p:nvPr/>
          </p:nvSpPr>
          <p:spPr>
            <a:xfrm>
              <a:off x="5638429" y="4984592"/>
              <a:ext cx="201456" cy="201456"/>
            </a:xfrm>
            <a:prstGeom prst="rect">
              <a:avLst/>
            </a:prstGeom>
            <a:solidFill>
              <a:srgbClr val="80BD41">
                <a:alpha val="100000"/>
              </a:srgbClr>
            </a:solidFill>
          </p:spPr>
          <p:txBody>
            <a:bodyPr/>
            <a:lstStyle/>
            <a:p/>
          </p:txBody>
        </p:sp>
        <p:sp>
          <p:nvSpPr>
            <p:cNvPr id="144" name="tx144"/>
            <p:cNvSpPr/>
            <p:nvPr/>
          </p:nvSpPr>
          <p:spPr>
            <a:xfrm>
              <a:off x="4713386"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5" name="tx145"/>
            <p:cNvSpPr/>
            <p:nvPr/>
          </p:nvSpPr>
          <p:spPr>
            <a:xfrm>
              <a:off x="5918474"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6" name="tx146"/>
            <p:cNvSpPr/>
            <p:nvPr/>
          </p:nvSpPr>
          <p:spPr>
            <a:xfrm>
              <a:off x="951100" y="467611"/>
              <a:ext cx="73060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 LICs, 2000-2023</a:t>
              </a:r>
            </a:p>
          </p:txBody>
        </p:sp>
        <p:sp>
          <p:nvSpPr>
            <p:cNvPr id="147" name="pl147"/>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8" name="pl148"/>
            <p:cNvSpPr/>
            <p:nvPr/>
          </p:nvSpPr>
          <p:spPr>
            <a:xfrm>
              <a:off x="2644231"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5340146"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8036060"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992188"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668810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296273" y="5823753"/>
              <a:ext cx="4589986" cy="242738"/>
            </a:xfrm>
            <a:prstGeom prst="rect">
              <a:avLst/>
            </a:prstGeom>
            <a:solidFill>
              <a:srgbClr val="80BD41">
                <a:alpha val="100000"/>
              </a:srgbClr>
            </a:solidFill>
          </p:spPr>
          <p:txBody>
            <a:bodyPr/>
            <a:lstStyle/>
            <a:p/>
          </p:txBody>
        </p:sp>
        <p:sp>
          <p:nvSpPr>
            <p:cNvPr id="157" name="rc157"/>
            <p:cNvSpPr/>
            <p:nvPr/>
          </p:nvSpPr>
          <p:spPr>
            <a:xfrm>
              <a:off x="5886260" y="5823753"/>
              <a:ext cx="1505948" cy="242738"/>
            </a:xfrm>
            <a:prstGeom prst="rect">
              <a:avLst/>
            </a:prstGeom>
            <a:solidFill>
              <a:srgbClr val="1CABE2">
                <a:alpha val="100000"/>
              </a:srgbClr>
            </a:solidFill>
          </p:spPr>
          <p:txBody>
            <a:bodyPr/>
            <a:lstStyle/>
            <a:p/>
          </p:txBody>
        </p:sp>
        <p:sp>
          <p:nvSpPr>
            <p:cNvPr id="158" name="rc158"/>
            <p:cNvSpPr/>
            <p:nvPr/>
          </p:nvSpPr>
          <p:spPr>
            <a:xfrm>
              <a:off x="1296273" y="5435371"/>
              <a:ext cx="4480729" cy="242738"/>
            </a:xfrm>
            <a:prstGeom prst="rect">
              <a:avLst/>
            </a:prstGeom>
            <a:solidFill>
              <a:srgbClr val="80BD41">
                <a:alpha val="100000"/>
              </a:srgbClr>
            </a:solidFill>
          </p:spPr>
          <p:txBody>
            <a:bodyPr/>
            <a:lstStyle/>
            <a:p/>
          </p:txBody>
        </p:sp>
        <p:sp>
          <p:nvSpPr>
            <p:cNvPr id="159" name="rc159"/>
            <p:cNvSpPr/>
            <p:nvPr/>
          </p:nvSpPr>
          <p:spPr>
            <a:xfrm>
              <a:off x="5777002" y="5435371"/>
              <a:ext cx="2094001" cy="242738"/>
            </a:xfrm>
            <a:prstGeom prst="rect">
              <a:avLst/>
            </a:prstGeom>
            <a:solidFill>
              <a:srgbClr val="1CABE2">
                <a:alpha val="100000"/>
              </a:srgbClr>
            </a:solidFill>
          </p:spPr>
          <p:txBody>
            <a:bodyPr/>
            <a:lstStyle/>
            <a:p/>
          </p:txBody>
        </p:sp>
        <p:sp>
          <p:nvSpPr>
            <p:cNvPr id="160" name="tx160"/>
            <p:cNvSpPr/>
            <p:nvPr/>
          </p:nvSpPr>
          <p:spPr>
            <a:xfrm>
              <a:off x="3513292" y="5894532"/>
              <a:ext cx="155949"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17</a:t>
              </a:r>
            </a:p>
          </p:txBody>
        </p:sp>
        <p:sp>
          <p:nvSpPr>
            <p:cNvPr id="161" name="tx161"/>
            <p:cNvSpPr/>
            <p:nvPr/>
          </p:nvSpPr>
          <p:spPr>
            <a:xfrm>
              <a:off x="6541783" y="5892820"/>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5.6</a:t>
              </a:r>
            </a:p>
          </p:txBody>
        </p:sp>
        <p:sp>
          <p:nvSpPr>
            <p:cNvPr id="162" name="tx162"/>
            <p:cNvSpPr/>
            <p:nvPr/>
          </p:nvSpPr>
          <p:spPr>
            <a:xfrm>
              <a:off x="3400199" y="5504438"/>
              <a:ext cx="272877"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16.6</a:t>
              </a:r>
            </a:p>
          </p:txBody>
        </p:sp>
        <p:sp>
          <p:nvSpPr>
            <p:cNvPr id="163" name="tx163"/>
            <p:cNvSpPr/>
            <p:nvPr/>
          </p:nvSpPr>
          <p:spPr>
            <a:xfrm>
              <a:off x="6726552" y="5504438"/>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7.8</a:t>
              </a:r>
            </a:p>
          </p:txBody>
        </p:sp>
        <p:sp>
          <p:nvSpPr>
            <p:cNvPr id="164" name="tx164"/>
            <p:cNvSpPr/>
            <p:nvPr/>
          </p:nvSpPr>
          <p:spPr>
            <a:xfrm>
              <a:off x="7556347" y="5891203"/>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22.6</a:t>
              </a:r>
            </a:p>
          </p:txBody>
        </p:sp>
        <p:sp>
          <p:nvSpPr>
            <p:cNvPr id="165" name="tx165"/>
            <p:cNvSpPr/>
            <p:nvPr/>
          </p:nvSpPr>
          <p:spPr>
            <a:xfrm>
              <a:off x="8059082" y="5504585"/>
              <a:ext cx="281316"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24.4</a:t>
              </a:r>
            </a:p>
          </p:txBody>
        </p:sp>
        <p:sp>
          <p:nvSpPr>
            <p:cNvPr id="166" name="tx166"/>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8" name="tx168"/>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9" name="tx169"/>
            <p:cNvSpPr/>
            <p:nvPr/>
          </p:nvSpPr>
          <p:spPr>
            <a:xfrm>
              <a:off x="3836902"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70" name="tx170"/>
            <p:cNvSpPr/>
            <p:nvPr/>
          </p:nvSpPr>
          <p:spPr>
            <a:xfrm>
              <a:off x="6532816"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71" name="tx171"/>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2" name="tx172"/>
            <p:cNvSpPr/>
            <p:nvPr/>
          </p:nvSpPr>
          <p:spPr>
            <a:xfrm>
              <a:off x="854592" y="6498923"/>
              <a:ext cx="76903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Note: Unvaccinated includes zero-dose and undervaccinated children.</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DTP3 coverage in 2023 (68%) was lower than in 2019 (75%).
The number of children vaccinated with DTP3 decreased 2% from 17m in 2019 to 16.6m in 2023.
The number of surviving infants increased approximately 8% from 22.6m in 2019 to 24.4m in 2023.
In 2023, 400,000 fewer children were vaccinated than in 2019.
In 2023, there were 1.8m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26122" y="3629466"/>
              <a:ext cx="8348288" cy="0"/>
            </a:xfrm>
            <a:custGeom>
              <a:avLst/>
              <a:pathLst>
                <a:path w="8348288" h="0">
                  <a:moveTo>
                    <a:pt x="0" y="0"/>
                  </a:moveTo>
                  <a:lnTo>
                    <a:pt x="8348288" y="0"/>
                  </a:lnTo>
                  <a:lnTo>
                    <a:pt x="8348288" y="0"/>
                  </a:lnTo>
                </a:path>
              </a:pathLst>
            </a:custGeom>
            <a:ln w="6775" cap="flat">
              <a:solidFill>
                <a:srgbClr val="EBEBEB">
                  <a:alpha val="100000"/>
                </a:srgbClr>
              </a:solidFill>
              <a:prstDash val="solid"/>
              <a:round/>
            </a:ln>
          </p:spPr>
          <p:txBody>
            <a:bodyPr/>
            <a:lstStyle/>
            <a:p/>
          </p:txBody>
        </p:sp>
        <p:sp>
          <p:nvSpPr>
            <p:cNvPr id="5" name="pl5"/>
            <p:cNvSpPr/>
            <p:nvPr/>
          </p:nvSpPr>
          <p:spPr>
            <a:xfrm>
              <a:off x="726122" y="2778679"/>
              <a:ext cx="8348288" cy="0"/>
            </a:xfrm>
            <a:custGeom>
              <a:avLst/>
              <a:pathLst>
                <a:path w="8348288" h="0">
                  <a:moveTo>
                    <a:pt x="0" y="0"/>
                  </a:moveTo>
                  <a:lnTo>
                    <a:pt x="8348288" y="0"/>
                  </a:lnTo>
                  <a:lnTo>
                    <a:pt x="8348288" y="0"/>
                  </a:lnTo>
                </a:path>
              </a:pathLst>
            </a:custGeom>
            <a:ln w="6775" cap="flat">
              <a:solidFill>
                <a:srgbClr val="EBEBEB">
                  <a:alpha val="100000"/>
                </a:srgbClr>
              </a:solidFill>
              <a:prstDash val="solid"/>
              <a:round/>
            </a:ln>
          </p:spPr>
          <p:txBody>
            <a:bodyPr/>
            <a:lstStyle/>
            <a:p/>
          </p:txBody>
        </p:sp>
        <p:sp>
          <p:nvSpPr>
            <p:cNvPr id="6" name="pl6"/>
            <p:cNvSpPr/>
            <p:nvPr/>
          </p:nvSpPr>
          <p:spPr>
            <a:xfrm>
              <a:off x="726122" y="1927891"/>
              <a:ext cx="8348288" cy="0"/>
            </a:xfrm>
            <a:custGeom>
              <a:avLst/>
              <a:pathLst>
                <a:path w="8348288" h="0">
                  <a:moveTo>
                    <a:pt x="0" y="0"/>
                  </a:moveTo>
                  <a:lnTo>
                    <a:pt x="8348288" y="0"/>
                  </a:lnTo>
                  <a:lnTo>
                    <a:pt x="8348288" y="0"/>
                  </a:lnTo>
                </a:path>
              </a:pathLst>
            </a:custGeom>
            <a:ln w="6775" cap="flat">
              <a:solidFill>
                <a:srgbClr val="EBEBEB">
                  <a:alpha val="100000"/>
                </a:srgbClr>
              </a:solidFill>
              <a:prstDash val="solid"/>
              <a:round/>
            </a:ln>
          </p:spPr>
          <p:txBody>
            <a:bodyPr/>
            <a:lstStyle/>
            <a:p/>
          </p:txBody>
        </p:sp>
        <p:sp>
          <p:nvSpPr>
            <p:cNvPr id="7" name="pl7"/>
            <p:cNvSpPr/>
            <p:nvPr/>
          </p:nvSpPr>
          <p:spPr>
            <a:xfrm>
              <a:off x="726122" y="1077103"/>
              <a:ext cx="8348288" cy="0"/>
            </a:xfrm>
            <a:custGeom>
              <a:avLst/>
              <a:pathLst>
                <a:path w="8348288" h="0">
                  <a:moveTo>
                    <a:pt x="0" y="0"/>
                  </a:moveTo>
                  <a:lnTo>
                    <a:pt x="8348288" y="0"/>
                  </a:lnTo>
                  <a:lnTo>
                    <a:pt x="8348288" y="0"/>
                  </a:lnTo>
                </a:path>
              </a:pathLst>
            </a:custGeom>
            <a:ln w="6775" cap="flat">
              <a:solidFill>
                <a:srgbClr val="EBEBEB">
                  <a:alpha val="100000"/>
                </a:srgbClr>
              </a:solidFill>
              <a:prstDash val="solid"/>
              <a:round/>
            </a:ln>
          </p:spPr>
          <p:txBody>
            <a:bodyPr/>
            <a:lstStyle/>
            <a:p/>
          </p:txBody>
        </p:sp>
        <p:sp>
          <p:nvSpPr>
            <p:cNvPr id="8" name="pl8"/>
            <p:cNvSpPr/>
            <p:nvPr/>
          </p:nvSpPr>
          <p:spPr>
            <a:xfrm>
              <a:off x="726122" y="4054860"/>
              <a:ext cx="8348288" cy="0"/>
            </a:xfrm>
            <a:custGeom>
              <a:avLst/>
              <a:pathLst>
                <a:path w="8348288" h="0">
                  <a:moveTo>
                    <a:pt x="0" y="0"/>
                  </a:moveTo>
                  <a:lnTo>
                    <a:pt x="8348288" y="0"/>
                  </a:lnTo>
                  <a:lnTo>
                    <a:pt x="8348288" y="0"/>
                  </a:lnTo>
                </a:path>
              </a:pathLst>
            </a:custGeom>
            <a:ln w="13550" cap="flat">
              <a:solidFill>
                <a:srgbClr val="EBEBEB">
                  <a:alpha val="100000"/>
                </a:srgbClr>
              </a:solidFill>
              <a:prstDash val="solid"/>
              <a:round/>
            </a:ln>
          </p:spPr>
          <p:txBody>
            <a:bodyPr/>
            <a:lstStyle/>
            <a:p/>
          </p:txBody>
        </p:sp>
        <p:sp>
          <p:nvSpPr>
            <p:cNvPr id="9" name="pl9"/>
            <p:cNvSpPr/>
            <p:nvPr/>
          </p:nvSpPr>
          <p:spPr>
            <a:xfrm>
              <a:off x="726122" y="3204072"/>
              <a:ext cx="8348288" cy="0"/>
            </a:xfrm>
            <a:custGeom>
              <a:avLst/>
              <a:pathLst>
                <a:path w="8348288" h="0">
                  <a:moveTo>
                    <a:pt x="0" y="0"/>
                  </a:moveTo>
                  <a:lnTo>
                    <a:pt x="8348288" y="0"/>
                  </a:lnTo>
                  <a:lnTo>
                    <a:pt x="8348288" y="0"/>
                  </a:lnTo>
                </a:path>
              </a:pathLst>
            </a:custGeom>
            <a:ln w="13550" cap="flat">
              <a:solidFill>
                <a:srgbClr val="EBEBEB">
                  <a:alpha val="100000"/>
                </a:srgbClr>
              </a:solidFill>
              <a:prstDash val="solid"/>
              <a:round/>
            </a:ln>
          </p:spPr>
          <p:txBody>
            <a:bodyPr/>
            <a:lstStyle/>
            <a:p/>
          </p:txBody>
        </p:sp>
        <p:sp>
          <p:nvSpPr>
            <p:cNvPr id="10" name="pl10"/>
            <p:cNvSpPr/>
            <p:nvPr/>
          </p:nvSpPr>
          <p:spPr>
            <a:xfrm>
              <a:off x="726122" y="2353285"/>
              <a:ext cx="8348288" cy="0"/>
            </a:xfrm>
            <a:custGeom>
              <a:avLst/>
              <a:pathLst>
                <a:path w="8348288" h="0">
                  <a:moveTo>
                    <a:pt x="0" y="0"/>
                  </a:moveTo>
                  <a:lnTo>
                    <a:pt x="8348288" y="0"/>
                  </a:lnTo>
                  <a:lnTo>
                    <a:pt x="8348288" y="0"/>
                  </a:lnTo>
                </a:path>
              </a:pathLst>
            </a:custGeom>
            <a:ln w="13550" cap="flat">
              <a:solidFill>
                <a:srgbClr val="EBEBEB">
                  <a:alpha val="100000"/>
                </a:srgbClr>
              </a:solidFill>
              <a:prstDash val="solid"/>
              <a:round/>
            </a:ln>
          </p:spPr>
          <p:txBody>
            <a:bodyPr/>
            <a:lstStyle/>
            <a:p/>
          </p:txBody>
        </p:sp>
        <p:sp>
          <p:nvSpPr>
            <p:cNvPr id="11" name="pl11"/>
            <p:cNvSpPr/>
            <p:nvPr/>
          </p:nvSpPr>
          <p:spPr>
            <a:xfrm>
              <a:off x="726122" y="1502497"/>
              <a:ext cx="8348288" cy="0"/>
            </a:xfrm>
            <a:custGeom>
              <a:avLst/>
              <a:pathLst>
                <a:path w="8348288" h="0">
                  <a:moveTo>
                    <a:pt x="0" y="0"/>
                  </a:moveTo>
                  <a:lnTo>
                    <a:pt x="8348288" y="0"/>
                  </a:lnTo>
                  <a:lnTo>
                    <a:pt x="8348288" y="0"/>
                  </a:lnTo>
                </a:path>
              </a:pathLst>
            </a:custGeom>
            <a:ln w="13550" cap="flat">
              <a:solidFill>
                <a:srgbClr val="EBEBEB">
                  <a:alpha val="100000"/>
                </a:srgbClr>
              </a:solidFill>
              <a:prstDash val="solid"/>
              <a:round/>
            </a:ln>
          </p:spPr>
          <p:txBody>
            <a:bodyPr/>
            <a:lstStyle/>
            <a:p/>
          </p:txBody>
        </p:sp>
        <p:sp>
          <p:nvSpPr>
            <p:cNvPr id="12" name="pl12"/>
            <p:cNvSpPr/>
            <p:nvPr/>
          </p:nvSpPr>
          <p:spPr>
            <a:xfrm>
              <a:off x="917304"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235941"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54578"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3215"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91852"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10489"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29126"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47763"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66400"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85037"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03674"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22311"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40948"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059585"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378222"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696859"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015496"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334133"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652770"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971407"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7290043"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608680"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927317"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8245954"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64591"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883228"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773918" y="3510356"/>
              <a:ext cx="286773" cy="544504"/>
            </a:xfrm>
            <a:prstGeom prst="rect">
              <a:avLst/>
            </a:prstGeom>
            <a:solidFill>
              <a:srgbClr val="80BD41">
                <a:alpha val="100000"/>
              </a:srgbClr>
            </a:solidFill>
          </p:spPr>
          <p:txBody>
            <a:bodyPr/>
            <a:lstStyle/>
            <a:p/>
          </p:txBody>
        </p:sp>
        <p:sp>
          <p:nvSpPr>
            <p:cNvPr id="39" name="rc39"/>
            <p:cNvSpPr/>
            <p:nvPr/>
          </p:nvSpPr>
          <p:spPr>
            <a:xfrm>
              <a:off x="1411191" y="2625537"/>
              <a:ext cx="286773" cy="1429323"/>
            </a:xfrm>
            <a:prstGeom prst="rect">
              <a:avLst/>
            </a:prstGeom>
            <a:solidFill>
              <a:srgbClr val="80BD41">
                <a:alpha val="100000"/>
              </a:srgbClr>
            </a:solidFill>
          </p:spPr>
          <p:txBody>
            <a:bodyPr/>
            <a:lstStyle/>
            <a:p/>
          </p:txBody>
        </p:sp>
        <p:sp>
          <p:nvSpPr>
            <p:cNvPr id="40" name="rc40"/>
            <p:cNvSpPr/>
            <p:nvPr/>
          </p:nvSpPr>
          <p:spPr>
            <a:xfrm>
              <a:off x="1092555" y="2625537"/>
              <a:ext cx="286773" cy="1429323"/>
            </a:xfrm>
            <a:prstGeom prst="rect">
              <a:avLst/>
            </a:prstGeom>
            <a:solidFill>
              <a:srgbClr val="80BD41">
                <a:alpha val="100000"/>
              </a:srgbClr>
            </a:solidFill>
          </p:spPr>
          <p:txBody>
            <a:bodyPr/>
            <a:lstStyle/>
            <a:p/>
          </p:txBody>
        </p:sp>
        <p:sp>
          <p:nvSpPr>
            <p:cNvPr id="41" name="rc41"/>
            <p:cNvSpPr/>
            <p:nvPr/>
          </p:nvSpPr>
          <p:spPr>
            <a:xfrm>
              <a:off x="1729828" y="2489411"/>
              <a:ext cx="286773" cy="1565449"/>
            </a:xfrm>
            <a:prstGeom prst="rect">
              <a:avLst/>
            </a:prstGeom>
            <a:solidFill>
              <a:srgbClr val="80BD41">
                <a:alpha val="100000"/>
              </a:srgbClr>
            </a:solidFill>
          </p:spPr>
          <p:txBody>
            <a:bodyPr/>
            <a:lstStyle/>
            <a:p/>
          </p:txBody>
        </p:sp>
        <p:sp>
          <p:nvSpPr>
            <p:cNvPr id="42" name="rc42"/>
            <p:cNvSpPr/>
            <p:nvPr/>
          </p:nvSpPr>
          <p:spPr>
            <a:xfrm>
              <a:off x="2048465" y="2319253"/>
              <a:ext cx="286773" cy="1735606"/>
            </a:xfrm>
            <a:prstGeom prst="rect">
              <a:avLst/>
            </a:prstGeom>
            <a:solidFill>
              <a:srgbClr val="80BD41">
                <a:alpha val="100000"/>
              </a:srgbClr>
            </a:solidFill>
          </p:spPr>
          <p:txBody>
            <a:bodyPr/>
            <a:lstStyle/>
            <a:p/>
          </p:txBody>
        </p:sp>
        <p:sp>
          <p:nvSpPr>
            <p:cNvPr id="43" name="rc43"/>
            <p:cNvSpPr/>
            <p:nvPr/>
          </p:nvSpPr>
          <p:spPr>
            <a:xfrm>
              <a:off x="2685739" y="2012970"/>
              <a:ext cx="286773" cy="2041890"/>
            </a:xfrm>
            <a:prstGeom prst="rect">
              <a:avLst/>
            </a:prstGeom>
            <a:solidFill>
              <a:srgbClr val="80BD41">
                <a:alpha val="100000"/>
              </a:srgbClr>
            </a:solidFill>
          </p:spPr>
          <p:txBody>
            <a:bodyPr/>
            <a:lstStyle/>
            <a:p/>
          </p:txBody>
        </p:sp>
        <p:sp>
          <p:nvSpPr>
            <p:cNvPr id="44" name="rc44"/>
            <p:cNvSpPr/>
            <p:nvPr/>
          </p:nvSpPr>
          <p:spPr>
            <a:xfrm>
              <a:off x="2367102" y="2012970"/>
              <a:ext cx="286773" cy="2041890"/>
            </a:xfrm>
            <a:prstGeom prst="rect">
              <a:avLst/>
            </a:prstGeom>
            <a:solidFill>
              <a:srgbClr val="80BD41">
                <a:alpha val="100000"/>
              </a:srgbClr>
            </a:solidFill>
          </p:spPr>
          <p:txBody>
            <a:bodyPr/>
            <a:lstStyle/>
            <a:p/>
          </p:txBody>
        </p:sp>
        <p:sp>
          <p:nvSpPr>
            <p:cNvPr id="45" name="rc45"/>
            <p:cNvSpPr/>
            <p:nvPr/>
          </p:nvSpPr>
          <p:spPr>
            <a:xfrm>
              <a:off x="3004376" y="1842812"/>
              <a:ext cx="286773" cy="2212047"/>
            </a:xfrm>
            <a:prstGeom prst="rect">
              <a:avLst/>
            </a:prstGeom>
            <a:solidFill>
              <a:srgbClr val="80BD41">
                <a:alpha val="100000"/>
              </a:srgbClr>
            </a:solidFill>
          </p:spPr>
          <p:txBody>
            <a:bodyPr/>
            <a:lstStyle/>
            <a:p/>
          </p:txBody>
        </p:sp>
        <p:sp>
          <p:nvSpPr>
            <p:cNvPr id="46" name="rc46"/>
            <p:cNvSpPr/>
            <p:nvPr/>
          </p:nvSpPr>
          <p:spPr>
            <a:xfrm>
              <a:off x="3323013" y="1808781"/>
              <a:ext cx="286773" cy="2246079"/>
            </a:xfrm>
            <a:prstGeom prst="rect">
              <a:avLst/>
            </a:prstGeom>
            <a:solidFill>
              <a:srgbClr val="80BD41">
                <a:alpha val="100000"/>
              </a:srgbClr>
            </a:solidFill>
          </p:spPr>
          <p:txBody>
            <a:bodyPr/>
            <a:lstStyle/>
            <a:p/>
          </p:txBody>
        </p:sp>
        <p:sp>
          <p:nvSpPr>
            <p:cNvPr id="47" name="rc47"/>
            <p:cNvSpPr/>
            <p:nvPr/>
          </p:nvSpPr>
          <p:spPr>
            <a:xfrm>
              <a:off x="3641650" y="1774749"/>
              <a:ext cx="286773" cy="2280110"/>
            </a:xfrm>
            <a:prstGeom prst="rect">
              <a:avLst/>
            </a:prstGeom>
            <a:solidFill>
              <a:srgbClr val="80BD41">
                <a:alpha val="100000"/>
              </a:srgbClr>
            </a:solidFill>
          </p:spPr>
          <p:txBody>
            <a:bodyPr/>
            <a:lstStyle/>
            <a:p/>
          </p:txBody>
        </p:sp>
        <p:sp>
          <p:nvSpPr>
            <p:cNvPr id="48" name="rc48"/>
            <p:cNvSpPr/>
            <p:nvPr/>
          </p:nvSpPr>
          <p:spPr>
            <a:xfrm>
              <a:off x="3960287" y="1672655"/>
              <a:ext cx="286773" cy="2382205"/>
            </a:xfrm>
            <a:prstGeom prst="rect">
              <a:avLst/>
            </a:prstGeom>
            <a:solidFill>
              <a:srgbClr val="80BD41">
                <a:alpha val="100000"/>
              </a:srgbClr>
            </a:solidFill>
          </p:spPr>
          <p:txBody>
            <a:bodyPr/>
            <a:lstStyle/>
            <a:p/>
          </p:txBody>
        </p:sp>
        <p:sp>
          <p:nvSpPr>
            <p:cNvPr id="49" name="rc49"/>
            <p:cNvSpPr/>
            <p:nvPr/>
          </p:nvSpPr>
          <p:spPr>
            <a:xfrm>
              <a:off x="4278924" y="1604592"/>
              <a:ext cx="286773" cy="2450268"/>
            </a:xfrm>
            <a:prstGeom prst="rect">
              <a:avLst/>
            </a:prstGeom>
            <a:solidFill>
              <a:srgbClr val="80BD41">
                <a:alpha val="100000"/>
              </a:srgbClr>
            </a:solidFill>
          </p:spPr>
          <p:txBody>
            <a:bodyPr/>
            <a:lstStyle/>
            <a:p/>
          </p:txBody>
        </p:sp>
        <p:sp>
          <p:nvSpPr>
            <p:cNvPr id="50" name="rc50"/>
            <p:cNvSpPr/>
            <p:nvPr/>
          </p:nvSpPr>
          <p:spPr>
            <a:xfrm>
              <a:off x="4597561" y="1570560"/>
              <a:ext cx="286773" cy="2484299"/>
            </a:xfrm>
            <a:prstGeom prst="rect">
              <a:avLst/>
            </a:prstGeom>
            <a:solidFill>
              <a:srgbClr val="80BD41">
                <a:alpha val="100000"/>
              </a:srgbClr>
            </a:solidFill>
          </p:spPr>
          <p:txBody>
            <a:bodyPr/>
            <a:lstStyle/>
            <a:p/>
          </p:txBody>
        </p:sp>
        <p:sp>
          <p:nvSpPr>
            <p:cNvPr id="51" name="rc51"/>
            <p:cNvSpPr/>
            <p:nvPr/>
          </p:nvSpPr>
          <p:spPr>
            <a:xfrm>
              <a:off x="4916198" y="1536529"/>
              <a:ext cx="286773" cy="2518331"/>
            </a:xfrm>
            <a:prstGeom prst="rect">
              <a:avLst/>
            </a:prstGeom>
            <a:solidFill>
              <a:srgbClr val="80BD41">
                <a:alpha val="100000"/>
              </a:srgbClr>
            </a:solidFill>
          </p:spPr>
          <p:txBody>
            <a:bodyPr/>
            <a:lstStyle/>
            <a:p/>
          </p:txBody>
        </p:sp>
        <p:sp>
          <p:nvSpPr>
            <p:cNvPr id="52" name="rc52"/>
            <p:cNvSpPr/>
            <p:nvPr/>
          </p:nvSpPr>
          <p:spPr>
            <a:xfrm>
              <a:off x="5234835" y="1434434"/>
              <a:ext cx="286773" cy="2620425"/>
            </a:xfrm>
            <a:prstGeom prst="rect">
              <a:avLst/>
            </a:prstGeom>
            <a:solidFill>
              <a:srgbClr val="80BD41">
                <a:alpha val="100000"/>
              </a:srgbClr>
            </a:solidFill>
          </p:spPr>
          <p:txBody>
            <a:bodyPr/>
            <a:lstStyle/>
            <a:p/>
          </p:txBody>
        </p:sp>
        <p:sp>
          <p:nvSpPr>
            <p:cNvPr id="53" name="rc53"/>
            <p:cNvSpPr/>
            <p:nvPr/>
          </p:nvSpPr>
          <p:spPr>
            <a:xfrm>
              <a:off x="5553472" y="1264277"/>
              <a:ext cx="286773" cy="2790583"/>
            </a:xfrm>
            <a:prstGeom prst="rect">
              <a:avLst/>
            </a:prstGeom>
            <a:solidFill>
              <a:srgbClr val="80BD41">
                <a:alpha val="100000"/>
              </a:srgbClr>
            </a:solidFill>
          </p:spPr>
          <p:txBody>
            <a:bodyPr/>
            <a:lstStyle/>
            <a:p/>
          </p:txBody>
        </p:sp>
        <p:sp>
          <p:nvSpPr>
            <p:cNvPr id="54" name="rc54"/>
            <p:cNvSpPr/>
            <p:nvPr/>
          </p:nvSpPr>
          <p:spPr>
            <a:xfrm>
              <a:off x="5872109" y="1196214"/>
              <a:ext cx="286773" cy="2858646"/>
            </a:xfrm>
            <a:prstGeom prst="rect">
              <a:avLst/>
            </a:prstGeom>
            <a:solidFill>
              <a:srgbClr val="80BD41">
                <a:alpha val="100000"/>
              </a:srgbClr>
            </a:solidFill>
          </p:spPr>
          <p:txBody>
            <a:bodyPr/>
            <a:lstStyle/>
            <a:p/>
          </p:txBody>
        </p:sp>
        <p:sp>
          <p:nvSpPr>
            <p:cNvPr id="55" name="rc55"/>
            <p:cNvSpPr/>
            <p:nvPr/>
          </p:nvSpPr>
          <p:spPr>
            <a:xfrm>
              <a:off x="6190746" y="1162182"/>
              <a:ext cx="286773" cy="2892678"/>
            </a:xfrm>
            <a:prstGeom prst="rect">
              <a:avLst/>
            </a:prstGeom>
            <a:solidFill>
              <a:srgbClr val="80BD41">
                <a:alpha val="100000"/>
              </a:srgbClr>
            </a:solidFill>
          </p:spPr>
          <p:txBody>
            <a:bodyPr/>
            <a:lstStyle/>
            <a:p/>
          </p:txBody>
        </p:sp>
        <p:sp>
          <p:nvSpPr>
            <p:cNvPr id="56" name="rc56"/>
            <p:cNvSpPr/>
            <p:nvPr/>
          </p:nvSpPr>
          <p:spPr>
            <a:xfrm>
              <a:off x="6509383" y="1162182"/>
              <a:ext cx="286773" cy="2892678"/>
            </a:xfrm>
            <a:prstGeom prst="rect">
              <a:avLst/>
            </a:prstGeom>
            <a:solidFill>
              <a:srgbClr val="80BD41">
                <a:alpha val="100000"/>
              </a:srgbClr>
            </a:solidFill>
          </p:spPr>
          <p:txBody>
            <a:bodyPr/>
            <a:lstStyle/>
            <a:p/>
          </p:txBody>
        </p:sp>
        <p:sp>
          <p:nvSpPr>
            <p:cNvPr id="57" name="rc57"/>
            <p:cNvSpPr/>
            <p:nvPr/>
          </p:nvSpPr>
          <p:spPr>
            <a:xfrm>
              <a:off x="6828020" y="1026056"/>
              <a:ext cx="286773" cy="3028804"/>
            </a:xfrm>
            <a:prstGeom prst="rect">
              <a:avLst/>
            </a:prstGeom>
            <a:solidFill>
              <a:srgbClr val="80BD41">
                <a:alpha val="100000"/>
              </a:srgbClr>
            </a:solidFill>
          </p:spPr>
          <p:txBody>
            <a:bodyPr/>
            <a:lstStyle/>
            <a:p/>
          </p:txBody>
        </p:sp>
        <p:sp>
          <p:nvSpPr>
            <p:cNvPr id="58" name="rc58"/>
            <p:cNvSpPr/>
            <p:nvPr/>
          </p:nvSpPr>
          <p:spPr>
            <a:xfrm>
              <a:off x="7783931" y="957993"/>
              <a:ext cx="286773" cy="3096867"/>
            </a:xfrm>
            <a:prstGeom prst="rect">
              <a:avLst/>
            </a:prstGeom>
            <a:solidFill>
              <a:srgbClr val="80BD41">
                <a:alpha val="100000"/>
              </a:srgbClr>
            </a:solidFill>
          </p:spPr>
          <p:txBody>
            <a:bodyPr/>
            <a:lstStyle/>
            <a:p/>
          </p:txBody>
        </p:sp>
        <p:sp>
          <p:nvSpPr>
            <p:cNvPr id="59" name="rc59"/>
            <p:cNvSpPr/>
            <p:nvPr/>
          </p:nvSpPr>
          <p:spPr>
            <a:xfrm>
              <a:off x="7146657" y="957993"/>
              <a:ext cx="286773" cy="3096867"/>
            </a:xfrm>
            <a:prstGeom prst="rect">
              <a:avLst/>
            </a:prstGeom>
            <a:solidFill>
              <a:srgbClr val="80BD41">
                <a:alpha val="100000"/>
              </a:srgbClr>
            </a:solidFill>
          </p:spPr>
          <p:txBody>
            <a:bodyPr/>
            <a:lstStyle/>
            <a:p/>
          </p:txBody>
        </p:sp>
        <p:sp>
          <p:nvSpPr>
            <p:cNvPr id="60" name="rc60"/>
            <p:cNvSpPr/>
            <p:nvPr/>
          </p:nvSpPr>
          <p:spPr>
            <a:xfrm>
              <a:off x="7465294" y="957993"/>
              <a:ext cx="286773" cy="3096867"/>
            </a:xfrm>
            <a:prstGeom prst="rect">
              <a:avLst/>
            </a:prstGeom>
            <a:solidFill>
              <a:srgbClr val="80BD41">
                <a:alpha val="100000"/>
              </a:srgbClr>
            </a:solidFill>
          </p:spPr>
          <p:txBody>
            <a:bodyPr/>
            <a:lstStyle/>
            <a:p/>
          </p:txBody>
        </p:sp>
        <p:sp>
          <p:nvSpPr>
            <p:cNvPr id="61" name="rc61"/>
            <p:cNvSpPr/>
            <p:nvPr/>
          </p:nvSpPr>
          <p:spPr>
            <a:xfrm>
              <a:off x="8102568" y="855899"/>
              <a:ext cx="286773" cy="3198961"/>
            </a:xfrm>
            <a:prstGeom prst="rect">
              <a:avLst/>
            </a:prstGeom>
            <a:solidFill>
              <a:srgbClr val="80BD41">
                <a:alpha val="100000"/>
              </a:srgbClr>
            </a:solidFill>
          </p:spPr>
          <p:txBody>
            <a:bodyPr/>
            <a:lstStyle/>
            <a:p/>
          </p:txBody>
        </p:sp>
        <p:sp>
          <p:nvSpPr>
            <p:cNvPr id="62" name="rc62"/>
            <p:cNvSpPr/>
            <p:nvPr/>
          </p:nvSpPr>
          <p:spPr>
            <a:xfrm>
              <a:off x="8421205" y="855899"/>
              <a:ext cx="286773" cy="3198961"/>
            </a:xfrm>
            <a:prstGeom prst="rect">
              <a:avLst/>
            </a:prstGeom>
            <a:solidFill>
              <a:srgbClr val="80BD41">
                <a:alpha val="100000"/>
              </a:srgbClr>
            </a:solidFill>
          </p:spPr>
          <p:txBody>
            <a:bodyPr/>
            <a:lstStyle/>
            <a:p/>
          </p:txBody>
        </p:sp>
        <p:sp>
          <p:nvSpPr>
            <p:cNvPr id="63" name="rc63"/>
            <p:cNvSpPr/>
            <p:nvPr/>
          </p:nvSpPr>
          <p:spPr>
            <a:xfrm>
              <a:off x="8739842" y="821867"/>
              <a:ext cx="286773" cy="3232993"/>
            </a:xfrm>
            <a:prstGeom prst="rect">
              <a:avLst/>
            </a:prstGeom>
            <a:solidFill>
              <a:srgbClr val="80BD41">
                <a:alpha val="100000"/>
              </a:srgbClr>
            </a:solidFill>
          </p:spPr>
          <p:txBody>
            <a:bodyPr/>
            <a:lstStyle/>
            <a:p/>
          </p:txBody>
        </p:sp>
        <p:sp>
          <p:nvSpPr>
            <p:cNvPr id="64" name="rc64"/>
            <p:cNvSpPr/>
            <p:nvPr/>
          </p:nvSpPr>
          <p:spPr>
            <a:xfrm>
              <a:off x="773918" y="3510356"/>
              <a:ext cx="286773" cy="544504"/>
            </a:xfrm>
            <a:prstGeom prst="rect">
              <a:avLst/>
            </a:prstGeom>
            <a:solidFill>
              <a:srgbClr val="80BD41">
                <a:alpha val="100000"/>
              </a:srgbClr>
            </a:solidFill>
          </p:spPr>
          <p:txBody>
            <a:bodyPr/>
            <a:lstStyle/>
            <a:p/>
          </p:txBody>
        </p:sp>
        <p:sp>
          <p:nvSpPr>
            <p:cNvPr id="65" name="rc65"/>
            <p:cNvSpPr/>
            <p:nvPr/>
          </p:nvSpPr>
          <p:spPr>
            <a:xfrm>
              <a:off x="1411191" y="2625537"/>
              <a:ext cx="286773" cy="1429323"/>
            </a:xfrm>
            <a:prstGeom prst="rect">
              <a:avLst/>
            </a:prstGeom>
            <a:solidFill>
              <a:srgbClr val="80BD41">
                <a:alpha val="100000"/>
              </a:srgbClr>
            </a:solidFill>
          </p:spPr>
          <p:txBody>
            <a:bodyPr/>
            <a:lstStyle/>
            <a:p/>
          </p:txBody>
        </p:sp>
        <p:sp>
          <p:nvSpPr>
            <p:cNvPr id="66" name="rc66"/>
            <p:cNvSpPr/>
            <p:nvPr/>
          </p:nvSpPr>
          <p:spPr>
            <a:xfrm>
              <a:off x="1092555" y="2625537"/>
              <a:ext cx="286773" cy="1429323"/>
            </a:xfrm>
            <a:prstGeom prst="rect">
              <a:avLst/>
            </a:prstGeom>
            <a:solidFill>
              <a:srgbClr val="80BD41">
                <a:alpha val="100000"/>
              </a:srgbClr>
            </a:solidFill>
          </p:spPr>
          <p:txBody>
            <a:bodyPr/>
            <a:lstStyle/>
            <a:p/>
          </p:txBody>
        </p:sp>
        <p:sp>
          <p:nvSpPr>
            <p:cNvPr id="67" name="rc67"/>
            <p:cNvSpPr/>
            <p:nvPr/>
          </p:nvSpPr>
          <p:spPr>
            <a:xfrm>
              <a:off x="1729828" y="2489411"/>
              <a:ext cx="286773" cy="1565449"/>
            </a:xfrm>
            <a:prstGeom prst="rect">
              <a:avLst/>
            </a:prstGeom>
            <a:solidFill>
              <a:srgbClr val="80BD41">
                <a:alpha val="100000"/>
              </a:srgbClr>
            </a:solidFill>
          </p:spPr>
          <p:txBody>
            <a:bodyPr/>
            <a:lstStyle/>
            <a:p/>
          </p:txBody>
        </p:sp>
        <p:sp>
          <p:nvSpPr>
            <p:cNvPr id="68" name="rc68"/>
            <p:cNvSpPr/>
            <p:nvPr/>
          </p:nvSpPr>
          <p:spPr>
            <a:xfrm>
              <a:off x="2048465" y="2319253"/>
              <a:ext cx="286773" cy="1735606"/>
            </a:xfrm>
            <a:prstGeom prst="rect">
              <a:avLst/>
            </a:prstGeom>
            <a:solidFill>
              <a:srgbClr val="80BD41">
                <a:alpha val="100000"/>
              </a:srgbClr>
            </a:solidFill>
          </p:spPr>
          <p:txBody>
            <a:bodyPr/>
            <a:lstStyle/>
            <a:p/>
          </p:txBody>
        </p:sp>
        <p:sp>
          <p:nvSpPr>
            <p:cNvPr id="69" name="rc69"/>
            <p:cNvSpPr/>
            <p:nvPr/>
          </p:nvSpPr>
          <p:spPr>
            <a:xfrm>
              <a:off x="2685739" y="2012970"/>
              <a:ext cx="286773" cy="2041890"/>
            </a:xfrm>
            <a:prstGeom prst="rect">
              <a:avLst/>
            </a:prstGeom>
            <a:solidFill>
              <a:srgbClr val="80BD41">
                <a:alpha val="100000"/>
              </a:srgbClr>
            </a:solidFill>
          </p:spPr>
          <p:txBody>
            <a:bodyPr/>
            <a:lstStyle/>
            <a:p/>
          </p:txBody>
        </p:sp>
        <p:sp>
          <p:nvSpPr>
            <p:cNvPr id="70" name="rc70"/>
            <p:cNvSpPr/>
            <p:nvPr/>
          </p:nvSpPr>
          <p:spPr>
            <a:xfrm>
              <a:off x="2367102" y="2012970"/>
              <a:ext cx="286773" cy="2041890"/>
            </a:xfrm>
            <a:prstGeom prst="rect">
              <a:avLst/>
            </a:prstGeom>
            <a:solidFill>
              <a:srgbClr val="80BD41">
                <a:alpha val="100000"/>
              </a:srgbClr>
            </a:solidFill>
          </p:spPr>
          <p:txBody>
            <a:bodyPr/>
            <a:lstStyle/>
            <a:p/>
          </p:txBody>
        </p:sp>
        <p:sp>
          <p:nvSpPr>
            <p:cNvPr id="71" name="rc71"/>
            <p:cNvSpPr/>
            <p:nvPr/>
          </p:nvSpPr>
          <p:spPr>
            <a:xfrm>
              <a:off x="3004376" y="1842812"/>
              <a:ext cx="286773" cy="2212047"/>
            </a:xfrm>
            <a:prstGeom prst="rect">
              <a:avLst/>
            </a:prstGeom>
            <a:solidFill>
              <a:srgbClr val="80BD41">
                <a:alpha val="100000"/>
              </a:srgbClr>
            </a:solidFill>
          </p:spPr>
          <p:txBody>
            <a:bodyPr/>
            <a:lstStyle/>
            <a:p/>
          </p:txBody>
        </p:sp>
        <p:sp>
          <p:nvSpPr>
            <p:cNvPr id="72" name="rc72"/>
            <p:cNvSpPr/>
            <p:nvPr/>
          </p:nvSpPr>
          <p:spPr>
            <a:xfrm>
              <a:off x="3323013" y="1808781"/>
              <a:ext cx="286773" cy="2246079"/>
            </a:xfrm>
            <a:prstGeom prst="rect">
              <a:avLst/>
            </a:prstGeom>
            <a:solidFill>
              <a:srgbClr val="80BD41">
                <a:alpha val="100000"/>
              </a:srgbClr>
            </a:solidFill>
          </p:spPr>
          <p:txBody>
            <a:bodyPr/>
            <a:lstStyle/>
            <a:p/>
          </p:txBody>
        </p:sp>
        <p:sp>
          <p:nvSpPr>
            <p:cNvPr id="73" name="rc73"/>
            <p:cNvSpPr/>
            <p:nvPr/>
          </p:nvSpPr>
          <p:spPr>
            <a:xfrm>
              <a:off x="3641650" y="1774749"/>
              <a:ext cx="286773" cy="2280110"/>
            </a:xfrm>
            <a:prstGeom prst="rect">
              <a:avLst/>
            </a:prstGeom>
            <a:solidFill>
              <a:srgbClr val="80BD41">
                <a:alpha val="100000"/>
              </a:srgbClr>
            </a:solidFill>
          </p:spPr>
          <p:txBody>
            <a:bodyPr/>
            <a:lstStyle/>
            <a:p/>
          </p:txBody>
        </p:sp>
        <p:sp>
          <p:nvSpPr>
            <p:cNvPr id="74" name="rc74"/>
            <p:cNvSpPr/>
            <p:nvPr/>
          </p:nvSpPr>
          <p:spPr>
            <a:xfrm>
              <a:off x="3960287" y="1672655"/>
              <a:ext cx="286773" cy="2382205"/>
            </a:xfrm>
            <a:prstGeom prst="rect">
              <a:avLst/>
            </a:prstGeom>
            <a:solidFill>
              <a:srgbClr val="80BD41">
                <a:alpha val="100000"/>
              </a:srgbClr>
            </a:solidFill>
          </p:spPr>
          <p:txBody>
            <a:bodyPr/>
            <a:lstStyle/>
            <a:p/>
          </p:txBody>
        </p:sp>
        <p:sp>
          <p:nvSpPr>
            <p:cNvPr id="75" name="rc75"/>
            <p:cNvSpPr/>
            <p:nvPr/>
          </p:nvSpPr>
          <p:spPr>
            <a:xfrm>
              <a:off x="4278924" y="1604592"/>
              <a:ext cx="286773" cy="2450268"/>
            </a:xfrm>
            <a:prstGeom prst="rect">
              <a:avLst/>
            </a:prstGeom>
            <a:solidFill>
              <a:srgbClr val="80BD41">
                <a:alpha val="100000"/>
              </a:srgbClr>
            </a:solidFill>
          </p:spPr>
          <p:txBody>
            <a:bodyPr/>
            <a:lstStyle/>
            <a:p/>
          </p:txBody>
        </p:sp>
        <p:sp>
          <p:nvSpPr>
            <p:cNvPr id="76" name="rc76"/>
            <p:cNvSpPr/>
            <p:nvPr/>
          </p:nvSpPr>
          <p:spPr>
            <a:xfrm>
              <a:off x="4597561" y="1570560"/>
              <a:ext cx="286773" cy="2484299"/>
            </a:xfrm>
            <a:prstGeom prst="rect">
              <a:avLst/>
            </a:prstGeom>
            <a:solidFill>
              <a:srgbClr val="80BD41">
                <a:alpha val="100000"/>
              </a:srgbClr>
            </a:solidFill>
          </p:spPr>
          <p:txBody>
            <a:bodyPr/>
            <a:lstStyle/>
            <a:p/>
          </p:txBody>
        </p:sp>
        <p:sp>
          <p:nvSpPr>
            <p:cNvPr id="77" name="rc77"/>
            <p:cNvSpPr/>
            <p:nvPr/>
          </p:nvSpPr>
          <p:spPr>
            <a:xfrm>
              <a:off x="4916198" y="1536529"/>
              <a:ext cx="286773" cy="2518331"/>
            </a:xfrm>
            <a:prstGeom prst="rect">
              <a:avLst/>
            </a:prstGeom>
            <a:solidFill>
              <a:srgbClr val="80BD41">
                <a:alpha val="100000"/>
              </a:srgbClr>
            </a:solidFill>
          </p:spPr>
          <p:txBody>
            <a:bodyPr/>
            <a:lstStyle/>
            <a:p/>
          </p:txBody>
        </p:sp>
        <p:sp>
          <p:nvSpPr>
            <p:cNvPr id="78" name="rc78"/>
            <p:cNvSpPr/>
            <p:nvPr/>
          </p:nvSpPr>
          <p:spPr>
            <a:xfrm>
              <a:off x="5234835" y="1434434"/>
              <a:ext cx="286773" cy="2620425"/>
            </a:xfrm>
            <a:prstGeom prst="rect">
              <a:avLst/>
            </a:prstGeom>
            <a:solidFill>
              <a:srgbClr val="80BD41">
                <a:alpha val="100000"/>
              </a:srgbClr>
            </a:solidFill>
          </p:spPr>
          <p:txBody>
            <a:bodyPr/>
            <a:lstStyle/>
            <a:p/>
          </p:txBody>
        </p:sp>
        <p:sp>
          <p:nvSpPr>
            <p:cNvPr id="79" name="rc79"/>
            <p:cNvSpPr/>
            <p:nvPr/>
          </p:nvSpPr>
          <p:spPr>
            <a:xfrm>
              <a:off x="5553472" y="1264277"/>
              <a:ext cx="286773" cy="2790583"/>
            </a:xfrm>
            <a:prstGeom prst="rect">
              <a:avLst/>
            </a:prstGeom>
            <a:solidFill>
              <a:srgbClr val="80BD41">
                <a:alpha val="100000"/>
              </a:srgbClr>
            </a:solidFill>
          </p:spPr>
          <p:txBody>
            <a:bodyPr/>
            <a:lstStyle/>
            <a:p/>
          </p:txBody>
        </p:sp>
        <p:sp>
          <p:nvSpPr>
            <p:cNvPr id="80" name="rc80"/>
            <p:cNvSpPr/>
            <p:nvPr/>
          </p:nvSpPr>
          <p:spPr>
            <a:xfrm>
              <a:off x="5872109" y="1196214"/>
              <a:ext cx="286773" cy="2858646"/>
            </a:xfrm>
            <a:prstGeom prst="rect">
              <a:avLst/>
            </a:prstGeom>
            <a:solidFill>
              <a:srgbClr val="80BD41">
                <a:alpha val="100000"/>
              </a:srgbClr>
            </a:solidFill>
          </p:spPr>
          <p:txBody>
            <a:bodyPr/>
            <a:lstStyle/>
            <a:p/>
          </p:txBody>
        </p:sp>
        <p:sp>
          <p:nvSpPr>
            <p:cNvPr id="81" name="rc81"/>
            <p:cNvSpPr/>
            <p:nvPr/>
          </p:nvSpPr>
          <p:spPr>
            <a:xfrm>
              <a:off x="6190746" y="1162182"/>
              <a:ext cx="286773" cy="2892678"/>
            </a:xfrm>
            <a:prstGeom prst="rect">
              <a:avLst/>
            </a:prstGeom>
            <a:solidFill>
              <a:srgbClr val="80BD41">
                <a:alpha val="100000"/>
              </a:srgbClr>
            </a:solidFill>
          </p:spPr>
          <p:txBody>
            <a:bodyPr/>
            <a:lstStyle/>
            <a:p/>
          </p:txBody>
        </p:sp>
        <p:sp>
          <p:nvSpPr>
            <p:cNvPr id="82" name="rc82"/>
            <p:cNvSpPr/>
            <p:nvPr/>
          </p:nvSpPr>
          <p:spPr>
            <a:xfrm>
              <a:off x="6509383" y="1162182"/>
              <a:ext cx="286773" cy="2892678"/>
            </a:xfrm>
            <a:prstGeom prst="rect">
              <a:avLst/>
            </a:prstGeom>
            <a:solidFill>
              <a:srgbClr val="80BD41">
                <a:alpha val="100000"/>
              </a:srgbClr>
            </a:solidFill>
          </p:spPr>
          <p:txBody>
            <a:bodyPr/>
            <a:lstStyle/>
            <a:p/>
          </p:txBody>
        </p:sp>
        <p:sp>
          <p:nvSpPr>
            <p:cNvPr id="83" name="rc83"/>
            <p:cNvSpPr/>
            <p:nvPr/>
          </p:nvSpPr>
          <p:spPr>
            <a:xfrm>
              <a:off x="6828020" y="1026056"/>
              <a:ext cx="286773" cy="3028804"/>
            </a:xfrm>
            <a:prstGeom prst="rect">
              <a:avLst/>
            </a:prstGeom>
            <a:solidFill>
              <a:srgbClr val="80BD41">
                <a:alpha val="100000"/>
              </a:srgbClr>
            </a:solidFill>
          </p:spPr>
          <p:txBody>
            <a:bodyPr/>
            <a:lstStyle/>
            <a:p/>
          </p:txBody>
        </p:sp>
        <p:sp>
          <p:nvSpPr>
            <p:cNvPr id="84" name="rc84"/>
            <p:cNvSpPr/>
            <p:nvPr/>
          </p:nvSpPr>
          <p:spPr>
            <a:xfrm>
              <a:off x="7783931" y="957993"/>
              <a:ext cx="286773" cy="3096867"/>
            </a:xfrm>
            <a:prstGeom prst="rect">
              <a:avLst/>
            </a:prstGeom>
            <a:solidFill>
              <a:srgbClr val="80BD41">
                <a:alpha val="100000"/>
              </a:srgbClr>
            </a:solidFill>
          </p:spPr>
          <p:txBody>
            <a:bodyPr/>
            <a:lstStyle/>
            <a:p/>
          </p:txBody>
        </p:sp>
        <p:sp>
          <p:nvSpPr>
            <p:cNvPr id="85" name="rc85"/>
            <p:cNvSpPr/>
            <p:nvPr/>
          </p:nvSpPr>
          <p:spPr>
            <a:xfrm>
              <a:off x="7146657" y="957993"/>
              <a:ext cx="286773" cy="3096867"/>
            </a:xfrm>
            <a:prstGeom prst="rect">
              <a:avLst/>
            </a:prstGeom>
            <a:solidFill>
              <a:srgbClr val="80BD41">
                <a:alpha val="100000"/>
              </a:srgbClr>
            </a:solidFill>
          </p:spPr>
          <p:txBody>
            <a:bodyPr/>
            <a:lstStyle/>
            <a:p/>
          </p:txBody>
        </p:sp>
        <p:sp>
          <p:nvSpPr>
            <p:cNvPr id="86" name="rc86"/>
            <p:cNvSpPr/>
            <p:nvPr/>
          </p:nvSpPr>
          <p:spPr>
            <a:xfrm>
              <a:off x="7465294" y="957993"/>
              <a:ext cx="286773" cy="3096867"/>
            </a:xfrm>
            <a:prstGeom prst="rect">
              <a:avLst/>
            </a:prstGeom>
            <a:solidFill>
              <a:srgbClr val="80BD41">
                <a:alpha val="100000"/>
              </a:srgbClr>
            </a:solidFill>
          </p:spPr>
          <p:txBody>
            <a:bodyPr/>
            <a:lstStyle/>
            <a:p/>
          </p:txBody>
        </p:sp>
        <p:sp>
          <p:nvSpPr>
            <p:cNvPr id="87" name="rc87"/>
            <p:cNvSpPr/>
            <p:nvPr/>
          </p:nvSpPr>
          <p:spPr>
            <a:xfrm>
              <a:off x="8102568" y="855899"/>
              <a:ext cx="286773" cy="3198961"/>
            </a:xfrm>
            <a:prstGeom prst="rect">
              <a:avLst/>
            </a:prstGeom>
            <a:solidFill>
              <a:srgbClr val="80BD41">
                <a:alpha val="100000"/>
              </a:srgbClr>
            </a:solidFill>
          </p:spPr>
          <p:txBody>
            <a:bodyPr/>
            <a:lstStyle/>
            <a:p/>
          </p:txBody>
        </p:sp>
        <p:sp>
          <p:nvSpPr>
            <p:cNvPr id="88" name="rc88"/>
            <p:cNvSpPr/>
            <p:nvPr/>
          </p:nvSpPr>
          <p:spPr>
            <a:xfrm>
              <a:off x="8421205" y="855899"/>
              <a:ext cx="286773" cy="3198961"/>
            </a:xfrm>
            <a:prstGeom prst="rect">
              <a:avLst/>
            </a:prstGeom>
            <a:solidFill>
              <a:srgbClr val="80BD41">
                <a:alpha val="100000"/>
              </a:srgbClr>
            </a:solidFill>
          </p:spPr>
          <p:txBody>
            <a:bodyPr/>
            <a:lstStyle/>
            <a:p/>
          </p:txBody>
        </p:sp>
        <p:sp>
          <p:nvSpPr>
            <p:cNvPr id="89" name="rc89"/>
            <p:cNvSpPr/>
            <p:nvPr/>
          </p:nvSpPr>
          <p:spPr>
            <a:xfrm>
              <a:off x="8739842" y="821867"/>
              <a:ext cx="286773" cy="3232993"/>
            </a:xfrm>
            <a:prstGeom prst="rect">
              <a:avLst/>
            </a:prstGeom>
            <a:solidFill>
              <a:srgbClr val="80BD41">
                <a:alpha val="100000"/>
              </a:srgbClr>
            </a:solidFill>
          </p:spPr>
          <p:txBody>
            <a:bodyPr/>
            <a:lstStyle/>
            <a:p/>
          </p:txBody>
        </p:sp>
        <p:sp>
          <p:nvSpPr>
            <p:cNvPr id="90" name="pg90"/>
            <p:cNvSpPr/>
            <p:nvPr/>
          </p:nvSpPr>
          <p:spPr>
            <a:xfrm>
              <a:off x="965236" y="3959405"/>
              <a:ext cx="95454" cy="95454"/>
            </a:xfrm>
            <a:custGeom>
              <a:avLst/>
              <a:pathLst>
                <a:path w="95454" h="95454">
                  <a:moveTo>
                    <a:pt x="95454" y="0"/>
                  </a:moveTo>
                  <a:lnTo>
                    <a:pt x="95454" y="10058"/>
                  </a:lnTo>
                  <a:lnTo>
                    <a:pt x="10058" y="95454"/>
                  </a:lnTo>
                  <a:lnTo>
                    <a:pt x="0" y="95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864649" y="3858818"/>
              <a:ext cx="196041" cy="196041"/>
            </a:xfrm>
            <a:custGeom>
              <a:avLst/>
              <a:pathLst>
                <a:path w="196041" h="196041">
                  <a:moveTo>
                    <a:pt x="196041" y="0"/>
                  </a:moveTo>
                  <a:lnTo>
                    <a:pt x="196041" y="10058"/>
                  </a:lnTo>
                  <a:lnTo>
                    <a:pt x="10058" y="196041"/>
                  </a:lnTo>
                  <a:lnTo>
                    <a:pt x="0" y="1960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773918" y="3758231"/>
              <a:ext cx="286773" cy="296628"/>
            </a:xfrm>
            <a:custGeom>
              <a:avLst/>
              <a:pathLst>
                <a:path w="286773" h="296628">
                  <a:moveTo>
                    <a:pt x="286773" y="0"/>
                  </a:moveTo>
                  <a:lnTo>
                    <a:pt x="286773" y="10058"/>
                  </a:lnTo>
                  <a:lnTo>
                    <a:pt x="203" y="296628"/>
                  </a:lnTo>
                  <a:lnTo>
                    <a:pt x="0" y="296628"/>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773918" y="3657644"/>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773918" y="3557057"/>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773918" y="3510356"/>
              <a:ext cx="242945" cy="242945"/>
            </a:xfrm>
            <a:custGeom>
              <a:avLst/>
              <a:pathLst>
                <a:path w="242945" h="242945">
                  <a:moveTo>
                    <a:pt x="232887" y="0"/>
                  </a:moveTo>
                  <a:lnTo>
                    <a:pt x="242945" y="0"/>
                  </a:lnTo>
                  <a:lnTo>
                    <a:pt x="0" y="242945"/>
                  </a:lnTo>
                  <a:lnTo>
                    <a:pt x="0" y="2328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773918" y="3510356"/>
              <a:ext cx="142358" cy="142358"/>
            </a:xfrm>
            <a:custGeom>
              <a:avLst/>
              <a:pathLst>
                <a:path w="142358" h="142358">
                  <a:moveTo>
                    <a:pt x="132299" y="0"/>
                  </a:moveTo>
                  <a:lnTo>
                    <a:pt x="142358" y="0"/>
                  </a:lnTo>
                  <a:lnTo>
                    <a:pt x="0" y="142358"/>
                  </a:lnTo>
                  <a:lnTo>
                    <a:pt x="0" y="132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773918" y="3510356"/>
              <a:ext cx="41771" cy="41771"/>
            </a:xfrm>
            <a:custGeom>
              <a:avLst/>
              <a:pathLst>
                <a:path w="41771" h="41771">
                  <a:moveTo>
                    <a:pt x="31712" y="0"/>
                  </a:moveTo>
                  <a:lnTo>
                    <a:pt x="41771" y="0"/>
                  </a:lnTo>
                  <a:lnTo>
                    <a:pt x="0" y="41771"/>
                  </a:lnTo>
                  <a:lnTo>
                    <a:pt x="0" y="3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69346" y="4026242"/>
              <a:ext cx="28618" cy="28618"/>
            </a:xfrm>
            <a:custGeom>
              <a:avLst/>
              <a:pathLst>
                <a:path w="28618" h="28618">
                  <a:moveTo>
                    <a:pt x="28618" y="0"/>
                  </a:moveTo>
                  <a:lnTo>
                    <a:pt x="28618" y="10058"/>
                  </a:lnTo>
                  <a:lnTo>
                    <a:pt x="10058" y="28618"/>
                  </a:lnTo>
                  <a:lnTo>
                    <a:pt x="0" y="28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68759" y="3925654"/>
              <a:ext cx="129205" cy="129205"/>
            </a:xfrm>
            <a:custGeom>
              <a:avLst/>
              <a:pathLst>
                <a:path w="129205" h="129205">
                  <a:moveTo>
                    <a:pt x="129205" y="0"/>
                  </a:moveTo>
                  <a:lnTo>
                    <a:pt x="129205" y="10058"/>
                  </a:lnTo>
                  <a:lnTo>
                    <a:pt x="10058" y="129205"/>
                  </a:lnTo>
                  <a:lnTo>
                    <a:pt x="0" y="129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468172" y="3825067"/>
              <a:ext cx="229792" cy="229792"/>
            </a:xfrm>
            <a:custGeom>
              <a:avLst/>
              <a:pathLst>
                <a:path w="229792" h="229792">
                  <a:moveTo>
                    <a:pt x="229792" y="0"/>
                  </a:moveTo>
                  <a:lnTo>
                    <a:pt x="229792" y="10058"/>
                  </a:lnTo>
                  <a:lnTo>
                    <a:pt x="10058" y="229792"/>
                  </a:lnTo>
                  <a:lnTo>
                    <a:pt x="0" y="2297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411191" y="3724480"/>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11191" y="3623893"/>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411191" y="3523306"/>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411191" y="3422719"/>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411191" y="3322132"/>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411191" y="3221544"/>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411191" y="3120957"/>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411191" y="3020370"/>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411191" y="2919783"/>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411191" y="2819196"/>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411191" y="2718609"/>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411191" y="2625537"/>
              <a:ext cx="286773" cy="289316"/>
            </a:xfrm>
            <a:custGeom>
              <a:avLst/>
              <a:pathLst>
                <a:path w="286773" h="289316">
                  <a:moveTo>
                    <a:pt x="279257" y="0"/>
                  </a:moveTo>
                  <a:lnTo>
                    <a:pt x="286773" y="0"/>
                  </a:lnTo>
                  <a:lnTo>
                    <a:pt x="286773" y="2543"/>
                  </a:lnTo>
                  <a:lnTo>
                    <a:pt x="0" y="289316"/>
                  </a:lnTo>
                  <a:lnTo>
                    <a:pt x="0" y="2792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411191" y="2625537"/>
              <a:ext cx="188729" cy="188729"/>
            </a:xfrm>
            <a:custGeom>
              <a:avLst/>
              <a:pathLst>
                <a:path w="188729" h="188729">
                  <a:moveTo>
                    <a:pt x="178670" y="0"/>
                  </a:moveTo>
                  <a:lnTo>
                    <a:pt x="188729" y="0"/>
                  </a:lnTo>
                  <a:lnTo>
                    <a:pt x="0" y="188729"/>
                  </a:lnTo>
                  <a:lnTo>
                    <a:pt x="0" y="17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411191" y="2625537"/>
              <a:ext cx="88142" cy="88142"/>
            </a:xfrm>
            <a:custGeom>
              <a:avLst/>
              <a:pathLst>
                <a:path w="88142" h="88142">
                  <a:moveTo>
                    <a:pt x="78083" y="0"/>
                  </a:moveTo>
                  <a:lnTo>
                    <a:pt x="88142" y="0"/>
                  </a:lnTo>
                  <a:lnTo>
                    <a:pt x="0" y="88142"/>
                  </a:lnTo>
                  <a:lnTo>
                    <a:pt x="0" y="78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971108" y="4009366"/>
              <a:ext cx="45494" cy="45494"/>
            </a:xfrm>
            <a:custGeom>
              <a:avLst/>
              <a:pathLst>
                <a:path w="45494" h="45494">
                  <a:moveTo>
                    <a:pt x="45494" y="0"/>
                  </a:moveTo>
                  <a:lnTo>
                    <a:pt x="45494" y="10058"/>
                  </a:lnTo>
                  <a:lnTo>
                    <a:pt x="10058" y="45494"/>
                  </a:lnTo>
                  <a:lnTo>
                    <a:pt x="0" y="45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870520" y="3908779"/>
              <a:ext cx="146081" cy="146081"/>
            </a:xfrm>
            <a:custGeom>
              <a:avLst/>
              <a:pathLst>
                <a:path w="146081" h="146081">
                  <a:moveTo>
                    <a:pt x="146081" y="0"/>
                  </a:moveTo>
                  <a:lnTo>
                    <a:pt x="146081" y="10058"/>
                  </a:lnTo>
                  <a:lnTo>
                    <a:pt x="10058" y="146081"/>
                  </a:lnTo>
                  <a:lnTo>
                    <a:pt x="0" y="146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769933" y="3808192"/>
              <a:ext cx="246668" cy="246668"/>
            </a:xfrm>
            <a:custGeom>
              <a:avLst/>
              <a:pathLst>
                <a:path w="246668" h="246668">
                  <a:moveTo>
                    <a:pt x="246668" y="0"/>
                  </a:moveTo>
                  <a:lnTo>
                    <a:pt x="246668" y="10058"/>
                  </a:lnTo>
                  <a:lnTo>
                    <a:pt x="10058" y="246668"/>
                  </a:lnTo>
                  <a:lnTo>
                    <a:pt x="0" y="246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729828" y="3707605"/>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729828" y="3607017"/>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729828" y="3506430"/>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29828" y="3405843"/>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29828" y="3305256"/>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29828" y="3204669"/>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29828" y="3104082"/>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29828" y="3003495"/>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29828" y="2902907"/>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29828" y="2802320"/>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29828" y="2701733"/>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29828" y="2601146"/>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29828" y="2500559"/>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29828" y="2489411"/>
              <a:ext cx="207392" cy="207392"/>
            </a:xfrm>
            <a:custGeom>
              <a:avLst/>
              <a:pathLst>
                <a:path w="207392" h="207392">
                  <a:moveTo>
                    <a:pt x="197334" y="0"/>
                  </a:moveTo>
                  <a:lnTo>
                    <a:pt x="207392" y="0"/>
                  </a:lnTo>
                  <a:lnTo>
                    <a:pt x="0" y="207392"/>
                  </a:lnTo>
                  <a:lnTo>
                    <a:pt x="0" y="1973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29828" y="2489411"/>
              <a:ext cx="106805" cy="106805"/>
            </a:xfrm>
            <a:custGeom>
              <a:avLst/>
              <a:pathLst>
                <a:path w="106805" h="106805">
                  <a:moveTo>
                    <a:pt x="96747" y="0"/>
                  </a:moveTo>
                  <a:lnTo>
                    <a:pt x="106805" y="0"/>
                  </a:lnTo>
                  <a:lnTo>
                    <a:pt x="0" y="106805"/>
                  </a:lnTo>
                  <a:lnTo>
                    <a:pt x="0" y="96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29828" y="2489411"/>
              <a:ext cx="6218" cy="6218"/>
            </a:xfrm>
            <a:custGeom>
              <a:avLst/>
              <a:pathLst>
                <a:path w="6218" h="6218">
                  <a:moveTo>
                    <a:pt x="0" y="6218"/>
                  </a:moveTo>
                  <a:lnTo>
                    <a:pt x="0" y="0"/>
                  </a:lnTo>
                  <a:lnTo>
                    <a:pt x="621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272869" y="3992490"/>
              <a:ext cx="62369" cy="62369"/>
            </a:xfrm>
            <a:custGeom>
              <a:avLst/>
              <a:pathLst>
                <a:path w="62369" h="62369">
                  <a:moveTo>
                    <a:pt x="62369" y="0"/>
                  </a:moveTo>
                  <a:lnTo>
                    <a:pt x="62369" y="10058"/>
                  </a:lnTo>
                  <a:lnTo>
                    <a:pt x="10058" y="62369"/>
                  </a:lnTo>
                  <a:lnTo>
                    <a:pt x="0" y="62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172282" y="3891903"/>
              <a:ext cx="162956" cy="162956"/>
            </a:xfrm>
            <a:custGeom>
              <a:avLst/>
              <a:pathLst>
                <a:path w="162956" h="162956">
                  <a:moveTo>
                    <a:pt x="162956" y="0"/>
                  </a:moveTo>
                  <a:lnTo>
                    <a:pt x="162956" y="10058"/>
                  </a:lnTo>
                  <a:lnTo>
                    <a:pt x="10058" y="162956"/>
                  </a:lnTo>
                  <a:lnTo>
                    <a:pt x="0" y="162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71695" y="3791316"/>
              <a:ext cx="263543" cy="263543"/>
            </a:xfrm>
            <a:custGeom>
              <a:avLst/>
              <a:pathLst>
                <a:path w="263543" h="263543">
                  <a:moveTo>
                    <a:pt x="263543" y="0"/>
                  </a:moveTo>
                  <a:lnTo>
                    <a:pt x="263543" y="10058"/>
                  </a:lnTo>
                  <a:lnTo>
                    <a:pt x="10058" y="263543"/>
                  </a:lnTo>
                  <a:lnTo>
                    <a:pt x="0" y="263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48465" y="3690729"/>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48465" y="3590142"/>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48465" y="3489555"/>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48465" y="3388968"/>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48465" y="3288380"/>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48465" y="3187793"/>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48465" y="3087206"/>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48465" y="2986619"/>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048465" y="2886032"/>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048465" y="2785445"/>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048465" y="2684858"/>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048465" y="2584270"/>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048465" y="2483683"/>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48465" y="2383096"/>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48465" y="2319253"/>
              <a:ext cx="260087" cy="260087"/>
            </a:xfrm>
            <a:custGeom>
              <a:avLst/>
              <a:pathLst>
                <a:path w="260087" h="260087">
                  <a:moveTo>
                    <a:pt x="250029" y="0"/>
                  </a:moveTo>
                  <a:lnTo>
                    <a:pt x="260087" y="0"/>
                  </a:lnTo>
                  <a:lnTo>
                    <a:pt x="0" y="260087"/>
                  </a:lnTo>
                  <a:lnTo>
                    <a:pt x="0" y="2500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48465" y="2319253"/>
              <a:ext cx="159500" cy="159500"/>
            </a:xfrm>
            <a:custGeom>
              <a:avLst/>
              <a:pathLst>
                <a:path w="159500" h="159500">
                  <a:moveTo>
                    <a:pt x="149441" y="0"/>
                  </a:moveTo>
                  <a:lnTo>
                    <a:pt x="159500" y="0"/>
                  </a:lnTo>
                  <a:lnTo>
                    <a:pt x="0" y="159500"/>
                  </a:lnTo>
                  <a:lnTo>
                    <a:pt x="0" y="1494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48465" y="2319253"/>
              <a:ext cx="58913" cy="58913"/>
            </a:xfrm>
            <a:custGeom>
              <a:avLst/>
              <a:pathLst>
                <a:path w="58913" h="58913">
                  <a:moveTo>
                    <a:pt x="48854" y="0"/>
                  </a:moveTo>
                  <a:lnTo>
                    <a:pt x="58913" y="0"/>
                  </a:lnTo>
                  <a:lnTo>
                    <a:pt x="0" y="58913"/>
                  </a:lnTo>
                  <a:lnTo>
                    <a:pt x="0" y="48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76392" y="3958739"/>
              <a:ext cx="96120" cy="96120"/>
            </a:xfrm>
            <a:custGeom>
              <a:avLst/>
              <a:pathLst>
                <a:path w="96120" h="96120">
                  <a:moveTo>
                    <a:pt x="96120" y="0"/>
                  </a:moveTo>
                  <a:lnTo>
                    <a:pt x="96120" y="10058"/>
                  </a:lnTo>
                  <a:lnTo>
                    <a:pt x="10058" y="96120"/>
                  </a:lnTo>
                  <a:lnTo>
                    <a:pt x="0" y="96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775805" y="3858152"/>
              <a:ext cx="196707" cy="196707"/>
            </a:xfrm>
            <a:custGeom>
              <a:avLst/>
              <a:pathLst>
                <a:path w="196707" h="196707">
                  <a:moveTo>
                    <a:pt x="196707" y="0"/>
                  </a:moveTo>
                  <a:lnTo>
                    <a:pt x="196707" y="10058"/>
                  </a:lnTo>
                  <a:lnTo>
                    <a:pt x="10058" y="196707"/>
                  </a:lnTo>
                  <a:lnTo>
                    <a:pt x="0" y="196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685739" y="3757565"/>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685739" y="3656978"/>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685739" y="3556391"/>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685739" y="3455804"/>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685739" y="3355216"/>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685739" y="3254629"/>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685739" y="3154042"/>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685739" y="3053455"/>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685739" y="2952868"/>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685739" y="2852281"/>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685739" y="2751694"/>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685739" y="2651107"/>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685739" y="2550519"/>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685739" y="2449932"/>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685739" y="2349345"/>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685739" y="2248758"/>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685739" y="2148171"/>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685739" y="2047584"/>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685739" y="2012970"/>
              <a:ext cx="230858" cy="230858"/>
            </a:xfrm>
            <a:custGeom>
              <a:avLst/>
              <a:pathLst>
                <a:path w="230858" h="230858">
                  <a:moveTo>
                    <a:pt x="220800" y="0"/>
                  </a:moveTo>
                  <a:lnTo>
                    <a:pt x="230858" y="0"/>
                  </a:lnTo>
                  <a:lnTo>
                    <a:pt x="0" y="230858"/>
                  </a:lnTo>
                  <a:lnTo>
                    <a:pt x="0" y="220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685739" y="2012970"/>
              <a:ext cx="130271" cy="130271"/>
            </a:xfrm>
            <a:custGeom>
              <a:avLst/>
              <a:pathLst>
                <a:path w="130271" h="130271">
                  <a:moveTo>
                    <a:pt x="120212" y="0"/>
                  </a:moveTo>
                  <a:lnTo>
                    <a:pt x="130271" y="0"/>
                  </a:lnTo>
                  <a:lnTo>
                    <a:pt x="0" y="130271"/>
                  </a:lnTo>
                  <a:lnTo>
                    <a:pt x="0" y="1202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685739" y="2012970"/>
              <a:ext cx="29684" cy="29684"/>
            </a:xfrm>
            <a:custGeom>
              <a:avLst/>
              <a:pathLst>
                <a:path w="29684" h="29684">
                  <a:moveTo>
                    <a:pt x="19625" y="0"/>
                  </a:moveTo>
                  <a:lnTo>
                    <a:pt x="29684" y="0"/>
                  </a:lnTo>
                  <a:lnTo>
                    <a:pt x="0" y="29684"/>
                  </a:lnTo>
                  <a:lnTo>
                    <a:pt x="0" y="19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574630" y="3975615"/>
              <a:ext cx="79245" cy="79245"/>
            </a:xfrm>
            <a:custGeom>
              <a:avLst/>
              <a:pathLst>
                <a:path w="79245" h="79245">
                  <a:moveTo>
                    <a:pt x="79245" y="0"/>
                  </a:moveTo>
                  <a:lnTo>
                    <a:pt x="79245" y="10058"/>
                  </a:lnTo>
                  <a:lnTo>
                    <a:pt x="10058" y="79245"/>
                  </a:lnTo>
                  <a:lnTo>
                    <a:pt x="0" y="79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474043" y="3875028"/>
              <a:ext cx="179832" cy="179832"/>
            </a:xfrm>
            <a:custGeom>
              <a:avLst/>
              <a:pathLst>
                <a:path w="179832" h="179832">
                  <a:moveTo>
                    <a:pt x="179832" y="0"/>
                  </a:moveTo>
                  <a:lnTo>
                    <a:pt x="179832" y="10058"/>
                  </a:lnTo>
                  <a:lnTo>
                    <a:pt x="10058" y="179832"/>
                  </a:lnTo>
                  <a:lnTo>
                    <a:pt x="0" y="179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373456" y="3774441"/>
              <a:ext cx="280419" cy="280419"/>
            </a:xfrm>
            <a:custGeom>
              <a:avLst/>
              <a:pathLst>
                <a:path w="280419" h="280419">
                  <a:moveTo>
                    <a:pt x="280419" y="0"/>
                  </a:moveTo>
                  <a:lnTo>
                    <a:pt x="280419" y="10058"/>
                  </a:lnTo>
                  <a:lnTo>
                    <a:pt x="10058" y="280419"/>
                  </a:lnTo>
                  <a:lnTo>
                    <a:pt x="0" y="2804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367102" y="3673853"/>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67102" y="3573266"/>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67102" y="3472679"/>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67102" y="3372092"/>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67102" y="3271505"/>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67102" y="3170918"/>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67102" y="3070331"/>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67102" y="2969743"/>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67102" y="2869156"/>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67102" y="2768569"/>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67102" y="2667982"/>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67102" y="2567395"/>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67102" y="2466808"/>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67102" y="2366221"/>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67102" y="2265634"/>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67102" y="2165046"/>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67102" y="2064459"/>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67102" y="2012970"/>
              <a:ext cx="247734" cy="247734"/>
            </a:xfrm>
            <a:custGeom>
              <a:avLst/>
              <a:pathLst>
                <a:path w="247734" h="247734">
                  <a:moveTo>
                    <a:pt x="237675" y="0"/>
                  </a:moveTo>
                  <a:lnTo>
                    <a:pt x="247734" y="0"/>
                  </a:lnTo>
                  <a:lnTo>
                    <a:pt x="0" y="247734"/>
                  </a:lnTo>
                  <a:lnTo>
                    <a:pt x="0" y="2376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67102" y="2012970"/>
              <a:ext cx="147147" cy="147147"/>
            </a:xfrm>
            <a:custGeom>
              <a:avLst/>
              <a:pathLst>
                <a:path w="147147" h="147147">
                  <a:moveTo>
                    <a:pt x="137088" y="0"/>
                  </a:moveTo>
                  <a:lnTo>
                    <a:pt x="147147" y="0"/>
                  </a:lnTo>
                  <a:lnTo>
                    <a:pt x="0" y="147147"/>
                  </a:lnTo>
                  <a:lnTo>
                    <a:pt x="0" y="137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67102" y="2012970"/>
              <a:ext cx="46560" cy="46560"/>
            </a:xfrm>
            <a:custGeom>
              <a:avLst/>
              <a:pathLst>
                <a:path w="46560" h="46560">
                  <a:moveTo>
                    <a:pt x="36501" y="0"/>
                  </a:moveTo>
                  <a:lnTo>
                    <a:pt x="46560" y="0"/>
                  </a:lnTo>
                  <a:lnTo>
                    <a:pt x="0" y="46560"/>
                  </a:lnTo>
                  <a:lnTo>
                    <a:pt x="0" y="36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278740" y="4042451"/>
              <a:ext cx="12409" cy="12409"/>
            </a:xfrm>
            <a:custGeom>
              <a:avLst/>
              <a:pathLst>
                <a:path w="12409" h="12409">
                  <a:moveTo>
                    <a:pt x="12409" y="0"/>
                  </a:moveTo>
                  <a:lnTo>
                    <a:pt x="12409" y="10058"/>
                  </a:lnTo>
                  <a:lnTo>
                    <a:pt x="10058" y="12409"/>
                  </a:lnTo>
                  <a:lnTo>
                    <a:pt x="0" y="124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178153" y="3941864"/>
              <a:ext cx="112996" cy="112996"/>
            </a:xfrm>
            <a:custGeom>
              <a:avLst/>
              <a:pathLst>
                <a:path w="112996" h="112996">
                  <a:moveTo>
                    <a:pt x="112996" y="0"/>
                  </a:moveTo>
                  <a:lnTo>
                    <a:pt x="112996" y="10058"/>
                  </a:lnTo>
                  <a:lnTo>
                    <a:pt x="10058" y="112996"/>
                  </a:lnTo>
                  <a:lnTo>
                    <a:pt x="0" y="1129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077566" y="3841277"/>
              <a:ext cx="213583" cy="213583"/>
            </a:xfrm>
            <a:custGeom>
              <a:avLst/>
              <a:pathLst>
                <a:path w="213583" h="213583">
                  <a:moveTo>
                    <a:pt x="213583" y="0"/>
                  </a:moveTo>
                  <a:lnTo>
                    <a:pt x="213583" y="10058"/>
                  </a:lnTo>
                  <a:lnTo>
                    <a:pt x="10058" y="213583"/>
                  </a:lnTo>
                  <a:lnTo>
                    <a:pt x="0" y="2135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004376" y="3740689"/>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004376" y="3640102"/>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004376" y="3539515"/>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004376" y="3438928"/>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04376" y="3338341"/>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004376" y="3237754"/>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004376" y="3137167"/>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04376" y="3036580"/>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004376" y="2935992"/>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004376" y="2835405"/>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004376" y="2734818"/>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004376" y="2634231"/>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004376" y="2533644"/>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004376" y="2433057"/>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004376" y="2332470"/>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004376" y="2231882"/>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004376" y="2131295"/>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004376" y="2030708"/>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004376" y="1930121"/>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004376" y="1842812"/>
              <a:ext cx="283553" cy="283553"/>
            </a:xfrm>
            <a:custGeom>
              <a:avLst/>
              <a:pathLst>
                <a:path w="283553" h="283553">
                  <a:moveTo>
                    <a:pt x="273494" y="0"/>
                  </a:moveTo>
                  <a:lnTo>
                    <a:pt x="283553" y="0"/>
                  </a:lnTo>
                  <a:lnTo>
                    <a:pt x="0" y="283553"/>
                  </a:lnTo>
                  <a:lnTo>
                    <a:pt x="0" y="273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004376" y="1842812"/>
              <a:ext cx="182966" cy="182966"/>
            </a:xfrm>
            <a:custGeom>
              <a:avLst/>
              <a:pathLst>
                <a:path w="182966" h="182966">
                  <a:moveTo>
                    <a:pt x="172907" y="0"/>
                  </a:moveTo>
                  <a:lnTo>
                    <a:pt x="182966" y="0"/>
                  </a:lnTo>
                  <a:lnTo>
                    <a:pt x="0" y="182966"/>
                  </a:lnTo>
                  <a:lnTo>
                    <a:pt x="0" y="172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004376" y="1842812"/>
              <a:ext cx="82379" cy="82379"/>
            </a:xfrm>
            <a:custGeom>
              <a:avLst/>
              <a:pathLst>
                <a:path w="82379" h="82379">
                  <a:moveTo>
                    <a:pt x="72320" y="0"/>
                  </a:moveTo>
                  <a:lnTo>
                    <a:pt x="82379" y="0"/>
                  </a:lnTo>
                  <a:lnTo>
                    <a:pt x="0" y="82379"/>
                  </a:lnTo>
                  <a:lnTo>
                    <a:pt x="0" y="72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882263" y="4008700"/>
              <a:ext cx="46160" cy="46160"/>
            </a:xfrm>
            <a:custGeom>
              <a:avLst/>
              <a:pathLst>
                <a:path w="46160" h="46160">
                  <a:moveTo>
                    <a:pt x="46160" y="0"/>
                  </a:moveTo>
                  <a:lnTo>
                    <a:pt x="46160" y="10058"/>
                  </a:lnTo>
                  <a:lnTo>
                    <a:pt x="10058" y="46160"/>
                  </a:lnTo>
                  <a:lnTo>
                    <a:pt x="0" y="461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781676" y="3908113"/>
              <a:ext cx="146747" cy="146747"/>
            </a:xfrm>
            <a:custGeom>
              <a:avLst/>
              <a:pathLst>
                <a:path w="146747" h="146747">
                  <a:moveTo>
                    <a:pt x="146747" y="0"/>
                  </a:moveTo>
                  <a:lnTo>
                    <a:pt x="146747" y="10058"/>
                  </a:lnTo>
                  <a:lnTo>
                    <a:pt x="10058" y="146747"/>
                  </a:lnTo>
                  <a:lnTo>
                    <a:pt x="0" y="146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81089" y="3807526"/>
              <a:ext cx="247334" cy="247334"/>
            </a:xfrm>
            <a:custGeom>
              <a:avLst/>
              <a:pathLst>
                <a:path w="247334" h="247334">
                  <a:moveTo>
                    <a:pt x="247334" y="0"/>
                  </a:moveTo>
                  <a:lnTo>
                    <a:pt x="247334" y="10058"/>
                  </a:lnTo>
                  <a:lnTo>
                    <a:pt x="10058" y="247334"/>
                  </a:lnTo>
                  <a:lnTo>
                    <a:pt x="0" y="2473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41650" y="3706938"/>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41650" y="3606351"/>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41650" y="3505764"/>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41650" y="3405177"/>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41650" y="3304590"/>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41650" y="3204003"/>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41650" y="3103416"/>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41650" y="3002828"/>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41650" y="2902241"/>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41650" y="2801654"/>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41650" y="2701067"/>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41650" y="2600480"/>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41650" y="2499893"/>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41650" y="2399306"/>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41650" y="2298718"/>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41650" y="2198131"/>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41650" y="2097544"/>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41650" y="1996957"/>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41650" y="1896370"/>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41650" y="1795783"/>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41650" y="1774749"/>
              <a:ext cx="217278" cy="217278"/>
            </a:xfrm>
            <a:custGeom>
              <a:avLst/>
              <a:pathLst>
                <a:path w="217278" h="217278">
                  <a:moveTo>
                    <a:pt x="207219" y="0"/>
                  </a:moveTo>
                  <a:lnTo>
                    <a:pt x="217278" y="0"/>
                  </a:lnTo>
                  <a:lnTo>
                    <a:pt x="0" y="217278"/>
                  </a:lnTo>
                  <a:lnTo>
                    <a:pt x="0" y="207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41650" y="1774749"/>
              <a:ext cx="116691" cy="116691"/>
            </a:xfrm>
            <a:custGeom>
              <a:avLst/>
              <a:pathLst>
                <a:path w="116691" h="116691">
                  <a:moveTo>
                    <a:pt x="106632" y="0"/>
                  </a:moveTo>
                  <a:lnTo>
                    <a:pt x="116691" y="0"/>
                  </a:lnTo>
                  <a:lnTo>
                    <a:pt x="0" y="116691"/>
                  </a:lnTo>
                  <a:lnTo>
                    <a:pt x="0" y="1066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41650" y="1774749"/>
              <a:ext cx="16104" cy="16104"/>
            </a:xfrm>
            <a:custGeom>
              <a:avLst/>
              <a:pathLst>
                <a:path w="16104" h="16104">
                  <a:moveTo>
                    <a:pt x="6045" y="0"/>
                  </a:moveTo>
                  <a:lnTo>
                    <a:pt x="16104" y="0"/>
                  </a:lnTo>
                  <a:lnTo>
                    <a:pt x="0" y="16104"/>
                  </a:lnTo>
                  <a:lnTo>
                    <a:pt x="0" y="6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84025" y="3991824"/>
              <a:ext cx="63035" cy="63035"/>
            </a:xfrm>
            <a:custGeom>
              <a:avLst/>
              <a:pathLst>
                <a:path w="63035" h="63035">
                  <a:moveTo>
                    <a:pt x="63035" y="0"/>
                  </a:moveTo>
                  <a:lnTo>
                    <a:pt x="63035" y="10058"/>
                  </a:lnTo>
                  <a:lnTo>
                    <a:pt x="10058" y="63035"/>
                  </a:lnTo>
                  <a:lnTo>
                    <a:pt x="0" y="63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83437" y="3891237"/>
              <a:ext cx="163623" cy="163623"/>
            </a:xfrm>
            <a:custGeom>
              <a:avLst/>
              <a:pathLst>
                <a:path w="163623" h="163623">
                  <a:moveTo>
                    <a:pt x="163623" y="0"/>
                  </a:moveTo>
                  <a:lnTo>
                    <a:pt x="163623" y="10058"/>
                  </a:lnTo>
                  <a:lnTo>
                    <a:pt x="10058" y="163623"/>
                  </a:lnTo>
                  <a:lnTo>
                    <a:pt x="0" y="1636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982850" y="3790650"/>
              <a:ext cx="264210" cy="264210"/>
            </a:xfrm>
            <a:custGeom>
              <a:avLst/>
              <a:pathLst>
                <a:path w="264210" h="264210">
                  <a:moveTo>
                    <a:pt x="264210" y="0"/>
                  </a:moveTo>
                  <a:lnTo>
                    <a:pt x="264210" y="10058"/>
                  </a:lnTo>
                  <a:lnTo>
                    <a:pt x="10058" y="264210"/>
                  </a:lnTo>
                  <a:lnTo>
                    <a:pt x="0" y="264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960287" y="3690063"/>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960287" y="3589476"/>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960287" y="3488889"/>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960287" y="3388301"/>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960287" y="3287714"/>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960287" y="3187127"/>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960287" y="3086540"/>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960287" y="2985953"/>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960287" y="2885366"/>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3960287" y="2784779"/>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3960287" y="2684191"/>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60287" y="2583604"/>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60287" y="2483017"/>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60287" y="2382430"/>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60287" y="2281843"/>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60287" y="2181256"/>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60287" y="2080669"/>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60287" y="1980081"/>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60287" y="1879494"/>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60287" y="1778907"/>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60287" y="1678320"/>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60287" y="1672655"/>
              <a:ext cx="201910" cy="201910"/>
            </a:xfrm>
            <a:custGeom>
              <a:avLst/>
              <a:pathLst>
                <a:path w="201910" h="201910">
                  <a:moveTo>
                    <a:pt x="191851" y="0"/>
                  </a:moveTo>
                  <a:lnTo>
                    <a:pt x="201910" y="0"/>
                  </a:lnTo>
                  <a:lnTo>
                    <a:pt x="0" y="201910"/>
                  </a:lnTo>
                  <a:lnTo>
                    <a:pt x="0" y="1918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60287" y="1672655"/>
              <a:ext cx="101323" cy="101323"/>
            </a:xfrm>
            <a:custGeom>
              <a:avLst/>
              <a:pathLst>
                <a:path w="101323" h="101323">
                  <a:moveTo>
                    <a:pt x="91264" y="0"/>
                  </a:moveTo>
                  <a:lnTo>
                    <a:pt x="101323" y="0"/>
                  </a:lnTo>
                  <a:lnTo>
                    <a:pt x="0" y="101323"/>
                  </a:lnTo>
                  <a:lnTo>
                    <a:pt x="0" y="91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60287" y="1672655"/>
              <a:ext cx="735" cy="735"/>
            </a:xfrm>
            <a:custGeom>
              <a:avLst/>
              <a:pathLst>
                <a:path w="735" h="735">
                  <a:moveTo>
                    <a:pt x="0" y="735"/>
                  </a:moveTo>
                  <a:lnTo>
                    <a:pt x="0" y="0"/>
                  </a:lnTo>
                  <a:lnTo>
                    <a:pt x="73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85786" y="3974949"/>
              <a:ext cx="79911" cy="79911"/>
            </a:xfrm>
            <a:custGeom>
              <a:avLst/>
              <a:pathLst>
                <a:path w="79911" h="79911">
                  <a:moveTo>
                    <a:pt x="79911" y="0"/>
                  </a:moveTo>
                  <a:lnTo>
                    <a:pt x="79911" y="10058"/>
                  </a:lnTo>
                  <a:lnTo>
                    <a:pt x="10058" y="79911"/>
                  </a:lnTo>
                  <a:lnTo>
                    <a:pt x="0" y="79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385199" y="3874362"/>
              <a:ext cx="180498" cy="180498"/>
            </a:xfrm>
            <a:custGeom>
              <a:avLst/>
              <a:pathLst>
                <a:path w="180498" h="180498">
                  <a:moveTo>
                    <a:pt x="180498" y="0"/>
                  </a:moveTo>
                  <a:lnTo>
                    <a:pt x="180498" y="10058"/>
                  </a:lnTo>
                  <a:lnTo>
                    <a:pt x="10058" y="180498"/>
                  </a:lnTo>
                  <a:lnTo>
                    <a:pt x="0" y="1804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284612" y="3773774"/>
              <a:ext cx="281085" cy="281085"/>
            </a:xfrm>
            <a:custGeom>
              <a:avLst/>
              <a:pathLst>
                <a:path w="281085" h="281085">
                  <a:moveTo>
                    <a:pt x="281085" y="0"/>
                  </a:moveTo>
                  <a:lnTo>
                    <a:pt x="281085" y="10058"/>
                  </a:lnTo>
                  <a:lnTo>
                    <a:pt x="10058" y="281085"/>
                  </a:lnTo>
                  <a:lnTo>
                    <a:pt x="0" y="2810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278924" y="3673187"/>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278924" y="3572600"/>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278924" y="3472013"/>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278924" y="3371426"/>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278924" y="3270839"/>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278924" y="3170252"/>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278924" y="3069664"/>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278924" y="2969077"/>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278924" y="2868490"/>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278924" y="2767903"/>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278924" y="2667316"/>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278924" y="2566729"/>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278924" y="2466142"/>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78924" y="2365554"/>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278924" y="2264967"/>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278924" y="2164380"/>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278924" y="2063793"/>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278924" y="1963206"/>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278924" y="1862619"/>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278924" y="1762032"/>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278924" y="1661445"/>
              <a:ext cx="286773" cy="296831"/>
            </a:xfrm>
            <a:custGeom>
              <a:avLst/>
              <a:pathLst>
                <a:path w="286773" h="296831">
                  <a:moveTo>
                    <a:pt x="286773" y="0"/>
                  </a:moveTo>
                  <a:lnTo>
                    <a:pt x="286773" y="10058"/>
                  </a:lnTo>
                  <a:lnTo>
                    <a:pt x="0" y="296831"/>
                  </a:lnTo>
                  <a:lnTo>
                    <a:pt x="0" y="28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278924" y="1604592"/>
              <a:ext cx="253097" cy="253097"/>
            </a:xfrm>
            <a:custGeom>
              <a:avLst/>
              <a:pathLst>
                <a:path w="253097" h="253097">
                  <a:moveTo>
                    <a:pt x="243038" y="0"/>
                  </a:moveTo>
                  <a:lnTo>
                    <a:pt x="253097" y="0"/>
                  </a:lnTo>
                  <a:lnTo>
                    <a:pt x="0" y="253097"/>
                  </a:lnTo>
                  <a:lnTo>
                    <a:pt x="0" y="243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278924" y="1604592"/>
              <a:ext cx="152510" cy="152510"/>
            </a:xfrm>
            <a:custGeom>
              <a:avLst/>
              <a:pathLst>
                <a:path w="152510" h="152510">
                  <a:moveTo>
                    <a:pt x="142451" y="0"/>
                  </a:moveTo>
                  <a:lnTo>
                    <a:pt x="152510" y="0"/>
                  </a:lnTo>
                  <a:lnTo>
                    <a:pt x="0" y="152510"/>
                  </a:lnTo>
                  <a:lnTo>
                    <a:pt x="0" y="1424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278924" y="1604592"/>
              <a:ext cx="51923" cy="51923"/>
            </a:xfrm>
            <a:custGeom>
              <a:avLst/>
              <a:pathLst>
                <a:path w="51923" h="51923">
                  <a:moveTo>
                    <a:pt x="41864" y="0"/>
                  </a:moveTo>
                  <a:lnTo>
                    <a:pt x="51923" y="0"/>
                  </a:lnTo>
                  <a:lnTo>
                    <a:pt x="0" y="51923"/>
                  </a:lnTo>
                  <a:lnTo>
                    <a:pt x="0" y="418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rc305"/>
            <p:cNvSpPr/>
            <p:nvPr/>
          </p:nvSpPr>
          <p:spPr>
            <a:xfrm>
              <a:off x="773918" y="3510356"/>
              <a:ext cx="286773" cy="544504"/>
            </a:xfrm>
            <a:prstGeom prst="rect">
              <a:avLst/>
            </a:prstGeom>
            <a:ln w="1355" cap="sq">
              <a:solidFill>
                <a:srgbClr val="000000">
                  <a:alpha val="100000"/>
                </a:srgbClr>
              </a:solidFill>
              <a:prstDash val="solid"/>
              <a:miter/>
            </a:ln>
          </p:spPr>
          <p:txBody>
            <a:bodyPr/>
            <a:lstStyle/>
            <a:p/>
          </p:txBody>
        </p:sp>
        <p:sp>
          <p:nvSpPr>
            <p:cNvPr id="306" name="rc306"/>
            <p:cNvSpPr/>
            <p:nvPr/>
          </p:nvSpPr>
          <p:spPr>
            <a:xfrm>
              <a:off x="1411191" y="2625537"/>
              <a:ext cx="286773" cy="1429323"/>
            </a:xfrm>
            <a:prstGeom prst="rect">
              <a:avLst/>
            </a:prstGeom>
            <a:ln w="1355" cap="sq">
              <a:solidFill>
                <a:srgbClr val="000000">
                  <a:alpha val="100000"/>
                </a:srgbClr>
              </a:solidFill>
              <a:prstDash val="solid"/>
              <a:miter/>
            </a:ln>
          </p:spPr>
          <p:txBody>
            <a:bodyPr/>
            <a:lstStyle/>
            <a:p/>
          </p:txBody>
        </p:sp>
        <p:sp>
          <p:nvSpPr>
            <p:cNvPr id="307" name="rc307"/>
            <p:cNvSpPr/>
            <p:nvPr/>
          </p:nvSpPr>
          <p:spPr>
            <a:xfrm>
              <a:off x="1092555" y="2625537"/>
              <a:ext cx="286773" cy="1429323"/>
            </a:xfrm>
            <a:prstGeom prst="rect">
              <a:avLst/>
            </a:prstGeom>
            <a:ln w="1355" cap="sq">
              <a:solidFill>
                <a:srgbClr val="000000">
                  <a:alpha val="100000"/>
                </a:srgbClr>
              </a:solidFill>
              <a:prstDash val="solid"/>
              <a:miter/>
            </a:ln>
          </p:spPr>
          <p:txBody>
            <a:bodyPr/>
            <a:lstStyle/>
            <a:p/>
          </p:txBody>
        </p:sp>
        <p:sp>
          <p:nvSpPr>
            <p:cNvPr id="308" name="rc308"/>
            <p:cNvSpPr/>
            <p:nvPr/>
          </p:nvSpPr>
          <p:spPr>
            <a:xfrm>
              <a:off x="1729828" y="2489411"/>
              <a:ext cx="286773" cy="1565449"/>
            </a:xfrm>
            <a:prstGeom prst="rect">
              <a:avLst/>
            </a:prstGeom>
            <a:ln w="1355" cap="sq">
              <a:solidFill>
                <a:srgbClr val="000000">
                  <a:alpha val="100000"/>
                </a:srgbClr>
              </a:solidFill>
              <a:prstDash val="solid"/>
              <a:miter/>
            </a:ln>
          </p:spPr>
          <p:txBody>
            <a:bodyPr/>
            <a:lstStyle/>
            <a:p/>
          </p:txBody>
        </p:sp>
        <p:sp>
          <p:nvSpPr>
            <p:cNvPr id="309" name="rc309"/>
            <p:cNvSpPr/>
            <p:nvPr/>
          </p:nvSpPr>
          <p:spPr>
            <a:xfrm>
              <a:off x="2048465" y="2319253"/>
              <a:ext cx="286773" cy="1735606"/>
            </a:xfrm>
            <a:prstGeom prst="rect">
              <a:avLst/>
            </a:prstGeom>
            <a:ln w="1355" cap="sq">
              <a:solidFill>
                <a:srgbClr val="000000">
                  <a:alpha val="100000"/>
                </a:srgbClr>
              </a:solidFill>
              <a:prstDash val="solid"/>
              <a:miter/>
            </a:ln>
          </p:spPr>
          <p:txBody>
            <a:bodyPr/>
            <a:lstStyle/>
            <a:p/>
          </p:txBody>
        </p:sp>
        <p:sp>
          <p:nvSpPr>
            <p:cNvPr id="310" name="rc310"/>
            <p:cNvSpPr/>
            <p:nvPr/>
          </p:nvSpPr>
          <p:spPr>
            <a:xfrm>
              <a:off x="2685739" y="2012970"/>
              <a:ext cx="286773" cy="2041890"/>
            </a:xfrm>
            <a:prstGeom prst="rect">
              <a:avLst/>
            </a:prstGeom>
            <a:ln w="1355" cap="sq">
              <a:solidFill>
                <a:srgbClr val="000000">
                  <a:alpha val="100000"/>
                </a:srgbClr>
              </a:solidFill>
              <a:prstDash val="solid"/>
              <a:miter/>
            </a:ln>
          </p:spPr>
          <p:txBody>
            <a:bodyPr/>
            <a:lstStyle/>
            <a:p/>
          </p:txBody>
        </p:sp>
        <p:sp>
          <p:nvSpPr>
            <p:cNvPr id="311" name="rc311"/>
            <p:cNvSpPr/>
            <p:nvPr/>
          </p:nvSpPr>
          <p:spPr>
            <a:xfrm>
              <a:off x="2367102" y="2012970"/>
              <a:ext cx="286773" cy="2041890"/>
            </a:xfrm>
            <a:prstGeom prst="rect">
              <a:avLst/>
            </a:prstGeom>
            <a:ln w="1355" cap="sq">
              <a:solidFill>
                <a:srgbClr val="000000">
                  <a:alpha val="100000"/>
                </a:srgbClr>
              </a:solidFill>
              <a:prstDash val="solid"/>
              <a:miter/>
            </a:ln>
          </p:spPr>
          <p:txBody>
            <a:bodyPr/>
            <a:lstStyle/>
            <a:p/>
          </p:txBody>
        </p:sp>
        <p:sp>
          <p:nvSpPr>
            <p:cNvPr id="312" name="rc312"/>
            <p:cNvSpPr/>
            <p:nvPr/>
          </p:nvSpPr>
          <p:spPr>
            <a:xfrm>
              <a:off x="3004376" y="1842812"/>
              <a:ext cx="286773" cy="2212047"/>
            </a:xfrm>
            <a:prstGeom prst="rect">
              <a:avLst/>
            </a:prstGeom>
            <a:ln w="1355" cap="sq">
              <a:solidFill>
                <a:srgbClr val="000000">
                  <a:alpha val="100000"/>
                </a:srgbClr>
              </a:solidFill>
              <a:prstDash val="solid"/>
              <a:miter/>
            </a:ln>
          </p:spPr>
          <p:txBody>
            <a:bodyPr/>
            <a:lstStyle/>
            <a:p/>
          </p:txBody>
        </p:sp>
        <p:sp>
          <p:nvSpPr>
            <p:cNvPr id="313" name="rc313"/>
            <p:cNvSpPr/>
            <p:nvPr/>
          </p:nvSpPr>
          <p:spPr>
            <a:xfrm>
              <a:off x="3323013" y="1808781"/>
              <a:ext cx="286773" cy="2246079"/>
            </a:xfrm>
            <a:prstGeom prst="rect">
              <a:avLst/>
            </a:prstGeom>
            <a:ln w="1355" cap="sq">
              <a:solidFill>
                <a:srgbClr val="000000">
                  <a:alpha val="100000"/>
                </a:srgbClr>
              </a:solidFill>
              <a:prstDash val="solid"/>
              <a:miter/>
            </a:ln>
          </p:spPr>
          <p:txBody>
            <a:bodyPr/>
            <a:lstStyle/>
            <a:p/>
          </p:txBody>
        </p:sp>
        <p:sp>
          <p:nvSpPr>
            <p:cNvPr id="314" name="rc314"/>
            <p:cNvSpPr/>
            <p:nvPr/>
          </p:nvSpPr>
          <p:spPr>
            <a:xfrm>
              <a:off x="3641650" y="1774749"/>
              <a:ext cx="286773" cy="2280110"/>
            </a:xfrm>
            <a:prstGeom prst="rect">
              <a:avLst/>
            </a:prstGeom>
            <a:ln w="1355" cap="sq">
              <a:solidFill>
                <a:srgbClr val="000000">
                  <a:alpha val="100000"/>
                </a:srgbClr>
              </a:solidFill>
              <a:prstDash val="solid"/>
              <a:miter/>
            </a:ln>
          </p:spPr>
          <p:txBody>
            <a:bodyPr/>
            <a:lstStyle/>
            <a:p/>
          </p:txBody>
        </p:sp>
        <p:sp>
          <p:nvSpPr>
            <p:cNvPr id="315" name="rc315"/>
            <p:cNvSpPr/>
            <p:nvPr/>
          </p:nvSpPr>
          <p:spPr>
            <a:xfrm>
              <a:off x="3960287" y="1672655"/>
              <a:ext cx="286773" cy="2382205"/>
            </a:xfrm>
            <a:prstGeom prst="rect">
              <a:avLst/>
            </a:prstGeom>
            <a:ln w="1355" cap="sq">
              <a:solidFill>
                <a:srgbClr val="000000">
                  <a:alpha val="100000"/>
                </a:srgbClr>
              </a:solidFill>
              <a:prstDash val="solid"/>
              <a:miter/>
            </a:ln>
          </p:spPr>
          <p:txBody>
            <a:bodyPr/>
            <a:lstStyle/>
            <a:p/>
          </p:txBody>
        </p:sp>
        <p:sp>
          <p:nvSpPr>
            <p:cNvPr id="316" name="rc316"/>
            <p:cNvSpPr/>
            <p:nvPr/>
          </p:nvSpPr>
          <p:spPr>
            <a:xfrm>
              <a:off x="4278924" y="1604592"/>
              <a:ext cx="286773" cy="2450268"/>
            </a:xfrm>
            <a:prstGeom prst="rect">
              <a:avLst/>
            </a:prstGeom>
            <a:ln w="1355" cap="sq">
              <a:solidFill>
                <a:srgbClr val="000000">
                  <a:alpha val="100000"/>
                </a:srgbClr>
              </a:solidFill>
              <a:prstDash val="solid"/>
              <a:miter/>
            </a:ln>
          </p:spPr>
          <p:txBody>
            <a:bodyPr/>
            <a:lstStyle/>
            <a:p/>
          </p:txBody>
        </p:sp>
        <p:sp>
          <p:nvSpPr>
            <p:cNvPr id="317" name="rc317"/>
            <p:cNvSpPr/>
            <p:nvPr/>
          </p:nvSpPr>
          <p:spPr>
            <a:xfrm>
              <a:off x="4597561" y="1570560"/>
              <a:ext cx="286773" cy="2484299"/>
            </a:xfrm>
            <a:prstGeom prst="rect">
              <a:avLst/>
            </a:prstGeom>
            <a:ln w="1355" cap="sq">
              <a:solidFill>
                <a:srgbClr val="000000">
                  <a:alpha val="100000"/>
                </a:srgbClr>
              </a:solidFill>
              <a:prstDash val="solid"/>
              <a:miter/>
            </a:ln>
          </p:spPr>
          <p:txBody>
            <a:bodyPr/>
            <a:lstStyle/>
            <a:p/>
          </p:txBody>
        </p:sp>
        <p:sp>
          <p:nvSpPr>
            <p:cNvPr id="318" name="rc318"/>
            <p:cNvSpPr/>
            <p:nvPr/>
          </p:nvSpPr>
          <p:spPr>
            <a:xfrm>
              <a:off x="4916198" y="1536529"/>
              <a:ext cx="286773" cy="2518331"/>
            </a:xfrm>
            <a:prstGeom prst="rect">
              <a:avLst/>
            </a:prstGeom>
            <a:ln w="1355" cap="sq">
              <a:solidFill>
                <a:srgbClr val="000000">
                  <a:alpha val="100000"/>
                </a:srgbClr>
              </a:solidFill>
              <a:prstDash val="solid"/>
              <a:miter/>
            </a:ln>
          </p:spPr>
          <p:txBody>
            <a:bodyPr/>
            <a:lstStyle/>
            <a:p/>
          </p:txBody>
        </p:sp>
        <p:sp>
          <p:nvSpPr>
            <p:cNvPr id="319" name="rc319"/>
            <p:cNvSpPr/>
            <p:nvPr/>
          </p:nvSpPr>
          <p:spPr>
            <a:xfrm>
              <a:off x="5234835" y="1434434"/>
              <a:ext cx="286773" cy="2620425"/>
            </a:xfrm>
            <a:prstGeom prst="rect">
              <a:avLst/>
            </a:prstGeom>
            <a:ln w="1355" cap="sq">
              <a:solidFill>
                <a:srgbClr val="000000">
                  <a:alpha val="100000"/>
                </a:srgbClr>
              </a:solidFill>
              <a:prstDash val="solid"/>
              <a:miter/>
            </a:ln>
          </p:spPr>
          <p:txBody>
            <a:bodyPr/>
            <a:lstStyle/>
            <a:p/>
          </p:txBody>
        </p:sp>
        <p:sp>
          <p:nvSpPr>
            <p:cNvPr id="320" name="rc320"/>
            <p:cNvSpPr/>
            <p:nvPr/>
          </p:nvSpPr>
          <p:spPr>
            <a:xfrm>
              <a:off x="5553472" y="1264277"/>
              <a:ext cx="286773" cy="2790583"/>
            </a:xfrm>
            <a:prstGeom prst="rect">
              <a:avLst/>
            </a:prstGeom>
            <a:ln w="1355" cap="sq">
              <a:solidFill>
                <a:srgbClr val="000000">
                  <a:alpha val="100000"/>
                </a:srgbClr>
              </a:solidFill>
              <a:prstDash val="solid"/>
              <a:miter/>
            </a:ln>
          </p:spPr>
          <p:txBody>
            <a:bodyPr/>
            <a:lstStyle/>
            <a:p/>
          </p:txBody>
        </p:sp>
        <p:sp>
          <p:nvSpPr>
            <p:cNvPr id="321" name="rc321"/>
            <p:cNvSpPr/>
            <p:nvPr/>
          </p:nvSpPr>
          <p:spPr>
            <a:xfrm>
              <a:off x="5872109" y="1196214"/>
              <a:ext cx="286773" cy="2858646"/>
            </a:xfrm>
            <a:prstGeom prst="rect">
              <a:avLst/>
            </a:prstGeom>
            <a:ln w="1355" cap="sq">
              <a:solidFill>
                <a:srgbClr val="000000">
                  <a:alpha val="100000"/>
                </a:srgbClr>
              </a:solidFill>
              <a:prstDash val="solid"/>
              <a:miter/>
            </a:ln>
          </p:spPr>
          <p:txBody>
            <a:bodyPr/>
            <a:lstStyle/>
            <a:p/>
          </p:txBody>
        </p:sp>
        <p:sp>
          <p:nvSpPr>
            <p:cNvPr id="322" name="rc322"/>
            <p:cNvSpPr/>
            <p:nvPr/>
          </p:nvSpPr>
          <p:spPr>
            <a:xfrm>
              <a:off x="6190746" y="1162182"/>
              <a:ext cx="286773" cy="2892678"/>
            </a:xfrm>
            <a:prstGeom prst="rect">
              <a:avLst/>
            </a:prstGeom>
            <a:ln w="1355" cap="sq">
              <a:solidFill>
                <a:srgbClr val="000000">
                  <a:alpha val="100000"/>
                </a:srgbClr>
              </a:solidFill>
              <a:prstDash val="solid"/>
              <a:miter/>
            </a:ln>
          </p:spPr>
          <p:txBody>
            <a:bodyPr/>
            <a:lstStyle/>
            <a:p/>
          </p:txBody>
        </p:sp>
        <p:sp>
          <p:nvSpPr>
            <p:cNvPr id="323" name="rc323"/>
            <p:cNvSpPr/>
            <p:nvPr/>
          </p:nvSpPr>
          <p:spPr>
            <a:xfrm>
              <a:off x="6509383" y="1162182"/>
              <a:ext cx="286773" cy="2892678"/>
            </a:xfrm>
            <a:prstGeom prst="rect">
              <a:avLst/>
            </a:prstGeom>
            <a:ln w="1355" cap="sq">
              <a:solidFill>
                <a:srgbClr val="000000">
                  <a:alpha val="100000"/>
                </a:srgbClr>
              </a:solidFill>
              <a:prstDash val="solid"/>
              <a:miter/>
            </a:ln>
          </p:spPr>
          <p:txBody>
            <a:bodyPr/>
            <a:lstStyle/>
            <a:p/>
          </p:txBody>
        </p:sp>
        <p:sp>
          <p:nvSpPr>
            <p:cNvPr id="324" name="rc324"/>
            <p:cNvSpPr/>
            <p:nvPr/>
          </p:nvSpPr>
          <p:spPr>
            <a:xfrm>
              <a:off x="6828020" y="1026056"/>
              <a:ext cx="286773" cy="3028804"/>
            </a:xfrm>
            <a:prstGeom prst="rect">
              <a:avLst/>
            </a:prstGeom>
            <a:ln w="1355" cap="sq">
              <a:solidFill>
                <a:srgbClr val="000000">
                  <a:alpha val="100000"/>
                </a:srgbClr>
              </a:solidFill>
              <a:prstDash val="solid"/>
              <a:miter/>
            </a:ln>
          </p:spPr>
          <p:txBody>
            <a:bodyPr/>
            <a:lstStyle/>
            <a:p/>
          </p:txBody>
        </p:sp>
        <p:sp>
          <p:nvSpPr>
            <p:cNvPr id="325" name="rc325"/>
            <p:cNvSpPr/>
            <p:nvPr/>
          </p:nvSpPr>
          <p:spPr>
            <a:xfrm>
              <a:off x="7783931" y="957993"/>
              <a:ext cx="286773" cy="3096867"/>
            </a:xfrm>
            <a:prstGeom prst="rect">
              <a:avLst/>
            </a:prstGeom>
            <a:ln w="1355" cap="sq">
              <a:solidFill>
                <a:srgbClr val="000000">
                  <a:alpha val="100000"/>
                </a:srgbClr>
              </a:solidFill>
              <a:prstDash val="solid"/>
              <a:miter/>
            </a:ln>
          </p:spPr>
          <p:txBody>
            <a:bodyPr/>
            <a:lstStyle/>
            <a:p/>
          </p:txBody>
        </p:sp>
        <p:sp>
          <p:nvSpPr>
            <p:cNvPr id="326" name="rc326"/>
            <p:cNvSpPr/>
            <p:nvPr/>
          </p:nvSpPr>
          <p:spPr>
            <a:xfrm>
              <a:off x="7146657" y="957993"/>
              <a:ext cx="286773" cy="3096867"/>
            </a:xfrm>
            <a:prstGeom prst="rect">
              <a:avLst/>
            </a:prstGeom>
            <a:ln w="1355" cap="sq">
              <a:solidFill>
                <a:srgbClr val="000000">
                  <a:alpha val="100000"/>
                </a:srgbClr>
              </a:solidFill>
              <a:prstDash val="solid"/>
              <a:miter/>
            </a:ln>
          </p:spPr>
          <p:txBody>
            <a:bodyPr/>
            <a:lstStyle/>
            <a:p/>
          </p:txBody>
        </p:sp>
        <p:sp>
          <p:nvSpPr>
            <p:cNvPr id="327" name="rc327"/>
            <p:cNvSpPr/>
            <p:nvPr/>
          </p:nvSpPr>
          <p:spPr>
            <a:xfrm>
              <a:off x="7465294" y="957993"/>
              <a:ext cx="286773" cy="3096867"/>
            </a:xfrm>
            <a:prstGeom prst="rect">
              <a:avLst/>
            </a:prstGeom>
            <a:ln w="1355" cap="sq">
              <a:solidFill>
                <a:srgbClr val="000000">
                  <a:alpha val="100000"/>
                </a:srgbClr>
              </a:solidFill>
              <a:prstDash val="solid"/>
              <a:miter/>
            </a:ln>
          </p:spPr>
          <p:txBody>
            <a:bodyPr/>
            <a:lstStyle/>
            <a:p/>
          </p:txBody>
        </p:sp>
        <p:sp>
          <p:nvSpPr>
            <p:cNvPr id="328" name="rc328"/>
            <p:cNvSpPr/>
            <p:nvPr/>
          </p:nvSpPr>
          <p:spPr>
            <a:xfrm>
              <a:off x="8102568" y="855899"/>
              <a:ext cx="286773" cy="3198961"/>
            </a:xfrm>
            <a:prstGeom prst="rect">
              <a:avLst/>
            </a:prstGeom>
            <a:ln w="1355" cap="sq">
              <a:solidFill>
                <a:srgbClr val="000000">
                  <a:alpha val="100000"/>
                </a:srgbClr>
              </a:solidFill>
              <a:prstDash val="solid"/>
              <a:miter/>
            </a:ln>
          </p:spPr>
          <p:txBody>
            <a:bodyPr/>
            <a:lstStyle/>
            <a:p/>
          </p:txBody>
        </p:sp>
        <p:sp>
          <p:nvSpPr>
            <p:cNvPr id="329" name="rc329"/>
            <p:cNvSpPr/>
            <p:nvPr/>
          </p:nvSpPr>
          <p:spPr>
            <a:xfrm>
              <a:off x="8421205" y="855899"/>
              <a:ext cx="286773" cy="3198961"/>
            </a:xfrm>
            <a:prstGeom prst="rect">
              <a:avLst/>
            </a:prstGeom>
            <a:ln w="1355" cap="sq">
              <a:solidFill>
                <a:srgbClr val="000000">
                  <a:alpha val="100000"/>
                </a:srgbClr>
              </a:solidFill>
              <a:prstDash val="solid"/>
              <a:miter/>
            </a:ln>
          </p:spPr>
          <p:txBody>
            <a:bodyPr/>
            <a:lstStyle/>
            <a:p/>
          </p:txBody>
        </p:sp>
        <p:sp>
          <p:nvSpPr>
            <p:cNvPr id="330" name="rc330"/>
            <p:cNvSpPr/>
            <p:nvPr/>
          </p:nvSpPr>
          <p:spPr>
            <a:xfrm>
              <a:off x="8739842" y="821867"/>
              <a:ext cx="286773" cy="3232993"/>
            </a:xfrm>
            <a:prstGeom prst="rect">
              <a:avLst/>
            </a:prstGeom>
            <a:ln w="1355" cap="sq">
              <a:solidFill>
                <a:srgbClr val="000000">
                  <a:alpha val="100000"/>
                </a:srgbClr>
              </a:solidFill>
              <a:prstDash val="solid"/>
              <a:miter/>
            </a:ln>
          </p:spPr>
          <p:txBody>
            <a:bodyPr/>
            <a:lstStyle/>
            <a:p/>
          </p:txBody>
        </p:sp>
        <p:sp>
          <p:nvSpPr>
            <p:cNvPr id="331" name="tx331"/>
            <p:cNvSpPr/>
            <p:nvPr/>
          </p:nvSpPr>
          <p:spPr>
            <a:xfrm>
              <a:off x="836918" y="33529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16</a:t>
              </a:r>
            </a:p>
          </p:txBody>
        </p:sp>
        <p:sp>
          <p:nvSpPr>
            <p:cNvPr id="332" name="tx332"/>
            <p:cNvSpPr/>
            <p:nvPr/>
          </p:nvSpPr>
          <p:spPr>
            <a:xfrm>
              <a:off x="1474192" y="246991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33" name="tx333"/>
            <p:cNvSpPr/>
            <p:nvPr/>
          </p:nvSpPr>
          <p:spPr>
            <a:xfrm>
              <a:off x="1155555" y="246991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34" name="tx334"/>
            <p:cNvSpPr/>
            <p:nvPr/>
          </p:nvSpPr>
          <p:spPr>
            <a:xfrm>
              <a:off x="1792829" y="23320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5" name="tx335"/>
            <p:cNvSpPr/>
            <p:nvPr/>
          </p:nvSpPr>
          <p:spPr>
            <a:xfrm>
              <a:off x="2111466" y="21618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36" name="tx336"/>
            <p:cNvSpPr/>
            <p:nvPr/>
          </p:nvSpPr>
          <p:spPr>
            <a:xfrm>
              <a:off x="2748740" y="18555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37" name="tx337"/>
            <p:cNvSpPr/>
            <p:nvPr/>
          </p:nvSpPr>
          <p:spPr>
            <a:xfrm>
              <a:off x="2430103" y="18555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38" name="tx338"/>
            <p:cNvSpPr/>
            <p:nvPr/>
          </p:nvSpPr>
          <p:spPr>
            <a:xfrm>
              <a:off x="3067377" y="168542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39" name="tx339"/>
            <p:cNvSpPr/>
            <p:nvPr/>
          </p:nvSpPr>
          <p:spPr>
            <a:xfrm>
              <a:off x="3386014" y="165139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340" name="tx340"/>
            <p:cNvSpPr/>
            <p:nvPr/>
          </p:nvSpPr>
          <p:spPr>
            <a:xfrm>
              <a:off x="3704651" y="161736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41" name="tx341"/>
            <p:cNvSpPr/>
            <p:nvPr/>
          </p:nvSpPr>
          <p:spPr>
            <a:xfrm>
              <a:off x="4023288" y="15152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42" name="tx342"/>
            <p:cNvSpPr/>
            <p:nvPr/>
          </p:nvSpPr>
          <p:spPr>
            <a:xfrm>
              <a:off x="4341925" y="144897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43" name="tx343"/>
            <p:cNvSpPr/>
            <p:nvPr/>
          </p:nvSpPr>
          <p:spPr>
            <a:xfrm>
              <a:off x="4660561" y="141310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44" name="tx344"/>
            <p:cNvSpPr/>
            <p:nvPr/>
          </p:nvSpPr>
          <p:spPr>
            <a:xfrm>
              <a:off x="4979198" y="1381332"/>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45" name="tx345"/>
            <p:cNvSpPr/>
            <p:nvPr/>
          </p:nvSpPr>
          <p:spPr>
            <a:xfrm>
              <a:off x="5297835" y="1280578"/>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46" name="tx346"/>
            <p:cNvSpPr/>
            <p:nvPr/>
          </p:nvSpPr>
          <p:spPr>
            <a:xfrm>
              <a:off x="5616472" y="11068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7" name="tx347"/>
            <p:cNvSpPr/>
            <p:nvPr/>
          </p:nvSpPr>
          <p:spPr>
            <a:xfrm>
              <a:off x="5935109" y="1038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8" name="tx348"/>
            <p:cNvSpPr/>
            <p:nvPr/>
          </p:nvSpPr>
          <p:spPr>
            <a:xfrm>
              <a:off x="6253746" y="100479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9" name="tx349"/>
            <p:cNvSpPr/>
            <p:nvPr/>
          </p:nvSpPr>
          <p:spPr>
            <a:xfrm>
              <a:off x="6572383" y="100479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50" name="tx350"/>
            <p:cNvSpPr/>
            <p:nvPr/>
          </p:nvSpPr>
          <p:spPr>
            <a:xfrm>
              <a:off x="6891020" y="868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7846931" y="8006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2" name="tx352"/>
            <p:cNvSpPr/>
            <p:nvPr/>
          </p:nvSpPr>
          <p:spPr>
            <a:xfrm>
              <a:off x="7209657" y="8006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7528294" y="8006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4" name="tx354"/>
            <p:cNvSpPr/>
            <p:nvPr/>
          </p:nvSpPr>
          <p:spPr>
            <a:xfrm>
              <a:off x="8165568" y="6985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55" name="tx355"/>
            <p:cNvSpPr/>
            <p:nvPr/>
          </p:nvSpPr>
          <p:spPr>
            <a:xfrm>
              <a:off x="8484205" y="6985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56" name="tx356"/>
            <p:cNvSpPr/>
            <p:nvPr/>
          </p:nvSpPr>
          <p:spPr>
            <a:xfrm>
              <a:off x="8802842" y="6644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7" name="pg357"/>
            <p:cNvSpPr/>
            <p:nvPr/>
          </p:nvSpPr>
          <p:spPr>
            <a:xfrm>
              <a:off x="854638" y="36772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887159" y="3708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9" name="pg359"/>
            <p:cNvSpPr/>
            <p:nvPr/>
          </p:nvSpPr>
          <p:spPr>
            <a:xfrm>
              <a:off x="1491912" y="32348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524433" y="32657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1" name="pg361"/>
            <p:cNvSpPr/>
            <p:nvPr/>
          </p:nvSpPr>
          <p:spPr>
            <a:xfrm>
              <a:off x="1810549" y="31667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843070" y="319930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2129186" y="30817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2161707" y="311253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5" name="pg365"/>
            <p:cNvSpPr/>
            <p:nvPr/>
          </p:nvSpPr>
          <p:spPr>
            <a:xfrm>
              <a:off x="2766460" y="29285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2798981" y="29607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7" name="pg367"/>
            <p:cNvSpPr/>
            <p:nvPr/>
          </p:nvSpPr>
          <p:spPr>
            <a:xfrm>
              <a:off x="2447823" y="29285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2480344" y="296082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3085097" y="284348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117618" y="28743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3692226" y="280945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724747" y="2840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4041007" y="27584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4073529" y="279193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5" name="pg375"/>
            <p:cNvSpPr/>
            <p:nvPr/>
          </p:nvSpPr>
          <p:spPr>
            <a:xfrm>
              <a:off x="4359644" y="2724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4392166" y="27565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tx377"/>
            <p:cNvSpPr/>
            <p:nvPr/>
          </p:nvSpPr>
          <p:spPr>
            <a:xfrm>
              <a:off x="585797" y="400274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8" name="tx378"/>
            <p:cNvSpPr/>
            <p:nvPr/>
          </p:nvSpPr>
          <p:spPr>
            <a:xfrm>
              <a:off x="508103" y="31519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9" name="tx379"/>
            <p:cNvSpPr/>
            <p:nvPr/>
          </p:nvSpPr>
          <p:spPr>
            <a:xfrm>
              <a:off x="508103" y="230117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0" name="tx380"/>
            <p:cNvSpPr/>
            <p:nvPr/>
          </p:nvSpPr>
          <p:spPr>
            <a:xfrm>
              <a:off x="508103" y="145208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1" name="tx381"/>
            <p:cNvSpPr/>
            <p:nvPr/>
          </p:nvSpPr>
          <p:spPr>
            <a:xfrm rot="-5400000">
              <a:off x="727517" y="4989050"/>
              <a:ext cx="352846" cy="909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DPRK</a:t>
              </a:r>
            </a:p>
          </p:txBody>
        </p:sp>
        <p:sp>
          <p:nvSpPr>
            <p:cNvPr id="382" name="tx382"/>
            <p:cNvSpPr/>
            <p:nvPr/>
          </p:nvSpPr>
          <p:spPr>
            <a:xfrm rot="-5400000">
              <a:off x="617974"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(284,000)</a:t>
              </a:r>
            </a:p>
          </p:txBody>
        </p:sp>
        <p:sp>
          <p:nvSpPr>
            <p:cNvPr id="383" name="tx383"/>
            <p:cNvSpPr/>
            <p:nvPr/>
          </p:nvSpPr>
          <p:spPr>
            <a:xfrm rot="-5400000">
              <a:off x="1086958" y="4945146"/>
              <a:ext cx="26813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CAR</a:t>
              </a:r>
            </a:p>
          </p:txBody>
        </p:sp>
        <p:sp>
          <p:nvSpPr>
            <p:cNvPr id="384" name="tx384"/>
            <p:cNvSpPr/>
            <p:nvPr/>
          </p:nvSpPr>
          <p:spPr>
            <a:xfrm rot="-5400000">
              <a:off x="936611"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(132,000)</a:t>
              </a:r>
            </a:p>
          </p:txBody>
        </p:sp>
        <p:sp>
          <p:nvSpPr>
            <p:cNvPr id="385" name="tx385"/>
            <p:cNvSpPr/>
            <p:nvPr/>
          </p:nvSpPr>
          <p:spPr>
            <a:xfrm rot="-5400000">
              <a:off x="1310252" y="5040489"/>
              <a:ext cx="458824"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Somalia</a:t>
              </a:r>
            </a:p>
          </p:txBody>
        </p:sp>
        <p:sp>
          <p:nvSpPr>
            <p:cNvPr id="386" name="tx386"/>
            <p:cNvSpPr/>
            <p:nvPr/>
          </p:nvSpPr>
          <p:spPr>
            <a:xfrm rot="-5400000">
              <a:off x="1255248"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(434,000)</a:t>
              </a:r>
            </a:p>
          </p:txBody>
        </p:sp>
        <p:sp>
          <p:nvSpPr>
            <p:cNvPr id="387" name="tx387"/>
            <p:cNvSpPr/>
            <p:nvPr/>
          </p:nvSpPr>
          <p:spPr>
            <a:xfrm rot="-5400000">
              <a:off x="1657910" y="5013080"/>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Yemen</a:t>
              </a:r>
            </a:p>
          </p:txBody>
        </p:sp>
        <p:sp>
          <p:nvSpPr>
            <p:cNvPr id="388" name="tx388"/>
            <p:cNvSpPr/>
            <p:nvPr/>
          </p:nvSpPr>
          <p:spPr>
            <a:xfrm rot="-5400000">
              <a:off x="1573885"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(728,000)</a:t>
              </a:r>
            </a:p>
          </p:txBody>
        </p:sp>
        <p:sp>
          <p:nvSpPr>
            <p:cNvPr id="389" name="tx389"/>
            <p:cNvSpPr/>
            <p:nvPr/>
          </p:nvSpPr>
          <p:spPr>
            <a:xfrm rot="-5400000">
              <a:off x="1993322" y="4994693"/>
              <a:ext cx="36723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Sudan</a:t>
              </a:r>
            </a:p>
          </p:txBody>
        </p:sp>
        <p:sp>
          <p:nvSpPr>
            <p:cNvPr id="390" name="tx390"/>
            <p:cNvSpPr/>
            <p:nvPr/>
          </p:nvSpPr>
          <p:spPr>
            <a:xfrm rot="-5400000">
              <a:off x="1892521"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(799,000)</a:t>
              </a:r>
            </a:p>
          </p:txBody>
        </p:sp>
        <p:sp>
          <p:nvSpPr>
            <p:cNvPr id="391" name="tx391"/>
            <p:cNvSpPr/>
            <p:nvPr/>
          </p:nvSpPr>
          <p:spPr>
            <a:xfrm rot="-5400000">
              <a:off x="2147596" y="5133878"/>
              <a:ext cx="67078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Afghanistan</a:t>
              </a:r>
            </a:p>
          </p:txBody>
        </p:sp>
        <p:sp>
          <p:nvSpPr>
            <p:cNvPr id="392" name="tx392"/>
            <p:cNvSpPr/>
            <p:nvPr/>
          </p:nvSpPr>
          <p:spPr>
            <a:xfrm rot="-5400000">
              <a:off x="2211158"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(566,000)</a:t>
              </a:r>
            </a:p>
          </p:txBody>
        </p:sp>
        <p:sp>
          <p:nvSpPr>
            <p:cNvPr id="393" name="tx393"/>
            <p:cNvSpPr/>
            <p:nvPr/>
          </p:nvSpPr>
          <p:spPr>
            <a:xfrm rot="-5400000">
              <a:off x="2676639" y="5054565"/>
              <a:ext cx="275145"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DRC</a:t>
              </a:r>
            </a:p>
          </p:txBody>
        </p:sp>
        <p:sp>
          <p:nvSpPr>
            <p:cNvPr id="394" name="tx394"/>
            <p:cNvSpPr/>
            <p:nvPr/>
          </p:nvSpPr>
          <p:spPr>
            <a:xfrm rot="-5400000">
              <a:off x="2476837" y="4544333"/>
              <a:ext cx="649572"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(1,678,000)</a:t>
              </a:r>
            </a:p>
          </p:txBody>
        </p:sp>
        <p:sp>
          <p:nvSpPr>
            <p:cNvPr id="395" name="tx395"/>
            <p:cNvSpPr/>
            <p:nvPr/>
          </p:nvSpPr>
          <p:spPr>
            <a:xfrm rot="-5400000">
              <a:off x="2771600" y="5148699"/>
              <a:ext cx="69887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Madagascar</a:t>
              </a:r>
            </a:p>
          </p:txBody>
        </p:sp>
        <p:sp>
          <p:nvSpPr>
            <p:cNvPr id="396" name="tx396"/>
            <p:cNvSpPr/>
            <p:nvPr/>
          </p:nvSpPr>
          <p:spPr>
            <a:xfrm rot="-5400000">
              <a:off x="2848432"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(337,000)</a:t>
              </a:r>
            </a:p>
          </p:txBody>
        </p:sp>
        <p:sp>
          <p:nvSpPr>
            <p:cNvPr id="397" name="tx397"/>
            <p:cNvSpPr/>
            <p:nvPr/>
          </p:nvSpPr>
          <p:spPr>
            <a:xfrm rot="-5400000">
              <a:off x="3294224" y="4943161"/>
              <a:ext cx="28934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Syria</a:t>
              </a:r>
            </a:p>
          </p:txBody>
        </p:sp>
        <p:sp>
          <p:nvSpPr>
            <p:cNvPr id="398" name="tx398"/>
            <p:cNvSpPr/>
            <p:nvPr/>
          </p:nvSpPr>
          <p:spPr>
            <a:xfrm rot="-5400000">
              <a:off x="3167069"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(175,000)</a:t>
              </a:r>
            </a:p>
          </p:txBody>
        </p:sp>
        <p:sp>
          <p:nvSpPr>
            <p:cNvPr id="399" name="tx399"/>
            <p:cNvSpPr/>
            <p:nvPr/>
          </p:nvSpPr>
          <p:spPr>
            <a:xfrm rot="-5400000">
              <a:off x="3618318" y="4962881"/>
              <a:ext cx="303609"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Chad</a:t>
              </a:r>
            </a:p>
          </p:txBody>
        </p:sp>
        <p:sp>
          <p:nvSpPr>
            <p:cNvPr id="400" name="tx400"/>
            <p:cNvSpPr/>
            <p:nvPr/>
          </p:nvSpPr>
          <p:spPr>
            <a:xfrm rot="-5400000">
              <a:off x="3485706"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(257,000)</a:t>
              </a:r>
            </a:p>
          </p:txBody>
        </p:sp>
        <p:sp>
          <p:nvSpPr>
            <p:cNvPr id="401" name="tx401"/>
            <p:cNvSpPr/>
            <p:nvPr/>
          </p:nvSpPr>
          <p:spPr>
            <a:xfrm rot="-5400000">
              <a:off x="3714147" y="5163551"/>
              <a:ext cx="727087"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Mozambique</a:t>
              </a:r>
            </a:p>
          </p:txBody>
        </p:sp>
        <p:sp>
          <p:nvSpPr>
            <p:cNvPr id="402" name="tx402"/>
            <p:cNvSpPr/>
            <p:nvPr/>
          </p:nvSpPr>
          <p:spPr>
            <a:xfrm rot="-5400000">
              <a:off x="3804343"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(363,000)</a:t>
              </a:r>
            </a:p>
          </p:txBody>
        </p:sp>
        <p:sp>
          <p:nvSpPr>
            <p:cNvPr id="403" name="tx403"/>
            <p:cNvSpPr/>
            <p:nvPr/>
          </p:nvSpPr>
          <p:spPr>
            <a:xfrm rot="-5400000">
              <a:off x="4166854" y="5135398"/>
              <a:ext cx="458948"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Ethiopia</a:t>
              </a:r>
            </a:p>
          </p:txBody>
        </p:sp>
        <p:sp>
          <p:nvSpPr>
            <p:cNvPr id="404" name="tx404"/>
            <p:cNvSpPr/>
            <p:nvPr/>
          </p:nvSpPr>
          <p:spPr>
            <a:xfrm rot="-5400000">
              <a:off x="4070022" y="4544333"/>
              <a:ext cx="649572"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(1,117,000)</a:t>
              </a:r>
            </a:p>
          </p:txBody>
        </p:sp>
        <p:sp>
          <p:nvSpPr>
            <p:cNvPr id="405" name="tx405"/>
            <p:cNvSpPr/>
            <p:nvPr/>
          </p:nvSpPr>
          <p:spPr>
            <a:xfrm rot="-5400000">
              <a:off x="4560091" y="5308907"/>
              <a:ext cx="331886"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South</a:t>
              </a:r>
            </a:p>
          </p:txBody>
        </p:sp>
        <p:sp>
          <p:nvSpPr>
            <p:cNvPr id="406" name="tx406"/>
            <p:cNvSpPr/>
            <p:nvPr/>
          </p:nvSpPr>
          <p:spPr>
            <a:xfrm rot="-5400000">
              <a:off x="4542417" y="4924062"/>
              <a:ext cx="36723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Sudan</a:t>
              </a:r>
            </a:p>
          </p:txBody>
        </p:sp>
        <p:sp>
          <p:nvSpPr>
            <p:cNvPr id="407" name="tx407"/>
            <p:cNvSpPr/>
            <p:nvPr/>
          </p:nvSpPr>
          <p:spPr>
            <a:xfrm rot="-5400000">
              <a:off x="4476933"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(84,000)</a:t>
              </a:r>
            </a:p>
          </p:txBody>
        </p:sp>
        <p:sp>
          <p:nvSpPr>
            <p:cNvPr id="408" name="tx408"/>
            <p:cNvSpPr/>
            <p:nvPr/>
          </p:nvSpPr>
          <p:spPr>
            <a:xfrm rot="-5400000">
              <a:off x="4628169" y="5156947"/>
              <a:ext cx="83300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Guinea-Bissau</a:t>
              </a:r>
            </a:p>
          </p:txBody>
        </p:sp>
        <p:sp>
          <p:nvSpPr>
            <p:cNvPr id="409" name="tx409"/>
            <p:cNvSpPr/>
            <p:nvPr/>
          </p:nvSpPr>
          <p:spPr>
            <a:xfrm rot="-5400000">
              <a:off x="4795570"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(16,000)</a:t>
              </a:r>
            </a:p>
          </p:txBody>
        </p:sp>
        <p:sp>
          <p:nvSpPr>
            <p:cNvPr id="410" name="tx410"/>
            <p:cNvSpPr/>
            <p:nvPr/>
          </p:nvSpPr>
          <p:spPr>
            <a:xfrm rot="-5400000">
              <a:off x="5247687" y="4928310"/>
              <a:ext cx="23285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Mali</a:t>
              </a:r>
            </a:p>
          </p:txBody>
        </p:sp>
        <p:sp>
          <p:nvSpPr>
            <p:cNvPr id="411" name="tx411"/>
            <p:cNvSpPr/>
            <p:nvPr/>
          </p:nvSpPr>
          <p:spPr>
            <a:xfrm rot="-5400000">
              <a:off x="5078891"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(208,000)</a:t>
              </a:r>
            </a:p>
          </p:txBody>
        </p:sp>
        <p:sp>
          <p:nvSpPr>
            <p:cNvPr id="412" name="tx412"/>
            <p:cNvSpPr/>
            <p:nvPr/>
          </p:nvSpPr>
          <p:spPr>
            <a:xfrm rot="-5400000">
              <a:off x="5492127" y="4931875"/>
              <a:ext cx="38124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Liberia</a:t>
              </a:r>
            </a:p>
          </p:txBody>
        </p:sp>
        <p:sp>
          <p:nvSpPr>
            <p:cNvPr id="413" name="tx413"/>
            <p:cNvSpPr/>
            <p:nvPr/>
          </p:nvSpPr>
          <p:spPr>
            <a:xfrm rot="-5400000">
              <a:off x="5432844"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(29,000)</a:t>
              </a:r>
            </a:p>
          </p:txBody>
        </p:sp>
        <p:sp>
          <p:nvSpPr>
            <p:cNvPr id="414" name="tx414"/>
            <p:cNvSpPr/>
            <p:nvPr/>
          </p:nvSpPr>
          <p:spPr>
            <a:xfrm rot="-5400000">
              <a:off x="5778239" y="4962788"/>
              <a:ext cx="444686"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Gambia</a:t>
              </a:r>
            </a:p>
          </p:txBody>
        </p:sp>
        <p:sp>
          <p:nvSpPr>
            <p:cNvPr id="415" name="tx415"/>
            <p:cNvSpPr/>
            <p:nvPr/>
          </p:nvSpPr>
          <p:spPr>
            <a:xfrm rot="-5400000">
              <a:off x="5751481"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(13,000)</a:t>
              </a:r>
            </a:p>
          </p:txBody>
        </p:sp>
        <p:sp>
          <p:nvSpPr>
            <p:cNvPr id="416" name="tx416"/>
            <p:cNvSpPr/>
            <p:nvPr/>
          </p:nvSpPr>
          <p:spPr>
            <a:xfrm rot="-5400000">
              <a:off x="6155663" y="4951006"/>
              <a:ext cx="303485"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Niger</a:t>
              </a:r>
            </a:p>
          </p:txBody>
        </p:sp>
        <p:sp>
          <p:nvSpPr>
            <p:cNvPr id="417" name="tx417"/>
            <p:cNvSpPr/>
            <p:nvPr/>
          </p:nvSpPr>
          <p:spPr>
            <a:xfrm rot="-5400000">
              <a:off x="6034802"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(156,000)</a:t>
              </a:r>
            </a:p>
          </p:txBody>
        </p:sp>
        <p:sp>
          <p:nvSpPr>
            <p:cNvPr id="418" name="tx418"/>
            <p:cNvSpPr/>
            <p:nvPr/>
          </p:nvSpPr>
          <p:spPr>
            <a:xfrm rot="-5400000">
              <a:off x="6481307" y="4873367"/>
              <a:ext cx="289470"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Togo</a:t>
              </a:r>
            </a:p>
          </p:txBody>
        </p:sp>
        <p:sp>
          <p:nvSpPr>
            <p:cNvPr id="419" name="tx419"/>
            <p:cNvSpPr/>
            <p:nvPr/>
          </p:nvSpPr>
          <p:spPr>
            <a:xfrm rot="-5400000">
              <a:off x="6388755"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(42,000)</a:t>
              </a:r>
            </a:p>
          </p:txBody>
        </p:sp>
        <p:sp>
          <p:nvSpPr>
            <p:cNvPr id="420" name="tx420"/>
            <p:cNvSpPr/>
            <p:nvPr/>
          </p:nvSpPr>
          <p:spPr>
            <a:xfrm rot="-5400000">
              <a:off x="6738428" y="4960122"/>
              <a:ext cx="4377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Burundi</a:t>
              </a:r>
            </a:p>
          </p:txBody>
        </p:sp>
        <p:sp>
          <p:nvSpPr>
            <p:cNvPr id="421" name="tx421"/>
            <p:cNvSpPr/>
            <p:nvPr/>
          </p:nvSpPr>
          <p:spPr>
            <a:xfrm rot="-5400000">
              <a:off x="6707392"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(49,000)</a:t>
              </a:r>
            </a:p>
          </p:txBody>
        </p:sp>
        <p:sp>
          <p:nvSpPr>
            <p:cNvPr id="422" name="tx422"/>
            <p:cNvSpPr/>
            <p:nvPr/>
          </p:nvSpPr>
          <p:spPr>
            <a:xfrm rot="-5400000">
              <a:off x="7078335" y="4938852"/>
              <a:ext cx="39520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Malawi</a:t>
              </a:r>
            </a:p>
          </p:txBody>
        </p:sp>
        <p:sp>
          <p:nvSpPr>
            <p:cNvPr id="423" name="tx423"/>
            <p:cNvSpPr/>
            <p:nvPr/>
          </p:nvSpPr>
          <p:spPr>
            <a:xfrm rot="-5400000">
              <a:off x="7026029"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(58,000)</a:t>
              </a:r>
            </a:p>
          </p:txBody>
        </p:sp>
        <p:sp>
          <p:nvSpPr>
            <p:cNvPr id="424" name="tx424"/>
            <p:cNvSpPr/>
            <p:nvPr/>
          </p:nvSpPr>
          <p:spPr>
            <a:xfrm rot="-5400000">
              <a:off x="7424382" y="5298272"/>
              <a:ext cx="33877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Sierra</a:t>
              </a:r>
            </a:p>
          </p:txBody>
        </p:sp>
        <p:sp>
          <p:nvSpPr>
            <p:cNvPr id="425" name="tx425"/>
            <p:cNvSpPr/>
            <p:nvPr/>
          </p:nvSpPr>
          <p:spPr>
            <a:xfrm rot="-5400000">
              <a:off x="7417994" y="4917830"/>
              <a:ext cx="35315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Leone</a:t>
              </a:r>
            </a:p>
          </p:txBody>
        </p:sp>
        <p:sp>
          <p:nvSpPr>
            <p:cNvPr id="426" name="tx426"/>
            <p:cNvSpPr/>
            <p:nvPr/>
          </p:nvSpPr>
          <p:spPr>
            <a:xfrm rot="-5400000">
              <a:off x="7344666"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(22,000)</a:t>
              </a:r>
            </a:p>
          </p:txBody>
        </p:sp>
        <p:sp>
          <p:nvSpPr>
            <p:cNvPr id="427" name="tx427"/>
            <p:cNvSpPr/>
            <p:nvPr/>
          </p:nvSpPr>
          <p:spPr>
            <a:xfrm rot="-5400000">
              <a:off x="7678154" y="5021699"/>
              <a:ext cx="44487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Uganda</a:t>
              </a:r>
            </a:p>
          </p:txBody>
        </p:sp>
        <p:sp>
          <p:nvSpPr>
            <p:cNvPr id="428" name="tx428"/>
            <p:cNvSpPr/>
            <p:nvPr/>
          </p:nvSpPr>
          <p:spPr>
            <a:xfrm rot="-5400000">
              <a:off x="7627987"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(150,000)</a:t>
              </a:r>
            </a:p>
          </p:txBody>
        </p:sp>
        <p:sp>
          <p:nvSpPr>
            <p:cNvPr id="429" name="tx429"/>
            <p:cNvSpPr/>
            <p:nvPr/>
          </p:nvSpPr>
          <p:spPr>
            <a:xfrm rot="-5400000">
              <a:off x="8016542" y="5274180"/>
              <a:ext cx="4306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Burkina</a:t>
              </a:r>
            </a:p>
          </p:txBody>
        </p:sp>
        <p:sp>
          <p:nvSpPr>
            <p:cNvPr id="430" name="tx430"/>
            <p:cNvSpPr/>
            <p:nvPr/>
          </p:nvSpPr>
          <p:spPr>
            <a:xfrm rot="-5400000">
              <a:off x="8090677" y="4882421"/>
              <a:ext cx="28233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Faso</a:t>
              </a:r>
            </a:p>
          </p:txBody>
        </p:sp>
        <p:sp>
          <p:nvSpPr>
            <p:cNvPr id="431" name="tx431"/>
            <p:cNvSpPr/>
            <p:nvPr/>
          </p:nvSpPr>
          <p:spPr>
            <a:xfrm rot="-5400000">
              <a:off x="7981939"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(42,000)</a:t>
              </a:r>
            </a:p>
          </p:txBody>
        </p:sp>
        <p:sp>
          <p:nvSpPr>
            <p:cNvPr id="432" name="tx432"/>
            <p:cNvSpPr/>
            <p:nvPr/>
          </p:nvSpPr>
          <p:spPr>
            <a:xfrm rot="-5400000">
              <a:off x="8317506" y="4974229"/>
              <a:ext cx="46595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Rwanda</a:t>
              </a:r>
            </a:p>
          </p:txBody>
        </p:sp>
        <p:sp>
          <p:nvSpPr>
            <p:cNvPr id="433" name="tx433"/>
            <p:cNvSpPr/>
            <p:nvPr/>
          </p:nvSpPr>
          <p:spPr>
            <a:xfrm rot="-5400000">
              <a:off x="8300576"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(23,000)</a:t>
              </a:r>
            </a:p>
          </p:txBody>
        </p:sp>
        <p:sp>
          <p:nvSpPr>
            <p:cNvPr id="434" name="tx434"/>
            <p:cNvSpPr/>
            <p:nvPr/>
          </p:nvSpPr>
          <p:spPr>
            <a:xfrm rot="-5400000">
              <a:off x="8682093" y="4857647"/>
              <a:ext cx="37405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Eritrea</a:t>
              </a:r>
            </a:p>
          </p:txBody>
        </p:sp>
        <p:sp>
          <p:nvSpPr>
            <p:cNvPr id="435" name="tx435"/>
            <p:cNvSpPr/>
            <p:nvPr/>
          </p:nvSpPr>
          <p:spPr>
            <a:xfrm rot="-5400000">
              <a:off x="8654529" y="442074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436" name="tx436"/>
            <p:cNvSpPr/>
            <p:nvPr/>
          </p:nvSpPr>
          <p:spPr>
            <a:xfrm rot="-5400000">
              <a:off x="-52544" y="237281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7" name="rc437"/>
            <p:cNvSpPr/>
            <p:nvPr/>
          </p:nvSpPr>
          <p:spPr>
            <a:xfrm>
              <a:off x="2091295" y="5993415"/>
              <a:ext cx="219456" cy="219455"/>
            </a:xfrm>
            <a:prstGeom prst="rect">
              <a:avLst/>
            </a:prstGeom>
            <a:solidFill>
              <a:srgbClr val="FFFFFF">
                <a:alpha val="100000"/>
              </a:srgbClr>
            </a:solidFill>
          </p:spPr>
          <p:txBody>
            <a:bodyPr/>
            <a:lstStyle/>
            <a:p/>
          </p:txBody>
        </p:sp>
        <p:sp>
          <p:nvSpPr>
            <p:cNvPr id="438" name="pg438"/>
            <p:cNvSpPr/>
            <p:nvPr/>
          </p:nvSpPr>
          <p:spPr>
            <a:xfrm>
              <a:off x="2275846"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9" name="pg439"/>
            <p:cNvSpPr/>
            <p:nvPr/>
          </p:nvSpPr>
          <p:spPr>
            <a:xfrm>
              <a:off x="2181236"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0" name="pg440"/>
            <p:cNvSpPr/>
            <p:nvPr/>
          </p:nvSpPr>
          <p:spPr>
            <a:xfrm>
              <a:off x="2091356"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1" name="pg441"/>
            <p:cNvSpPr/>
            <p:nvPr/>
          </p:nvSpPr>
          <p:spPr>
            <a:xfrm>
              <a:off x="2091356"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2" name="pg442"/>
            <p:cNvSpPr/>
            <p:nvPr/>
          </p:nvSpPr>
          <p:spPr>
            <a:xfrm>
              <a:off x="2091356"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3" name="rc443"/>
            <p:cNvSpPr/>
            <p:nvPr/>
          </p:nvSpPr>
          <p:spPr>
            <a:xfrm>
              <a:off x="2091295" y="5993415"/>
              <a:ext cx="219456" cy="219455"/>
            </a:xfrm>
            <a:prstGeom prst="rect">
              <a:avLst/>
            </a:prstGeom>
            <a:ln w="476" cap="sq">
              <a:solidFill>
                <a:srgbClr val="000000">
                  <a:alpha val="100000"/>
                </a:srgbClr>
              </a:solidFill>
              <a:prstDash val="solid"/>
              <a:miter/>
            </a:ln>
          </p:spPr>
          <p:txBody>
            <a:bodyPr/>
            <a:lstStyle/>
            <a:p/>
          </p:txBody>
        </p:sp>
        <p:sp>
          <p:nvSpPr>
            <p:cNvPr id="444" name="rc444"/>
            <p:cNvSpPr/>
            <p:nvPr/>
          </p:nvSpPr>
          <p:spPr>
            <a:xfrm>
              <a:off x="4461459" y="5993415"/>
              <a:ext cx="219455" cy="219455"/>
            </a:xfrm>
            <a:prstGeom prst="rect">
              <a:avLst/>
            </a:prstGeom>
            <a:solidFill>
              <a:srgbClr val="FFFFFF">
                <a:alpha val="100000"/>
              </a:srgbClr>
            </a:solidFill>
          </p:spPr>
          <p:txBody>
            <a:bodyPr/>
            <a:lstStyle/>
            <a:p/>
          </p:txBody>
        </p:sp>
        <p:sp>
          <p:nvSpPr>
            <p:cNvPr id="445" name="rc445"/>
            <p:cNvSpPr/>
            <p:nvPr/>
          </p:nvSpPr>
          <p:spPr>
            <a:xfrm>
              <a:off x="4461459" y="5993415"/>
              <a:ext cx="219455" cy="219455"/>
            </a:xfrm>
            <a:prstGeom prst="rect">
              <a:avLst/>
            </a:prstGeom>
            <a:ln w="476" cap="sq">
              <a:solidFill>
                <a:srgbClr val="000000">
                  <a:alpha val="100000"/>
                </a:srgbClr>
              </a:solidFill>
              <a:prstDash val="solid"/>
              <a:miter/>
            </a:ln>
          </p:spPr>
          <p:txBody>
            <a:bodyPr/>
            <a:lstStyle/>
            <a:p/>
          </p:txBody>
        </p:sp>
        <p:sp>
          <p:nvSpPr>
            <p:cNvPr id="446" name="tx446"/>
            <p:cNvSpPr/>
            <p:nvPr/>
          </p:nvSpPr>
          <p:spPr>
            <a:xfrm>
              <a:off x="2380340" y="6024971"/>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47" name="tx447"/>
            <p:cNvSpPr/>
            <p:nvPr/>
          </p:nvSpPr>
          <p:spPr>
            <a:xfrm>
              <a:off x="4750504" y="6022038"/>
              <a:ext cx="295873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un- and undervaccinated (no stripes)</a:t>
              </a:r>
            </a:p>
          </p:txBody>
        </p:sp>
        <p:sp>
          <p:nvSpPr>
            <p:cNvPr id="448" name="tx448"/>
            <p:cNvSpPr/>
            <p:nvPr/>
          </p:nvSpPr>
          <p:spPr>
            <a:xfrm>
              <a:off x="726122" y="398022"/>
              <a:ext cx="29351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LICs, 2023</a:t>
              </a:r>
            </a:p>
          </p:txBody>
        </p:sp>
        <p:sp>
          <p:nvSpPr>
            <p:cNvPr id="449" name="tx449"/>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50" name="tx450"/>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451" name="tx451"/>
            <p:cNvSpPr/>
            <p:nvPr/>
          </p:nvSpPr>
          <p:spPr>
            <a:xfrm>
              <a:off x="159259" y="6568567"/>
              <a:ext cx="89151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un- and undervaccinated children.Number in parentheses shows number of un- and undervaccinated children.</a:t>
              </a:r>
            </a:p>
          </p:txBody>
        </p:sp>
      </p:grpSp>
      <p:sp>
        <p:nvSpPr>
          <p:cNvPr id="4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DTP3 coverage in countries in LICs from lowest to highest coverage, and the rank of the top 10 countries with the most un- and undervaccinated children, based on absolute numbers.
In 2023, DTP3 coverage ranged from 16% in DPRK to 95% in Eritrea.
6 out of 26 (23%) countries had coverage of at least 90%.
DRC had DTP3 coverage of 60% and the highest absolute number of un- and undervaccinated children in the income group, followed by Ethiopia.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Eritrea had the highest coverage (95%), while DPRK had the lowest coverage (16%).
DTP3 coverage increased in 14 out of 26 countries between 2022 and 2023. The largest increase was 16% points in DPRK from 0% to 16%.
5 countries saw a decrease in coverage (Burundi, DRC, Rwanda, Sudan, and Yemen). The largest decline was 17% points in Sudan from 68% to 51%.
Coverage remained constant between 2022 and 2023 in the remaining 7 countries.
In 2023, 6 out of 26 countries had achieved DTP3 coverage of at least 90%.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DTP3 coverage compared to 2019, by country.
Coverage was higher in 2023 compared to 2019 in 7 countries (Burkina Faso, Chad, Ethiopia, Liberia, Niger, South Sudan, and Togo).
The largest increase in coverage was 17% points in Chad from 50% in 2019 to 67% in 2023}.
Coverage was lower than in 2019 in 15 countries (Afghanistan, Burundi, DPRK, DRC, Gambia, Guinea-Bissau, Madagascar, Malawi, Mozambique, Rwanda, Sierra Leone, Sudan, Syria, Uganda, and Yemen).
The largest decline in coverage was 81% points in DPRK from 97% in 2019 to 16% in 2023}.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LICs, 10 out of 26 (38%) countries had DTP3 coverage below 70% in 2023. These are Afghanistan, CAR, DRC, Madagascar, Sudan, DPRK, Somalia, Chad, Syria, and Yemen.
These countries account for approximately 12,157,000 (50%) of the total annual cohort of surviving infants in the income group.
There were 6 (23%) countries that achieved DTP3 of 90% or higher, accounting for 3,741,000 (15%) of the total cohort.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735676" y="1441903"/>
              <a:ext cx="1924258" cy="1969085"/>
            </a:xfrm>
            <a:custGeom>
              <a:avLst/>
              <a:pathLst>
                <a:path w="1924258" h="1969085">
                  <a:moveTo>
                    <a:pt x="0" y="1969085"/>
                  </a:moveTo>
                  <a:lnTo>
                    <a:pt x="66353" y="1954679"/>
                  </a:lnTo>
                  <a:lnTo>
                    <a:pt x="132707" y="1940273"/>
                  </a:lnTo>
                  <a:lnTo>
                    <a:pt x="199061" y="1925868"/>
                  </a:lnTo>
                  <a:lnTo>
                    <a:pt x="265414" y="1911462"/>
                  </a:lnTo>
                  <a:lnTo>
                    <a:pt x="331768" y="1897056"/>
                  </a:lnTo>
                  <a:lnTo>
                    <a:pt x="398122" y="1882651"/>
                  </a:lnTo>
                  <a:lnTo>
                    <a:pt x="464476" y="1868245"/>
                  </a:lnTo>
                  <a:lnTo>
                    <a:pt x="530829" y="1853839"/>
                  </a:lnTo>
                  <a:lnTo>
                    <a:pt x="597183" y="1839434"/>
                  </a:lnTo>
                  <a:lnTo>
                    <a:pt x="663537" y="1825028"/>
                  </a:lnTo>
                  <a:lnTo>
                    <a:pt x="729890" y="1810622"/>
                  </a:lnTo>
                  <a:lnTo>
                    <a:pt x="796244" y="1796217"/>
                  </a:lnTo>
                  <a:lnTo>
                    <a:pt x="862598" y="1781811"/>
                  </a:lnTo>
                  <a:lnTo>
                    <a:pt x="928952" y="1767405"/>
                  </a:lnTo>
                  <a:lnTo>
                    <a:pt x="995305" y="1753000"/>
                  </a:lnTo>
                  <a:lnTo>
                    <a:pt x="1061659" y="1738594"/>
                  </a:lnTo>
                  <a:lnTo>
                    <a:pt x="1128013" y="1724188"/>
                  </a:lnTo>
                  <a:lnTo>
                    <a:pt x="1194367" y="1709783"/>
                  </a:lnTo>
                  <a:lnTo>
                    <a:pt x="1260720" y="1695377"/>
                  </a:lnTo>
                  <a:lnTo>
                    <a:pt x="1327074" y="1680971"/>
                  </a:lnTo>
                  <a:lnTo>
                    <a:pt x="1393428" y="1666566"/>
                  </a:lnTo>
                  <a:lnTo>
                    <a:pt x="1459781" y="1652160"/>
                  </a:lnTo>
                  <a:lnTo>
                    <a:pt x="1526135" y="1637754"/>
                  </a:lnTo>
                  <a:lnTo>
                    <a:pt x="1592489" y="1623349"/>
                  </a:lnTo>
                  <a:lnTo>
                    <a:pt x="1658843" y="1608943"/>
                  </a:lnTo>
                  <a:lnTo>
                    <a:pt x="1725196" y="1594537"/>
                  </a:lnTo>
                  <a:lnTo>
                    <a:pt x="1791550" y="1580132"/>
                  </a:lnTo>
                  <a:lnTo>
                    <a:pt x="1857904" y="1565726"/>
                  </a:lnTo>
                  <a:lnTo>
                    <a:pt x="1924258" y="1551320"/>
                  </a:lnTo>
                  <a:lnTo>
                    <a:pt x="1908980" y="1486292"/>
                  </a:lnTo>
                  <a:lnTo>
                    <a:pt x="1891506" y="1421820"/>
                  </a:lnTo>
                  <a:lnTo>
                    <a:pt x="1871855" y="1357977"/>
                  </a:lnTo>
                  <a:lnTo>
                    <a:pt x="1850050" y="1294838"/>
                  </a:lnTo>
                  <a:lnTo>
                    <a:pt x="1826116" y="1232475"/>
                  </a:lnTo>
                  <a:lnTo>
                    <a:pt x="1800080" y="1170959"/>
                  </a:lnTo>
                  <a:lnTo>
                    <a:pt x="1771973" y="1110362"/>
                  </a:lnTo>
                  <a:lnTo>
                    <a:pt x="1741827" y="1050753"/>
                  </a:lnTo>
                  <a:lnTo>
                    <a:pt x="1709676" y="992200"/>
                  </a:lnTo>
                  <a:lnTo>
                    <a:pt x="1675557" y="934772"/>
                  </a:lnTo>
                  <a:lnTo>
                    <a:pt x="1639511" y="878535"/>
                  </a:lnTo>
                  <a:lnTo>
                    <a:pt x="1601577" y="823552"/>
                  </a:lnTo>
                  <a:lnTo>
                    <a:pt x="1561801" y="769888"/>
                  </a:lnTo>
                  <a:lnTo>
                    <a:pt x="1520227" y="717603"/>
                  </a:lnTo>
                  <a:lnTo>
                    <a:pt x="1476903" y="666759"/>
                  </a:lnTo>
                  <a:lnTo>
                    <a:pt x="1431880" y="617414"/>
                  </a:lnTo>
                  <a:lnTo>
                    <a:pt x="1385209" y="569624"/>
                  </a:lnTo>
                  <a:lnTo>
                    <a:pt x="1336944" y="523445"/>
                  </a:lnTo>
                  <a:lnTo>
                    <a:pt x="1287141" y="478929"/>
                  </a:lnTo>
                  <a:lnTo>
                    <a:pt x="1235856" y="436128"/>
                  </a:lnTo>
                  <a:lnTo>
                    <a:pt x="1183149" y="395092"/>
                  </a:lnTo>
                  <a:lnTo>
                    <a:pt x="1129080" y="355867"/>
                  </a:lnTo>
                  <a:lnTo>
                    <a:pt x="1073712" y="318498"/>
                  </a:lnTo>
                  <a:lnTo>
                    <a:pt x="1017109" y="283029"/>
                  </a:lnTo>
                  <a:lnTo>
                    <a:pt x="959335" y="249500"/>
                  </a:lnTo>
                  <a:lnTo>
                    <a:pt x="900456" y="217950"/>
                  </a:lnTo>
                  <a:lnTo>
                    <a:pt x="840542" y="188415"/>
                  </a:lnTo>
                  <a:lnTo>
                    <a:pt x="779660" y="160929"/>
                  </a:lnTo>
                  <a:lnTo>
                    <a:pt x="717881" y="135525"/>
                  </a:lnTo>
                  <a:lnTo>
                    <a:pt x="655276" y="112230"/>
                  </a:lnTo>
                  <a:lnTo>
                    <a:pt x="591917" y="91072"/>
                  </a:lnTo>
                  <a:lnTo>
                    <a:pt x="527876" y="72076"/>
                  </a:lnTo>
                  <a:lnTo>
                    <a:pt x="463229" y="55263"/>
                  </a:lnTo>
                  <a:lnTo>
                    <a:pt x="398048" y="40652"/>
                  </a:lnTo>
                  <a:lnTo>
                    <a:pt x="332409" y="28260"/>
                  </a:lnTo>
                  <a:lnTo>
                    <a:pt x="266387" y="18102"/>
                  </a:lnTo>
                  <a:lnTo>
                    <a:pt x="200059" y="10189"/>
                  </a:lnTo>
                  <a:lnTo>
                    <a:pt x="133500" y="4530"/>
                  </a:lnTo>
                  <a:lnTo>
                    <a:pt x="66788" y="1133"/>
                  </a:lnTo>
                  <a:lnTo>
                    <a:pt x="0" y="0"/>
                  </a:lnTo>
                  <a:lnTo>
                    <a:pt x="0" y="67899"/>
                  </a:lnTo>
                  <a:lnTo>
                    <a:pt x="0" y="135798"/>
                  </a:lnTo>
                  <a:lnTo>
                    <a:pt x="0" y="203698"/>
                  </a:lnTo>
                  <a:lnTo>
                    <a:pt x="0" y="271597"/>
                  </a:lnTo>
                  <a:lnTo>
                    <a:pt x="0" y="339497"/>
                  </a:lnTo>
                  <a:lnTo>
                    <a:pt x="0" y="407396"/>
                  </a:lnTo>
                  <a:lnTo>
                    <a:pt x="0" y="475296"/>
                  </a:lnTo>
                  <a:lnTo>
                    <a:pt x="0" y="543195"/>
                  </a:lnTo>
                  <a:lnTo>
                    <a:pt x="0" y="611095"/>
                  </a:lnTo>
                  <a:lnTo>
                    <a:pt x="0" y="678994"/>
                  </a:lnTo>
                  <a:lnTo>
                    <a:pt x="0" y="746894"/>
                  </a:lnTo>
                  <a:lnTo>
                    <a:pt x="0" y="814793"/>
                  </a:lnTo>
                  <a:lnTo>
                    <a:pt x="0" y="882693"/>
                  </a:lnTo>
                  <a:lnTo>
                    <a:pt x="0" y="950592"/>
                  </a:lnTo>
                  <a:lnTo>
                    <a:pt x="0" y="1018492"/>
                  </a:lnTo>
                  <a:lnTo>
                    <a:pt x="0" y="1086391"/>
                  </a:lnTo>
                  <a:lnTo>
                    <a:pt x="0" y="1154291"/>
                  </a:lnTo>
                  <a:lnTo>
                    <a:pt x="0" y="1222190"/>
                  </a:lnTo>
                  <a:lnTo>
                    <a:pt x="0" y="1290090"/>
                  </a:lnTo>
                  <a:lnTo>
                    <a:pt x="0" y="1357989"/>
                  </a:lnTo>
                  <a:lnTo>
                    <a:pt x="0" y="1425889"/>
                  </a:lnTo>
                  <a:lnTo>
                    <a:pt x="0" y="1493788"/>
                  </a:lnTo>
                  <a:lnTo>
                    <a:pt x="0" y="1561688"/>
                  </a:lnTo>
                  <a:lnTo>
                    <a:pt x="0" y="1629587"/>
                  </a:lnTo>
                  <a:lnTo>
                    <a:pt x="0" y="1697487"/>
                  </a:lnTo>
                  <a:lnTo>
                    <a:pt x="0" y="1765386"/>
                  </a:lnTo>
                  <a:lnTo>
                    <a:pt x="0" y="1833286"/>
                  </a:lnTo>
                  <a:lnTo>
                    <a:pt x="0" y="1901185"/>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5" name="pg5"/>
            <p:cNvSpPr/>
            <p:nvPr/>
          </p:nvSpPr>
          <p:spPr>
            <a:xfrm>
              <a:off x="2735676" y="2993224"/>
              <a:ext cx="1969057" cy="1670710"/>
            </a:xfrm>
            <a:custGeom>
              <a:avLst/>
              <a:pathLst>
                <a:path w="1969057" h="1670710">
                  <a:moveTo>
                    <a:pt x="0" y="417764"/>
                  </a:moveTo>
                  <a:lnTo>
                    <a:pt x="52380" y="460969"/>
                  </a:lnTo>
                  <a:lnTo>
                    <a:pt x="104760" y="504174"/>
                  </a:lnTo>
                  <a:lnTo>
                    <a:pt x="157140" y="547379"/>
                  </a:lnTo>
                  <a:lnTo>
                    <a:pt x="209520" y="590584"/>
                  </a:lnTo>
                  <a:lnTo>
                    <a:pt x="261900" y="633789"/>
                  </a:lnTo>
                  <a:lnTo>
                    <a:pt x="314280" y="676994"/>
                  </a:lnTo>
                  <a:lnTo>
                    <a:pt x="366660" y="720199"/>
                  </a:lnTo>
                  <a:lnTo>
                    <a:pt x="419040" y="763404"/>
                  </a:lnTo>
                  <a:lnTo>
                    <a:pt x="471420" y="806609"/>
                  </a:lnTo>
                  <a:lnTo>
                    <a:pt x="523800" y="849814"/>
                  </a:lnTo>
                  <a:lnTo>
                    <a:pt x="576180" y="893019"/>
                  </a:lnTo>
                  <a:lnTo>
                    <a:pt x="628560" y="936224"/>
                  </a:lnTo>
                  <a:lnTo>
                    <a:pt x="680940" y="979429"/>
                  </a:lnTo>
                  <a:lnTo>
                    <a:pt x="733320" y="1022634"/>
                  </a:lnTo>
                  <a:lnTo>
                    <a:pt x="785700" y="1065839"/>
                  </a:lnTo>
                  <a:lnTo>
                    <a:pt x="838080" y="1109044"/>
                  </a:lnTo>
                  <a:lnTo>
                    <a:pt x="890460" y="1152249"/>
                  </a:lnTo>
                  <a:lnTo>
                    <a:pt x="942840" y="1195454"/>
                  </a:lnTo>
                  <a:lnTo>
                    <a:pt x="995220" y="1238659"/>
                  </a:lnTo>
                  <a:lnTo>
                    <a:pt x="1047600" y="1281864"/>
                  </a:lnTo>
                  <a:lnTo>
                    <a:pt x="1099980" y="1325069"/>
                  </a:lnTo>
                  <a:lnTo>
                    <a:pt x="1152360" y="1368274"/>
                  </a:lnTo>
                  <a:lnTo>
                    <a:pt x="1204740" y="1411479"/>
                  </a:lnTo>
                  <a:lnTo>
                    <a:pt x="1257120" y="1454684"/>
                  </a:lnTo>
                  <a:lnTo>
                    <a:pt x="1309500" y="1497889"/>
                  </a:lnTo>
                  <a:lnTo>
                    <a:pt x="1361880" y="1541094"/>
                  </a:lnTo>
                  <a:lnTo>
                    <a:pt x="1414260" y="1584300"/>
                  </a:lnTo>
                  <a:lnTo>
                    <a:pt x="1466640" y="1627505"/>
                  </a:lnTo>
                  <a:lnTo>
                    <a:pt x="1519020" y="1670710"/>
                  </a:lnTo>
                  <a:lnTo>
                    <a:pt x="1561633" y="1617178"/>
                  </a:lnTo>
                  <a:lnTo>
                    <a:pt x="1602361" y="1562199"/>
                  </a:lnTo>
                  <a:lnTo>
                    <a:pt x="1641155" y="1505838"/>
                  </a:lnTo>
                  <a:lnTo>
                    <a:pt x="1677966" y="1448163"/>
                  </a:lnTo>
                  <a:lnTo>
                    <a:pt x="1712752" y="1389244"/>
                  </a:lnTo>
                  <a:lnTo>
                    <a:pt x="1745470" y="1329152"/>
                  </a:lnTo>
                  <a:lnTo>
                    <a:pt x="1776080" y="1267959"/>
                  </a:lnTo>
                  <a:lnTo>
                    <a:pt x="1804546" y="1205740"/>
                  </a:lnTo>
                  <a:lnTo>
                    <a:pt x="1830833" y="1142570"/>
                  </a:lnTo>
                  <a:lnTo>
                    <a:pt x="1854909" y="1078525"/>
                  </a:lnTo>
                  <a:lnTo>
                    <a:pt x="1876746" y="1013681"/>
                  </a:lnTo>
                  <a:lnTo>
                    <a:pt x="1896317" y="948118"/>
                  </a:lnTo>
                  <a:lnTo>
                    <a:pt x="1913598" y="881915"/>
                  </a:lnTo>
                  <a:lnTo>
                    <a:pt x="1928569" y="815151"/>
                  </a:lnTo>
                  <a:lnTo>
                    <a:pt x="1941211" y="747908"/>
                  </a:lnTo>
                  <a:lnTo>
                    <a:pt x="1951509" y="680266"/>
                  </a:lnTo>
                  <a:lnTo>
                    <a:pt x="1959451" y="612307"/>
                  </a:lnTo>
                  <a:lnTo>
                    <a:pt x="1965027" y="544113"/>
                  </a:lnTo>
                  <a:lnTo>
                    <a:pt x="1968230" y="475766"/>
                  </a:lnTo>
                  <a:lnTo>
                    <a:pt x="1969057" y="407350"/>
                  </a:lnTo>
                  <a:lnTo>
                    <a:pt x="1967506" y="338946"/>
                  </a:lnTo>
                  <a:lnTo>
                    <a:pt x="1963580" y="270637"/>
                  </a:lnTo>
                  <a:lnTo>
                    <a:pt x="1957283" y="202506"/>
                  </a:lnTo>
                  <a:lnTo>
                    <a:pt x="1948623" y="134635"/>
                  </a:lnTo>
                  <a:lnTo>
                    <a:pt x="1937610" y="67105"/>
                  </a:lnTo>
                  <a:lnTo>
                    <a:pt x="1924258" y="0"/>
                  </a:lnTo>
                  <a:lnTo>
                    <a:pt x="1857904" y="14405"/>
                  </a:lnTo>
                  <a:lnTo>
                    <a:pt x="1791550" y="28811"/>
                  </a:lnTo>
                  <a:lnTo>
                    <a:pt x="1725196" y="43216"/>
                  </a:lnTo>
                  <a:lnTo>
                    <a:pt x="1658843" y="57622"/>
                  </a:lnTo>
                  <a:lnTo>
                    <a:pt x="1592489" y="72028"/>
                  </a:lnTo>
                  <a:lnTo>
                    <a:pt x="1526135" y="86433"/>
                  </a:lnTo>
                  <a:lnTo>
                    <a:pt x="1459781" y="100839"/>
                  </a:lnTo>
                  <a:lnTo>
                    <a:pt x="1393428" y="115245"/>
                  </a:lnTo>
                  <a:lnTo>
                    <a:pt x="1327074" y="129650"/>
                  </a:lnTo>
                  <a:lnTo>
                    <a:pt x="1260720" y="144056"/>
                  </a:lnTo>
                  <a:lnTo>
                    <a:pt x="1194367" y="158462"/>
                  </a:lnTo>
                  <a:lnTo>
                    <a:pt x="1128013" y="172867"/>
                  </a:lnTo>
                  <a:lnTo>
                    <a:pt x="1061659" y="187273"/>
                  </a:lnTo>
                  <a:lnTo>
                    <a:pt x="995305" y="201679"/>
                  </a:lnTo>
                  <a:lnTo>
                    <a:pt x="928952" y="216084"/>
                  </a:lnTo>
                  <a:lnTo>
                    <a:pt x="862598" y="230490"/>
                  </a:lnTo>
                  <a:lnTo>
                    <a:pt x="796244" y="244896"/>
                  </a:lnTo>
                  <a:lnTo>
                    <a:pt x="729890" y="259301"/>
                  </a:lnTo>
                  <a:lnTo>
                    <a:pt x="663537" y="273707"/>
                  </a:lnTo>
                  <a:lnTo>
                    <a:pt x="597183" y="288113"/>
                  </a:lnTo>
                  <a:lnTo>
                    <a:pt x="530829" y="302518"/>
                  </a:lnTo>
                  <a:lnTo>
                    <a:pt x="464476" y="316924"/>
                  </a:lnTo>
                  <a:lnTo>
                    <a:pt x="398122" y="331330"/>
                  </a:lnTo>
                  <a:lnTo>
                    <a:pt x="331768" y="345735"/>
                  </a:lnTo>
                  <a:lnTo>
                    <a:pt x="265414" y="360141"/>
                  </a:lnTo>
                  <a:lnTo>
                    <a:pt x="199061" y="374547"/>
                  </a:lnTo>
                  <a:lnTo>
                    <a:pt x="132707" y="388952"/>
                  </a:lnTo>
                  <a:lnTo>
                    <a:pt x="66353" y="403358"/>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6" name="pg6"/>
            <p:cNvSpPr/>
            <p:nvPr/>
          </p:nvSpPr>
          <p:spPr>
            <a:xfrm>
              <a:off x="2735676" y="3410988"/>
              <a:ext cx="1519020" cy="1914972"/>
            </a:xfrm>
            <a:custGeom>
              <a:avLst/>
              <a:pathLst>
                <a:path w="1519020" h="1914972">
                  <a:moveTo>
                    <a:pt x="0" y="0"/>
                  </a:moveTo>
                  <a:lnTo>
                    <a:pt x="15808" y="66033"/>
                  </a:lnTo>
                  <a:lnTo>
                    <a:pt x="31617" y="132067"/>
                  </a:lnTo>
                  <a:lnTo>
                    <a:pt x="47426" y="198100"/>
                  </a:lnTo>
                  <a:lnTo>
                    <a:pt x="63234" y="264134"/>
                  </a:lnTo>
                  <a:lnTo>
                    <a:pt x="79043" y="330167"/>
                  </a:lnTo>
                  <a:lnTo>
                    <a:pt x="94852" y="396201"/>
                  </a:lnTo>
                  <a:lnTo>
                    <a:pt x="110660" y="462234"/>
                  </a:lnTo>
                  <a:lnTo>
                    <a:pt x="126469" y="528268"/>
                  </a:lnTo>
                  <a:lnTo>
                    <a:pt x="142278" y="594301"/>
                  </a:lnTo>
                  <a:lnTo>
                    <a:pt x="158086" y="660335"/>
                  </a:lnTo>
                  <a:lnTo>
                    <a:pt x="173895" y="726368"/>
                  </a:lnTo>
                  <a:lnTo>
                    <a:pt x="189704" y="792402"/>
                  </a:lnTo>
                  <a:lnTo>
                    <a:pt x="205512" y="858435"/>
                  </a:lnTo>
                  <a:lnTo>
                    <a:pt x="221321" y="924469"/>
                  </a:lnTo>
                  <a:lnTo>
                    <a:pt x="237130" y="990502"/>
                  </a:lnTo>
                  <a:lnTo>
                    <a:pt x="252938" y="1056536"/>
                  </a:lnTo>
                  <a:lnTo>
                    <a:pt x="268747" y="1122569"/>
                  </a:lnTo>
                  <a:lnTo>
                    <a:pt x="284556" y="1188603"/>
                  </a:lnTo>
                  <a:lnTo>
                    <a:pt x="300364" y="1254636"/>
                  </a:lnTo>
                  <a:lnTo>
                    <a:pt x="316173" y="1320670"/>
                  </a:lnTo>
                  <a:lnTo>
                    <a:pt x="331982" y="1386703"/>
                  </a:lnTo>
                  <a:lnTo>
                    <a:pt x="347790" y="1452737"/>
                  </a:lnTo>
                  <a:lnTo>
                    <a:pt x="363599" y="1518770"/>
                  </a:lnTo>
                  <a:lnTo>
                    <a:pt x="379408" y="1584804"/>
                  </a:lnTo>
                  <a:lnTo>
                    <a:pt x="395216" y="1650838"/>
                  </a:lnTo>
                  <a:lnTo>
                    <a:pt x="411025" y="1716871"/>
                  </a:lnTo>
                  <a:lnTo>
                    <a:pt x="426834" y="1782905"/>
                  </a:lnTo>
                  <a:lnTo>
                    <a:pt x="442642" y="1848938"/>
                  </a:lnTo>
                  <a:lnTo>
                    <a:pt x="458451" y="1914972"/>
                  </a:lnTo>
                  <a:lnTo>
                    <a:pt x="523294" y="1898277"/>
                  </a:lnTo>
                  <a:lnTo>
                    <a:pt x="587531" y="1879388"/>
                  </a:lnTo>
                  <a:lnTo>
                    <a:pt x="651089" y="1858326"/>
                  </a:lnTo>
                  <a:lnTo>
                    <a:pt x="713895" y="1835115"/>
                  </a:lnTo>
                  <a:lnTo>
                    <a:pt x="775875" y="1809782"/>
                  </a:lnTo>
                  <a:lnTo>
                    <a:pt x="836958" y="1782357"/>
                  </a:lnTo>
                  <a:lnTo>
                    <a:pt x="897073" y="1752870"/>
                  </a:lnTo>
                  <a:lnTo>
                    <a:pt x="956150" y="1721357"/>
                  </a:lnTo>
                  <a:lnTo>
                    <a:pt x="1014123" y="1687853"/>
                  </a:lnTo>
                  <a:lnTo>
                    <a:pt x="1070922" y="1652398"/>
                  </a:lnTo>
                  <a:lnTo>
                    <a:pt x="1126483" y="1615032"/>
                  </a:lnTo>
                  <a:lnTo>
                    <a:pt x="1180742" y="1575799"/>
                  </a:lnTo>
                  <a:lnTo>
                    <a:pt x="1233636" y="1534743"/>
                  </a:lnTo>
                  <a:lnTo>
                    <a:pt x="1285103" y="1491913"/>
                  </a:lnTo>
                  <a:lnTo>
                    <a:pt x="1335084" y="1447358"/>
                  </a:lnTo>
                  <a:lnTo>
                    <a:pt x="1383521" y="1401129"/>
                  </a:lnTo>
                  <a:lnTo>
                    <a:pt x="1430359" y="1353280"/>
                  </a:lnTo>
                  <a:lnTo>
                    <a:pt x="1475542" y="1303867"/>
                  </a:lnTo>
                  <a:lnTo>
                    <a:pt x="1519020" y="1252945"/>
                  </a:lnTo>
                  <a:lnTo>
                    <a:pt x="1466640" y="1209740"/>
                  </a:lnTo>
                  <a:lnTo>
                    <a:pt x="1414260" y="1166535"/>
                  </a:lnTo>
                  <a:lnTo>
                    <a:pt x="1361880" y="1123330"/>
                  </a:lnTo>
                  <a:lnTo>
                    <a:pt x="1309500" y="1080125"/>
                  </a:lnTo>
                  <a:lnTo>
                    <a:pt x="1257120" y="1036920"/>
                  </a:lnTo>
                  <a:lnTo>
                    <a:pt x="1204740" y="993715"/>
                  </a:lnTo>
                  <a:lnTo>
                    <a:pt x="1152360" y="950510"/>
                  </a:lnTo>
                  <a:lnTo>
                    <a:pt x="1099980" y="907305"/>
                  </a:lnTo>
                  <a:lnTo>
                    <a:pt x="1047600" y="864100"/>
                  </a:lnTo>
                  <a:lnTo>
                    <a:pt x="995220" y="820895"/>
                  </a:lnTo>
                  <a:lnTo>
                    <a:pt x="942840" y="777690"/>
                  </a:lnTo>
                  <a:lnTo>
                    <a:pt x="890460" y="734485"/>
                  </a:lnTo>
                  <a:lnTo>
                    <a:pt x="838080" y="691280"/>
                  </a:lnTo>
                  <a:lnTo>
                    <a:pt x="785700" y="648075"/>
                  </a:lnTo>
                  <a:lnTo>
                    <a:pt x="733320" y="604870"/>
                  </a:lnTo>
                  <a:lnTo>
                    <a:pt x="680940" y="561665"/>
                  </a:lnTo>
                  <a:lnTo>
                    <a:pt x="628560" y="518460"/>
                  </a:lnTo>
                  <a:lnTo>
                    <a:pt x="576180" y="475255"/>
                  </a:lnTo>
                  <a:lnTo>
                    <a:pt x="523800" y="432050"/>
                  </a:lnTo>
                  <a:lnTo>
                    <a:pt x="471420" y="388845"/>
                  </a:lnTo>
                  <a:lnTo>
                    <a:pt x="419040" y="345640"/>
                  </a:lnTo>
                  <a:lnTo>
                    <a:pt x="366660" y="302435"/>
                  </a:lnTo>
                  <a:lnTo>
                    <a:pt x="314280" y="259230"/>
                  </a:lnTo>
                  <a:lnTo>
                    <a:pt x="261900" y="216025"/>
                  </a:lnTo>
                  <a:lnTo>
                    <a:pt x="209520" y="172820"/>
                  </a:lnTo>
                  <a:lnTo>
                    <a:pt x="157140" y="129615"/>
                  </a:lnTo>
                  <a:lnTo>
                    <a:pt x="104760" y="86410"/>
                  </a:lnTo>
                  <a:lnTo>
                    <a:pt x="52380" y="43205"/>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7" name="pg7"/>
            <p:cNvSpPr/>
            <p:nvPr/>
          </p:nvSpPr>
          <p:spPr>
            <a:xfrm>
              <a:off x="2053190" y="3410988"/>
              <a:ext cx="1140936" cy="1969029"/>
            </a:xfrm>
            <a:custGeom>
              <a:avLst/>
              <a:pathLst>
                <a:path w="1140936" h="1969029">
                  <a:moveTo>
                    <a:pt x="682485" y="0"/>
                  </a:moveTo>
                  <a:lnTo>
                    <a:pt x="658951" y="63690"/>
                  </a:lnTo>
                  <a:lnTo>
                    <a:pt x="635417" y="127381"/>
                  </a:lnTo>
                  <a:lnTo>
                    <a:pt x="611883" y="191071"/>
                  </a:lnTo>
                  <a:lnTo>
                    <a:pt x="588349" y="254762"/>
                  </a:lnTo>
                  <a:lnTo>
                    <a:pt x="564815" y="318452"/>
                  </a:lnTo>
                  <a:lnTo>
                    <a:pt x="541281" y="382143"/>
                  </a:lnTo>
                  <a:lnTo>
                    <a:pt x="517747" y="445834"/>
                  </a:lnTo>
                  <a:lnTo>
                    <a:pt x="494213" y="509524"/>
                  </a:lnTo>
                  <a:lnTo>
                    <a:pt x="470679" y="573215"/>
                  </a:lnTo>
                  <a:lnTo>
                    <a:pt x="447145" y="636905"/>
                  </a:lnTo>
                  <a:lnTo>
                    <a:pt x="423611" y="700596"/>
                  </a:lnTo>
                  <a:lnTo>
                    <a:pt x="400077" y="764287"/>
                  </a:lnTo>
                  <a:lnTo>
                    <a:pt x="376543" y="827977"/>
                  </a:lnTo>
                  <a:lnTo>
                    <a:pt x="353009" y="891668"/>
                  </a:lnTo>
                  <a:lnTo>
                    <a:pt x="329475" y="955358"/>
                  </a:lnTo>
                  <a:lnTo>
                    <a:pt x="305941" y="1019049"/>
                  </a:lnTo>
                  <a:lnTo>
                    <a:pt x="282407" y="1082740"/>
                  </a:lnTo>
                  <a:lnTo>
                    <a:pt x="258873" y="1146430"/>
                  </a:lnTo>
                  <a:lnTo>
                    <a:pt x="235339" y="1210121"/>
                  </a:lnTo>
                  <a:lnTo>
                    <a:pt x="211805" y="1273811"/>
                  </a:lnTo>
                  <a:lnTo>
                    <a:pt x="188271" y="1337502"/>
                  </a:lnTo>
                  <a:lnTo>
                    <a:pt x="164737" y="1401193"/>
                  </a:lnTo>
                  <a:lnTo>
                    <a:pt x="141203" y="1464883"/>
                  </a:lnTo>
                  <a:lnTo>
                    <a:pt x="117669" y="1528574"/>
                  </a:lnTo>
                  <a:lnTo>
                    <a:pt x="94135" y="1592264"/>
                  </a:lnTo>
                  <a:lnTo>
                    <a:pt x="70601" y="1655955"/>
                  </a:lnTo>
                  <a:lnTo>
                    <a:pt x="47067" y="1719646"/>
                  </a:lnTo>
                  <a:lnTo>
                    <a:pt x="23533" y="1783336"/>
                  </a:lnTo>
                  <a:lnTo>
                    <a:pt x="0" y="1847027"/>
                  </a:lnTo>
                  <a:lnTo>
                    <a:pt x="64382" y="1869557"/>
                  </a:lnTo>
                  <a:lnTo>
                    <a:pt x="129506" y="1889844"/>
                  </a:lnTo>
                  <a:lnTo>
                    <a:pt x="195294" y="1907863"/>
                  </a:lnTo>
                  <a:lnTo>
                    <a:pt x="261667" y="1923592"/>
                  </a:lnTo>
                  <a:lnTo>
                    <a:pt x="328544" y="1937013"/>
                  </a:lnTo>
                  <a:lnTo>
                    <a:pt x="395847" y="1948110"/>
                  </a:lnTo>
                  <a:lnTo>
                    <a:pt x="463493" y="1956869"/>
                  </a:lnTo>
                  <a:lnTo>
                    <a:pt x="531402" y="1963280"/>
                  </a:lnTo>
                  <a:lnTo>
                    <a:pt x="599492" y="1967335"/>
                  </a:lnTo>
                  <a:lnTo>
                    <a:pt x="667682" y="1969029"/>
                  </a:lnTo>
                  <a:lnTo>
                    <a:pt x="735890" y="1968360"/>
                  </a:lnTo>
                  <a:lnTo>
                    <a:pt x="804033" y="1965329"/>
                  </a:lnTo>
                  <a:lnTo>
                    <a:pt x="872031" y="1959940"/>
                  </a:lnTo>
                  <a:lnTo>
                    <a:pt x="939801" y="1952199"/>
                  </a:lnTo>
                  <a:lnTo>
                    <a:pt x="1007263" y="1942116"/>
                  </a:lnTo>
                  <a:lnTo>
                    <a:pt x="1074335" y="1929701"/>
                  </a:lnTo>
                  <a:lnTo>
                    <a:pt x="1140936" y="1914972"/>
                  </a:lnTo>
                  <a:lnTo>
                    <a:pt x="1125127" y="1848938"/>
                  </a:lnTo>
                  <a:lnTo>
                    <a:pt x="1109319" y="1782905"/>
                  </a:lnTo>
                  <a:lnTo>
                    <a:pt x="1093510" y="1716871"/>
                  </a:lnTo>
                  <a:lnTo>
                    <a:pt x="1077701" y="1650838"/>
                  </a:lnTo>
                  <a:lnTo>
                    <a:pt x="1061893" y="1584804"/>
                  </a:lnTo>
                  <a:lnTo>
                    <a:pt x="1046084" y="1518770"/>
                  </a:lnTo>
                  <a:lnTo>
                    <a:pt x="1030275" y="1452737"/>
                  </a:lnTo>
                  <a:lnTo>
                    <a:pt x="1014467" y="1386703"/>
                  </a:lnTo>
                  <a:lnTo>
                    <a:pt x="998658" y="1320670"/>
                  </a:lnTo>
                  <a:lnTo>
                    <a:pt x="982849" y="1254636"/>
                  </a:lnTo>
                  <a:lnTo>
                    <a:pt x="967041" y="1188603"/>
                  </a:lnTo>
                  <a:lnTo>
                    <a:pt x="951232" y="1122569"/>
                  </a:lnTo>
                  <a:lnTo>
                    <a:pt x="935423" y="1056536"/>
                  </a:lnTo>
                  <a:lnTo>
                    <a:pt x="919615" y="990502"/>
                  </a:lnTo>
                  <a:lnTo>
                    <a:pt x="903806" y="924469"/>
                  </a:lnTo>
                  <a:lnTo>
                    <a:pt x="887997" y="858435"/>
                  </a:lnTo>
                  <a:lnTo>
                    <a:pt x="872189" y="792402"/>
                  </a:lnTo>
                  <a:lnTo>
                    <a:pt x="856380" y="726368"/>
                  </a:lnTo>
                  <a:lnTo>
                    <a:pt x="840571" y="660335"/>
                  </a:lnTo>
                  <a:lnTo>
                    <a:pt x="824763" y="594301"/>
                  </a:lnTo>
                  <a:lnTo>
                    <a:pt x="808954" y="528268"/>
                  </a:lnTo>
                  <a:lnTo>
                    <a:pt x="793145" y="462234"/>
                  </a:lnTo>
                  <a:lnTo>
                    <a:pt x="777337" y="396201"/>
                  </a:lnTo>
                  <a:lnTo>
                    <a:pt x="761528" y="330167"/>
                  </a:lnTo>
                  <a:lnTo>
                    <a:pt x="745719" y="264134"/>
                  </a:lnTo>
                  <a:lnTo>
                    <a:pt x="729911" y="198100"/>
                  </a:lnTo>
                  <a:lnTo>
                    <a:pt x="714102" y="132067"/>
                  </a:lnTo>
                  <a:lnTo>
                    <a:pt x="698293" y="66033"/>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8" name="pg8"/>
            <p:cNvSpPr/>
            <p:nvPr/>
          </p:nvSpPr>
          <p:spPr>
            <a:xfrm>
              <a:off x="1306896" y="3410988"/>
              <a:ext cx="1428780" cy="1847027"/>
            </a:xfrm>
            <a:custGeom>
              <a:avLst/>
              <a:pathLst>
                <a:path w="1428780" h="1847027">
                  <a:moveTo>
                    <a:pt x="1428780" y="0"/>
                  </a:moveTo>
                  <a:lnTo>
                    <a:pt x="1379511" y="46722"/>
                  </a:lnTo>
                  <a:lnTo>
                    <a:pt x="1330243" y="93444"/>
                  </a:lnTo>
                  <a:lnTo>
                    <a:pt x="1280975" y="140167"/>
                  </a:lnTo>
                  <a:lnTo>
                    <a:pt x="1231706" y="186889"/>
                  </a:lnTo>
                  <a:lnTo>
                    <a:pt x="1182438" y="233611"/>
                  </a:lnTo>
                  <a:lnTo>
                    <a:pt x="1133170" y="280334"/>
                  </a:lnTo>
                  <a:lnTo>
                    <a:pt x="1083902" y="327056"/>
                  </a:lnTo>
                  <a:lnTo>
                    <a:pt x="1034633" y="373778"/>
                  </a:lnTo>
                  <a:lnTo>
                    <a:pt x="985365" y="420501"/>
                  </a:lnTo>
                  <a:lnTo>
                    <a:pt x="936097" y="467223"/>
                  </a:lnTo>
                  <a:lnTo>
                    <a:pt x="886829" y="513945"/>
                  </a:lnTo>
                  <a:lnTo>
                    <a:pt x="837560" y="560668"/>
                  </a:lnTo>
                  <a:lnTo>
                    <a:pt x="788292" y="607390"/>
                  </a:lnTo>
                  <a:lnTo>
                    <a:pt x="739024" y="654112"/>
                  </a:lnTo>
                  <a:lnTo>
                    <a:pt x="689755" y="700835"/>
                  </a:lnTo>
                  <a:lnTo>
                    <a:pt x="640487" y="747557"/>
                  </a:lnTo>
                  <a:lnTo>
                    <a:pt x="591219" y="794279"/>
                  </a:lnTo>
                  <a:lnTo>
                    <a:pt x="541951" y="841002"/>
                  </a:lnTo>
                  <a:lnTo>
                    <a:pt x="492682" y="887724"/>
                  </a:lnTo>
                  <a:lnTo>
                    <a:pt x="443414" y="934446"/>
                  </a:lnTo>
                  <a:lnTo>
                    <a:pt x="394146" y="981169"/>
                  </a:lnTo>
                  <a:lnTo>
                    <a:pt x="344877" y="1027891"/>
                  </a:lnTo>
                  <a:lnTo>
                    <a:pt x="295609" y="1074613"/>
                  </a:lnTo>
                  <a:lnTo>
                    <a:pt x="246341" y="1121336"/>
                  </a:lnTo>
                  <a:lnTo>
                    <a:pt x="197073" y="1168058"/>
                  </a:lnTo>
                  <a:lnTo>
                    <a:pt x="147804" y="1214780"/>
                  </a:lnTo>
                  <a:lnTo>
                    <a:pt x="98536" y="1261503"/>
                  </a:lnTo>
                  <a:lnTo>
                    <a:pt x="49268" y="1308225"/>
                  </a:lnTo>
                  <a:lnTo>
                    <a:pt x="0" y="1354947"/>
                  </a:lnTo>
                  <a:lnTo>
                    <a:pt x="48609" y="1404430"/>
                  </a:lnTo>
                  <a:lnTo>
                    <a:pt x="98931" y="1452170"/>
                  </a:lnTo>
                  <a:lnTo>
                    <a:pt x="150903" y="1498108"/>
                  </a:lnTo>
                  <a:lnTo>
                    <a:pt x="204461" y="1542187"/>
                  </a:lnTo>
                  <a:lnTo>
                    <a:pt x="259539" y="1584352"/>
                  </a:lnTo>
                  <a:lnTo>
                    <a:pt x="316067" y="1624551"/>
                  </a:lnTo>
                  <a:lnTo>
                    <a:pt x="373976" y="1662734"/>
                  </a:lnTo>
                  <a:lnTo>
                    <a:pt x="433194" y="1698854"/>
                  </a:lnTo>
                  <a:lnTo>
                    <a:pt x="493648" y="1732865"/>
                  </a:lnTo>
                  <a:lnTo>
                    <a:pt x="555261" y="1764727"/>
                  </a:lnTo>
                  <a:lnTo>
                    <a:pt x="617959" y="1794398"/>
                  </a:lnTo>
                  <a:lnTo>
                    <a:pt x="681663" y="1821843"/>
                  </a:lnTo>
                  <a:lnTo>
                    <a:pt x="746294" y="1847027"/>
                  </a:lnTo>
                  <a:lnTo>
                    <a:pt x="769828" y="1783336"/>
                  </a:lnTo>
                  <a:lnTo>
                    <a:pt x="793362" y="1719646"/>
                  </a:lnTo>
                  <a:lnTo>
                    <a:pt x="816896" y="1655955"/>
                  </a:lnTo>
                  <a:lnTo>
                    <a:pt x="840430" y="1592264"/>
                  </a:lnTo>
                  <a:lnTo>
                    <a:pt x="863964" y="1528574"/>
                  </a:lnTo>
                  <a:lnTo>
                    <a:pt x="887498" y="1464883"/>
                  </a:lnTo>
                  <a:lnTo>
                    <a:pt x="911032" y="1401193"/>
                  </a:lnTo>
                  <a:lnTo>
                    <a:pt x="934566" y="1337502"/>
                  </a:lnTo>
                  <a:lnTo>
                    <a:pt x="958100" y="1273811"/>
                  </a:lnTo>
                  <a:lnTo>
                    <a:pt x="981634" y="1210121"/>
                  </a:lnTo>
                  <a:lnTo>
                    <a:pt x="1005168" y="1146430"/>
                  </a:lnTo>
                  <a:lnTo>
                    <a:pt x="1028702" y="1082740"/>
                  </a:lnTo>
                  <a:lnTo>
                    <a:pt x="1052236" y="1019049"/>
                  </a:lnTo>
                  <a:lnTo>
                    <a:pt x="1075770" y="955358"/>
                  </a:lnTo>
                  <a:lnTo>
                    <a:pt x="1099304" y="891668"/>
                  </a:lnTo>
                  <a:lnTo>
                    <a:pt x="1122838" y="827977"/>
                  </a:lnTo>
                  <a:lnTo>
                    <a:pt x="1146372" y="764287"/>
                  </a:lnTo>
                  <a:lnTo>
                    <a:pt x="1169906" y="700596"/>
                  </a:lnTo>
                  <a:lnTo>
                    <a:pt x="1193440" y="636905"/>
                  </a:lnTo>
                  <a:lnTo>
                    <a:pt x="1216974" y="573215"/>
                  </a:lnTo>
                  <a:lnTo>
                    <a:pt x="1240508" y="509524"/>
                  </a:lnTo>
                  <a:lnTo>
                    <a:pt x="1264042" y="445834"/>
                  </a:lnTo>
                  <a:lnTo>
                    <a:pt x="1287576" y="382143"/>
                  </a:lnTo>
                  <a:lnTo>
                    <a:pt x="1311110" y="318452"/>
                  </a:lnTo>
                  <a:lnTo>
                    <a:pt x="1334644" y="254762"/>
                  </a:lnTo>
                  <a:lnTo>
                    <a:pt x="1358178" y="191071"/>
                  </a:lnTo>
                  <a:lnTo>
                    <a:pt x="1381712" y="127381"/>
                  </a:lnTo>
                  <a:lnTo>
                    <a:pt x="1405246" y="63690"/>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9" name="pg9"/>
            <p:cNvSpPr/>
            <p:nvPr/>
          </p:nvSpPr>
          <p:spPr>
            <a:xfrm>
              <a:off x="927926" y="3410988"/>
              <a:ext cx="1807749" cy="1354947"/>
            </a:xfrm>
            <a:custGeom>
              <a:avLst/>
              <a:pathLst>
                <a:path w="1807749" h="1354947">
                  <a:moveTo>
                    <a:pt x="1807749" y="0"/>
                  </a:moveTo>
                  <a:lnTo>
                    <a:pt x="1745413" y="26917"/>
                  </a:lnTo>
                  <a:lnTo>
                    <a:pt x="1683077" y="53834"/>
                  </a:lnTo>
                  <a:lnTo>
                    <a:pt x="1620740" y="80751"/>
                  </a:lnTo>
                  <a:lnTo>
                    <a:pt x="1558404" y="107669"/>
                  </a:lnTo>
                  <a:lnTo>
                    <a:pt x="1496068" y="134586"/>
                  </a:lnTo>
                  <a:lnTo>
                    <a:pt x="1433732" y="161503"/>
                  </a:lnTo>
                  <a:lnTo>
                    <a:pt x="1371396" y="188420"/>
                  </a:lnTo>
                  <a:lnTo>
                    <a:pt x="1309059" y="215338"/>
                  </a:lnTo>
                  <a:lnTo>
                    <a:pt x="1246723" y="242255"/>
                  </a:lnTo>
                  <a:lnTo>
                    <a:pt x="1184387" y="269172"/>
                  </a:lnTo>
                  <a:lnTo>
                    <a:pt x="1122051" y="296089"/>
                  </a:lnTo>
                  <a:lnTo>
                    <a:pt x="1059715" y="323007"/>
                  </a:lnTo>
                  <a:lnTo>
                    <a:pt x="997379" y="349924"/>
                  </a:lnTo>
                  <a:lnTo>
                    <a:pt x="935042" y="376841"/>
                  </a:lnTo>
                  <a:lnTo>
                    <a:pt x="872706" y="403759"/>
                  </a:lnTo>
                  <a:lnTo>
                    <a:pt x="810370" y="430676"/>
                  </a:lnTo>
                  <a:lnTo>
                    <a:pt x="748034" y="457593"/>
                  </a:lnTo>
                  <a:lnTo>
                    <a:pt x="685698" y="484510"/>
                  </a:lnTo>
                  <a:lnTo>
                    <a:pt x="623361" y="511428"/>
                  </a:lnTo>
                  <a:lnTo>
                    <a:pt x="561025" y="538345"/>
                  </a:lnTo>
                  <a:lnTo>
                    <a:pt x="498689" y="565262"/>
                  </a:lnTo>
                  <a:lnTo>
                    <a:pt x="436353" y="592179"/>
                  </a:lnTo>
                  <a:lnTo>
                    <a:pt x="374017" y="619097"/>
                  </a:lnTo>
                  <a:lnTo>
                    <a:pt x="311680" y="646014"/>
                  </a:lnTo>
                  <a:lnTo>
                    <a:pt x="249344" y="672931"/>
                  </a:lnTo>
                  <a:lnTo>
                    <a:pt x="187008" y="699848"/>
                  </a:lnTo>
                  <a:lnTo>
                    <a:pt x="124672" y="726766"/>
                  </a:lnTo>
                  <a:lnTo>
                    <a:pt x="62336" y="753683"/>
                  </a:lnTo>
                  <a:lnTo>
                    <a:pt x="0" y="780600"/>
                  </a:lnTo>
                  <a:lnTo>
                    <a:pt x="28528" y="843604"/>
                  </a:lnTo>
                  <a:lnTo>
                    <a:pt x="59252" y="905568"/>
                  </a:lnTo>
                  <a:lnTo>
                    <a:pt x="92133" y="966414"/>
                  </a:lnTo>
                  <a:lnTo>
                    <a:pt x="127130" y="1026068"/>
                  </a:lnTo>
                  <a:lnTo>
                    <a:pt x="164201" y="1084456"/>
                  </a:lnTo>
                  <a:lnTo>
                    <a:pt x="203300" y="1141506"/>
                  </a:lnTo>
                  <a:lnTo>
                    <a:pt x="244377" y="1197148"/>
                  </a:lnTo>
                  <a:lnTo>
                    <a:pt x="287384" y="1251313"/>
                  </a:lnTo>
                  <a:lnTo>
                    <a:pt x="332266" y="1303935"/>
                  </a:lnTo>
                  <a:lnTo>
                    <a:pt x="378969" y="1354947"/>
                  </a:lnTo>
                  <a:lnTo>
                    <a:pt x="428237" y="1308225"/>
                  </a:lnTo>
                  <a:lnTo>
                    <a:pt x="477505" y="1261503"/>
                  </a:lnTo>
                  <a:lnTo>
                    <a:pt x="526774" y="1214780"/>
                  </a:lnTo>
                  <a:lnTo>
                    <a:pt x="576042" y="1168058"/>
                  </a:lnTo>
                  <a:lnTo>
                    <a:pt x="625310" y="1121336"/>
                  </a:lnTo>
                  <a:lnTo>
                    <a:pt x="674579" y="1074613"/>
                  </a:lnTo>
                  <a:lnTo>
                    <a:pt x="723847" y="1027891"/>
                  </a:lnTo>
                  <a:lnTo>
                    <a:pt x="773115" y="981169"/>
                  </a:lnTo>
                  <a:lnTo>
                    <a:pt x="822383" y="934446"/>
                  </a:lnTo>
                  <a:lnTo>
                    <a:pt x="871652" y="887724"/>
                  </a:lnTo>
                  <a:lnTo>
                    <a:pt x="920920" y="841002"/>
                  </a:lnTo>
                  <a:lnTo>
                    <a:pt x="970188" y="794279"/>
                  </a:lnTo>
                  <a:lnTo>
                    <a:pt x="1019457" y="747557"/>
                  </a:lnTo>
                  <a:lnTo>
                    <a:pt x="1068725" y="700835"/>
                  </a:lnTo>
                  <a:lnTo>
                    <a:pt x="1117993" y="654112"/>
                  </a:lnTo>
                  <a:lnTo>
                    <a:pt x="1167261" y="607390"/>
                  </a:lnTo>
                  <a:lnTo>
                    <a:pt x="1216530" y="560668"/>
                  </a:lnTo>
                  <a:lnTo>
                    <a:pt x="1265798" y="513945"/>
                  </a:lnTo>
                  <a:lnTo>
                    <a:pt x="1315066" y="467223"/>
                  </a:lnTo>
                  <a:lnTo>
                    <a:pt x="1364335" y="420501"/>
                  </a:lnTo>
                  <a:lnTo>
                    <a:pt x="1413603" y="373778"/>
                  </a:lnTo>
                  <a:lnTo>
                    <a:pt x="1462871" y="327056"/>
                  </a:lnTo>
                  <a:lnTo>
                    <a:pt x="1512139" y="280334"/>
                  </a:lnTo>
                  <a:lnTo>
                    <a:pt x="1561408" y="233611"/>
                  </a:lnTo>
                  <a:lnTo>
                    <a:pt x="1610676" y="186889"/>
                  </a:lnTo>
                  <a:lnTo>
                    <a:pt x="1659944" y="140167"/>
                  </a:lnTo>
                  <a:lnTo>
                    <a:pt x="1709212" y="93444"/>
                  </a:lnTo>
                  <a:lnTo>
                    <a:pt x="1758481" y="46722"/>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0" name="pg10"/>
            <p:cNvSpPr/>
            <p:nvPr/>
          </p:nvSpPr>
          <p:spPr>
            <a:xfrm>
              <a:off x="779341" y="3410988"/>
              <a:ext cx="1956335" cy="780600"/>
            </a:xfrm>
            <a:custGeom>
              <a:avLst/>
              <a:pathLst>
                <a:path w="1956335" h="780600">
                  <a:moveTo>
                    <a:pt x="1956335" y="0"/>
                  </a:moveTo>
                  <a:lnTo>
                    <a:pt x="1888875" y="7714"/>
                  </a:lnTo>
                  <a:lnTo>
                    <a:pt x="1821415" y="15428"/>
                  </a:lnTo>
                  <a:lnTo>
                    <a:pt x="1753955" y="23142"/>
                  </a:lnTo>
                  <a:lnTo>
                    <a:pt x="1686495" y="30857"/>
                  </a:lnTo>
                  <a:lnTo>
                    <a:pt x="1619036" y="38571"/>
                  </a:lnTo>
                  <a:lnTo>
                    <a:pt x="1551576" y="46285"/>
                  </a:lnTo>
                  <a:lnTo>
                    <a:pt x="1484116" y="54000"/>
                  </a:lnTo>
                  <a:lnTo>
                    <a:pt x="1416656" y="61714"/>
                  </a:lnTo>
                  <a:lnTo>
                    <a:pt x="1349196" y="69428"/>
                  </a:lnTo>
                  <a:lnTo>
                    <a:pt x="1281736" y="77143"/>
                  </a:lnTo>
                  <a:lnTo>
                    <a:pt x="1214277" y="84857"/>
                  </a:lnTo>
                  <a:lnTo>
                    <a:pt x="1146817" y="92571"/>
                  </a:lnTo>
                  <a:lnTo>
                    <a:pt x="1079357" y="100286"/>
                  </a:lnTo>
                  <a:lnTo>
                    <a:pt x="1011897" y="108000"/>
                  </a:lnTo>
                  <a:lnTo>
                    <a:pt x="944437" y="115714"/>
                  </a:lnTo>
                  <a:lnTo>
                    <a:pt x="876977" y="123429"/>
                  </a:lnTo>
                  <a:lnTo>
                    <a:pt x="809518" y="131143"/>
                  </a:lnTo>
                  <a:lnTo>
                    <a:pt x="742058" y="138857"/>
                  </a:lnTo>
                  <a:lnTo>
                    <a:pt x="674598" y="146572"/>
                  </a:lnTo>
                  <a:lnTo>
                    <a:pt x="607138" y="154286"/>
                  </a:lnTo>
                  <a:lnTo>
                    <a:pt x="539678" y="162000"/>
                  </a:lnTo>
                  <a:lnTo>
                    <a:pt x="472218" y="169715"/>
                  </a:lnTo>
                  <a:lnTo>
                    <a:pt x="404759" y="177429"/>
                  </a:lnTo>
                  <a:lnTo>
                    <a:pt x="337299" y="185143"/>
                  </a:lnTo>
                  <a:lnTo>
                    <a:pt x="269839" y="192857"/>
                  </a:lnTo>
                  <a:lnTo>
                    <a:pt x="202379" y="200572"/>
                  </a:lnTo>
                  <a:lnTo>
                    <a:pt x="134919" y="208286"/>
                  </a:lnTo>
                  <a:lnTo>
                    <a:pt x="67459" y="216000"/>
                  </a:lnTo>
                  <a:lnTo>
                    <a:pt x="0" y="223715"/>
                  </a:lnTo>
                  <a:lnTo>
                    <a:pt x="9531" y="295385"/>
                  </a:lnTo>
                  <a:lnTo>
                    <a:pt x="21688" y="366657"/>
                  </a:lnTo>
                  <a:lnTo>
                    <a:pt x="36453" y="437435"/>
                  </a:lnTo>
                  <a:lnTo>
                    <a:pt x="53806" y="507623"/>
                  </a:lnTo>
                  <a:lnTo>
                    <a:pt x="73725" y="577127"/>
                  </a:lnTo>
                  <a:lnTo>
                    <a:pt x="96182" y="645853"/>
                  </a:lnTo>
                  <a:lnTo>
                    <a:pt x="121146" y="713708"/>
                  </a:lnTo>
                  <a:lnTo>
                    <a:pt x="148585" y="780600"/>
                  </a:lnTo>
                  <a:lnTo>
                    <a:pt x="210921" y="753683"/>
                  </a:lnTo>
                  <a:lnTo>
                    <a:pt x="273258" y="726766"/>
                  </a:lnTo>
                  <a:lnTo>
                    <a:pt x="335594" y="699848"/>
                  </a:lnTo>
                  <a:lnTo>
                    <a:pt x="397930" y="672931"/>
                  </a:lnTo>
                  <a:lnTo>
                    <a:pt x="460266" y="646014"/>
                  </a:lnTo>
                  <a:lnTo>
                    <a:pt x="522602" y="619097"/>
                  </a:lnTo>
                  <a:lnTo>
                    <a:pt x="584939" y="592179"/>
                  </a:lnTo>
                  <a:lnTo>
                    <a:pt x="647275" y="565262"/>
                  </a:lnTo>
                  <a:lnTo>
                    <a:pt x="709611" y="538345"/>
                  </a:lnTo>
                  <a:lnTo>
                    <a:pt x="771947" y="511428"/>
                  </a:lnTo>
                  <a:lnTo>
                    <a:pt x="834283" y="484510"/>
                  </a:lnTo>
                  <a:lnTo>
                    <a:pt x="896619" y="457593"/>
                  </a:lnTo>
                  <a:lnTo>
                    <a:pt x="958956" y="430676"/>
                  </a:lnTo>
                  <a:lnTo>
                    <a:pt x="1021292" y="403759"/>
                  </a:lnTo>
                  <a:lnTo>
                    <a:pt x="1083628" y="376841"/>
                  </a:lnTo>
                  <a:lnTo>
                    <a:pt x="1145964" y="349924"/>
                  </a:lnTo>
                  <a:lnTo>
                    <a:pt x="1208300" y="323007"/>
                  </a:lnTo>
                  <a:lnTo>
                    <a:pt x="1270637" y="296089"/>
                  </a:lnTo>
                  <a:lnTo>
                    <a:pt x="1332973" y="269172"/>
                  </a:lnTo>
                  <a:lnTo>
                    <a:pt x="1395309" y="242255"/>
                  </a:lnTo>
                  <a:lnTo>
                    <a:pt x="1457645" y="215338"/>
                  </a:lnTo>
                  <a:lnTo>
                    <a:pt x="1519981" y="188420"/>
                  </a:lnTo>
                  <a:lnTo>
                    <a:pt x="1582318" y="161503"/>
                  </a:lnTo>
                  <a:lnTo>
                    <a:pt x="1644654" y="134586"/>
                  </a:lnTo>
                  <a:lnTo>
                    <a:pt x="1706990" y="107669"/>
                  </a:lnTo>
                  <a:lnTo>
                    <a:pt x="1769326" y="80751"/>
                  </a:lnTo>
                  <a:lnTo>
                    <a:pt x="1831662" y="53834"/>
                  </a:lnTo>
                  <a:lnTo>
                    <a:pt x="1893999" y="26917"/>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1" name="pg11"/>
            <p:cNvSpPr/>
            <p:nvPr/>
          </p:nvSpPr>
          <p:spPr>
            <a:xfrm>
              <a:off x="766721" y="3099125"/>
              <a:ext cx="1968954" cy="535578"/>
            </a:xfrm>
            <a:custGeom>
              <a:avLst/>
              <a:pathLst>
                <a:path w="1968954" h="535578">
                  <a:moveTo>
                    <a:pt x="1968954" y="311863"/>
                  </a:moveTo>
                  <a:lnTo>
                    <a:pt x="1901911" y="301109"/>
                  </a:lnTo>
                  <a:lnTo>
                    <a:pt x="1834869" y="290355"/>
                  </a:lnTo>
                  <a:lnTo>
                    <a:pt x="1767826" y="279601"/>
                  </a:lnTo>
                  <a:lnTo>
                    <a:pt x="1700784" y="268847"/>
                  </a:lnTo>
                  <a:lnTo>
                    <a:pt x="1633742" y="258093"/>
                  </a:lnTo>
                  <a:lnTo>
                    <a:pt x="1566699" y="247339"/>
                  </a:lnTo>
                  <a:lnTo>
                    <a:pt x="1499657" y="236585"/>
                  </a:lnTo>
                  <a:lnTo>
                    <a:pt x="1432614" y="225832"/>
                  </a:lnTo>
                  <a:lnTo>
                    <a:pt x="1365572" y="215078"/>
                  </a:lnTo>
                  <a:lnTo>
                    <a:pt x="1298529" y="204324"/>
                  </a:lnTo>
                  <a:lnTo>
                    <a:pt x="1231487" y="193570"/>
                  </a:lnTo>
                  <a:lnTo>
                    <a:pt x="1164444" y="182816"/>
                  </a:lnTo>
                  <a:lnTo>
                    <a:pt x="1097402" y="172062"/>
                  </a:lnTo>
                  <a:lnTo>
                    <a:pt x="1030359" y="161308"/>
                  </a:lnTo>
                  <a:lnTo>
                    <a:pt x="963317" y="150554"/>
                  </a:lnTo>
                  <a:lnTo>
                    <a:pt x="896274" y="139800"/>
                  </a:lnTo>
                  <a:lnTo>
                    <a:pt x="829232" y="129046"/>
                  </a:lnTo>
                  <a:lnTo>
                    <a:pt x="762189" y="118292"/>
                  </a:lnTo>
                  <a:lnTo>
                    <a:pt x="695147" y="107539"/>
                  </a:lnTo>
                  <a:lnTo>
                    <a:pt x="628104" y="96785"/>
                  </a:lnTo>
                  <a:lnTo>
                    <a:pt x="561062" y="86031"/>
                  </a:lnTo>
                  <a:lnTo>
                    <a:pt x="494019" y="75277"/>
                  </a:lnTo>
                  <a:lnTo>
                    <a:pt x="426977" y="64523"/>
                  </a:lnTo>
                  <a:lnTo>
                    <a:pt x="359935" y="53769"/>
                  </a:lnTo>
                  <a:lnTo>
                    <a:pt x="292892" y="43015"/>
                  </a:lnTo>
                  <a:lnTo>
                    <a:pt x="225850" y="32261"/>
                  </a:lnTo>
                  <a:lnTo>
                    <a:pt x="158807" y="21507"/>
                  </a:lnTo>
                  <a:lnTo>
                    <a:pt x="91765" y="10753"/>
                  </a:lnTo>
                  <a:lnTo>
                    <a:pt x="24722" y="0"/>
                  </a:lnTo>
                  <a:lnTo>
                    <a:pt x="15217" y="66493"/>
                  </a:lnTo>
                  <a:lnTo>
                    <a:pt x="7984" y="133272"/>
                  </a:lnTo>
                  <a:lnTo>
                    <a:pt x="3034" y="200259"/>
                  </a:lnTo>
                  <a:lnTo>
                    <a:pt x="371" y="267375"/>
                  </a:lnTo>
                  <a:lnTo>
                    <a:pt x="0" y="334544"/>
                  </a:lnTo>
                  <a:lnTo>
                    <a:pt x="1919" y="401686"/>
                  </a:lnTo>
                  <a:lnTo>
                    <a:pt x="6127" y="468723"/>
                  </a:lnTo>
                  <a:lnTo>
                    <a:pt x="12619" y="535578"/>
                  </a:lnTo>
                  <a:lnTo>
                    <a:pt x="80079" y="527864"/>
                  </a:lnTo>
                  <a:lnTo>
                    <a:pt x="147538" y="520149"/>
                  </a:lnTo>
                  <a:lnTo>
                    <a:pt x="214998" y="512435"/>
                  </a:lnTo>
                  <a:lnTo>
                    <a:pt x="282458" y="504721"/>
                  </a:lnTo>
                  <a:lnTo>
                    <a:pt x="349918" y="497006"/>
                  </a:lnTo>
                  <a:lnTo>
                    <a:pt x="417378" y="489292"/>
                  </a:lnTo>
                  <a:lnTo>
                    <a:pt x="484838" y="481578"/>
                  </a:lnTo>
                  <a:lnTo>
                    <a:pt x="552297" y="473863"/>
                  </a:lnTo>
                  <a:lnTo>
                    <a:pt x="619757" y="466149"/>
                  </a:lnTo>
                  <a:lnTo>
                    <a:pt x="687217" y="458435"/>
                  </a:lnTo>
                  <a:lnTo>
                    <a:pt x="754677" y="450721"/>
                  </a:lnTo>
                  <a:lnTo>
                    <a:pt x="822137" y="443006"/>
                  </a:lnTo>
                  <a:lnTo>
                    <a:pt x="889597" y="435292"/>
                  </a:lnTo>
                  <a:lnTo>
                    <a:pt x="957056" y="427578"/>
                  </a:lnTo>
                  <a:lnTo>
                    <a:pt x="1024516" y="419863"/>
                  </a:lnTo>
                  <a:lnTo>
                    <a:pt x="1091976" y="412149"/>
                  </a:lnTo>
                  <a:lnTo>
                    <a:pt x="1159436" y="404435"/>
                  </a:lnTo>
                  <a:lnTo>
                    <a:pt x="1226896" y="396720"/>
                  </a:lnTo>
                  <a:lnTo>
                    <a:pt x="1294356" y="389006"/>
                  </a:lnTo>
                  <a:lnTo>
                    <a:pt x="1361815" y="381292"/>
                  </a:lnTo>
                  <a:lnTo>
                    <a:pt x="1429275" y="373577"/>
                  </a:lnTo>
                  <a:lnTo>
                    <a:pt x="1496735" y="365863"/>
                  </a:lnTo>
                  <a:lnTo>
                    <a:pt x="1564195" y="358149"/>
                  </a:lnTo>
                  <a:lnTo>
                    <a:pt x="1631655" y="350434"/>
                  </a:lnTo>
                  <a:lnTo>
                    <a:pt x="1699115" y="342720"/>
                  </a:lnTo>
                  <a:lnTo>
                    <a:pt x="1766574" y="335006"/>
                  </a:lnTo>
                  <a:lnTo>
                    <a:pt x="1834034" y="327291"/>
                  </a:lnTo>
                  <a:lnTo>
                    <a:pt x="1901494" y="319577"/>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2" name="pg12"/>
            <p:cNvSpPr/>
            <p:nvPr/>
          </p:nvSpPr>
          <p:spPr>
            <a:xfrm>
              <a:off x="791444" y="2665115"/>
              <a:ext cx="1944231" cy="745872"/>
            </a:xfrm>
            <a:custGeom>
              <a:avLst/>
              <a:pathLst>
                <a:path w="1944231" h="745872">
                  <a:moveTo>
                    <a:pt x="1944231" y="745872"/>
                  </a:moveTo>
                  <a:lnTo>
                    <a:pt x="1881392" y="720153"/>
                  </a:lnTo>
                  <a:lnTo>
                    <a:pt x="1818552" y="694433"/>
                  </a:lnTo>
                  <a:lnTo>
                    <a:pt x="1755712" y="668713"/>
                  </a:lnTo>
                  <a:lnTo>
                    <a:pt x="1692872" y="642993"/>
                  </a:lnTo>
                  <a:lnTo>
                    <a:pt x="1630033" y="617274"/>
                  </a:lnTo>
                  <a:lnTo>
                    <a:pt x="1567193" y="591554"/>
                  </a:lnTo>
                  <a:lnTo>
                    <a:pt x="1504353" y="565834"/>
                  </a:lnTo>
                  <a:lnTo>
                    <a:pt x="1441513" y="540114"/>
                  </a:lnTo>
                  <a:lnTo>
                    <a:pt x="1378674" y="514395"/>
                  </a:lnTo>
                  <a:lnTo>
                    <a:pt x="1315834" y="488675"/>
                  </a:lnTo>
                  <a:lnTo>
                    <a:pt x="1252994" y="462955"/>
                  </a:lnTo>
                  <a:lnTo>
                    <a:pt x="1190154" y="437235"/>
                  </a:lnTo>
                  <a:lnTo>
                    <a:pt x="1127315" y="411516"/>
                  </a:lnTo>
                  <a:lnTo>
                    <a:pt x="1064475" y="385796"/>
                  </a:lnTo>
                  <a:lnTo>
                    <a:pt x="1001635" y="360076"/>
                  </a:lnTo>
                  <a:lnTo>
                    <a:pt x="938795" y="334356"/>
                  </a:lnTo>
                  <a:lnTo>
                    <a:pt x="875956" y="308637"/>
                  </a:lnTo>
                  <a:lnTo>
                    <a:pt x="813116" y="282917"/>
                  </a:lnTo>
                  <a:lnTo>
                    <a:pt x="750276" y="257197"/>
                  </a:lnTo>
                  <a:lnTo>
                    <a:pt x="687436" y="231477"/>
                  </a:lnTo>
                  <a:lnTo>
                    <a:pt x="624597" y="205758"/>
                  </a:lnTo>
                  <a:lnTo>
                    <a:pt x="561757" y="180038"/>
                  </a:lnTo>
                  <a:lnTo>
                    <a:pt x="498917" y="154318"/>
                  </a:lnTo>
                  <a:lnTo>
                    <a:pt x="436077" y="128598"/>
                  </a:lnTo>
                  <a:lnTo>
                    <a:pt x="373238" y="102879"/>
                  </a:lnTo>
                  <a:lnTo>
                    <a:pt x="310398" y="77159"/>
                  </a:lnTo>
                  <a:lnTo>
                    <a:pt x="247558" y="51439"/>
                  </a:lnTo>
                  <a:lnTo>
                    <a:pt x="184718" y="25719"/>
                  </a:lnTo>
                  <a:lnTo>
                    <a:pt x="121879" y="0"/>
                  </a:lnTo>
                  <a:lnTo>
                    <a:pt x="94695" y="70215"/>
                  </a:lnTo>
                  <a:lnTo>
                    <a:pt x="70217" y="141418"/>
                  </a:lnTo>
                  <a:lnTo>
                    <a:pt x="48478" y="213505"/>
                  </a:lnTo>
                  <a:lnTo>
                    <a:pt x="29511" y="286370"/>
                  </a:lnTo>
                  <a:lnTo>
                    <a:pt x="13344" y="359908"/>
                  </a:lnTo>
                  <a:lnTo>
                    <a:pt x="0" y="434009"/>
                  </a:lnTo>
                  <a:lnTo>
                    <a:pt x="67042" y="444763"/>
                  </a:lnTo>
                  <a:lnTo>
                    <a:pt x="134084" y="455517"/>
                  </a:lnTo>
                  <a:lnTo>
                    <a:pt x="201127" y="466271"/>
                  </a:lnTo>
                  <a:lnTo>
                    <a:pt x="268169" y="477025"/>
                  </a:lnTo>
                  <a:lnTo>
                    <a:pt x="335212" y="487779"/>
                  </a:lnTo>
                  <a:lnTo>
                    <a:pt x="402254" y="498532"/>
                  </a:lnTo>
                  <a:lnTo>
                    <a:pt x="469297" y="509286"/>
                  </a:lnTo>
                  <a:lnTo>
                    <a:pt x="536339" y="520040"/>
                  </a:lnTo>
                  <a:lnTo>
                    <a:pt x="603382" y="530794"/>
                  </a:lnTo>
                  <a:lnTo>
                    <a:pt x="670424" y="541548"/>
                  </a:lnTo>
                  <a:lnTo>
                    <a:pt x="737467" y="552302"/>
                  </a:lnTo>
                  <a:lnTo>
                    <a:pt x="804509" y="563056"/>
                  </a:lnTo>
                  <a:lnTo>
                    <a:pt x="871552" y="573810"/>
                  </a:lnTo>
                  <a:lnTo>
                    <a:pt x="938594" y="584564"/>
                  </a:lnTo>
                  <a:lnTo>
                    <a:pt x="1005637" y="595318"/>
                  </a:lnTo>
                  <a:lnTo>
                    <a:pt x="1072679" y="606072"/>
                  </a:lnTo>
                  <a:lnTo>
                    <a:pt x="1139722" y="616825"/>
                  </a:lnTo>
                  <a:lnTo>
                    <a:pt x="1206764" y="627579"/>
                  </a:lnTo>
                  <a:lnTo>
                    <a:pt x="1273807" y="638333"/>
                  </a:lnTo>
                  <a:lnTo>
                    <a:pt x="1340849" y="649087"/>
                  </a:lnTo>
                  <a:lnTo>
                    <a:pt x="1407891" y="659841"/>
                  </a:lnTo>
                  <a:lnTo>
                    <a:pt x="1474934" y="670595"/>
                  </a:lnTo>
                  <a:lnTo>
                    <a:pt x="1541976" y="681349"/>
                  </a:lnTo>
                  <a:lnTo>
                    <a:pt x="1609019" y="692103"/>
                  </a:lnTo>
                  <a:lnTo>
                    <a:pt x="1676061" y="702857"/>
                  </a:lnTo>
                  <a:lnTo>
                    <a:pt x="1743104" y="713611"/>
                  </a:lnTo>
                  <a:lnTo>
                    <a:pt x="1810146" y="724365"/>
                  </a:lnTo>
                  <a:lnTo>
                    <a:pt x="1877189" y="735118"/>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3" name="pg13"/>
            <p:cNvSpPr/>
            <p:nvPr/>
          </p:nvSpPr>
          <p:spPr>
            <a:xfrm>
              <a:off x="913323" y="2305211"/>
              <a:ext cx="1822352" cy="1105777"/>
            </a:xfrm>
            <a:custGeom>
              <a:avLst/>
              <a:pathLst>
                <a:path w="1822352" h="1105777">
                  <a:moveTo>
                    <a:pt x="1822352" y="1105777"/>
                  </a:moveTo>
                  <a:lnTo>
                    <a:pt x="1766170" y="1067646"/>
                  </a:lnTo>
                  <a:lnTo>
                    <a:pt x="1709988" y="1029516"/>
                  </a:lnTo>
                  <a:lnTo>
                    <a:pt x="1653806" y="991386"/>
                  </a:lnTo>
                  <a:lnTo>
                    <a:pt x="1597624" y="953256"/>
                  </a:lnTo>
                  <a:lnTo>
                    <a:pt x="1541442" y="915125"/>
                  </a:lnTo>
                  <a:lnTo>
                    <a:pt x="1485260" y="876995"/>
                  </a:lnTo>
                  <a:lnTo>
                    <a:pt x="1429078" y="838865"/>
                  </a:lnTo>
                  <a:lnTo>
                    <a:pt x="1372896" y="800735"/>
                  </a:lnTo>
                  <a:lnTo>
                    <a:pt x="1316714" y="762604"/>
                  </a:lnTo>
                  <a:lnTo>
                    <a:pt x="1260532" y="724474"/>
                  </a:lnTo>
                  <a:lnTo>
                    <a:pt x="1204350" y="686344"/>
                  </a:lnTo>
                  <a:lnTo>
                    <a:pt x="1148167" y="648214"/>
                  </a:lnTo>
                  <a:lnTo>
                    <a:pt x="1091985" y="610083"/>
                  </a:lnTo>
                  <a:lnTo>
                    <a:pt x="1035803" y="571953"/>
                  </a:lnTo>
                  <a:lnTo>
                    <a:pt x="979621" y="533823"/>
                  </a:lnTo>
                  <a:lnTo>
                    <a:pt x="923439" y="495693"/>
                  </a:lnTo>
                  <a:lnTo>
                    <a:pt x="867257" y="457562"/>
                  </a:lnTo>
                  <a:lnTo>
                    <a:pt x="811075" y="419432"/>
                  </a:lnTo>
                  <a:lnTo>
                    <a:pt x="754893" y="381302"/>
                  </a:lnTo>
                  <a:lnTo>
                    <a:pt x="698711" y="343172"/>
                  </a:lnTo>
                  <a:lnTo>
                    <a:pt x="642529" y="305041"/>
                  </a:lnTo>
                  <a:lnTo>
                    <a:pt x="586347" y="266911"/>
                  </a:lnTo>
                  <a:lnTo>
                    <a:pt x="530165" y="228781"/>
                  </a:lnTo>
                  <a:lnTo>
                    <a:pt x="473983" y="190651"/>
                  </a:lnTo>
                  <a:lnTo>
                    <a:pt x="417801" y="152520"/>
                  </a:lnTo>
                  <a:lnTo>
                    <a:pt x="361619" y="114390"/>
                  </a:lnTo>
                  <a:lnTo>
                    <a:pt x="305437" y="76260"/>
                  </a:lnTo>
                  <a:lnTo>
                    <a:pt x="249254" y="38130"/>
                  </a:lnTo>
                  <a:lnTo>
                    <a:pt x="193072" y="0"/>
                  </a:lnTo>
                  <a:lnTo>
                    <a:pt x="155762" y="57076"/>
                  </a:lnTo>
                  <a:lnTo>
                    <a:pt x="120450" y="115410"/>
                  </a:lnTo>
                  <a:lnTo>
                    <a:pt x="87179" y="174932"/>
                  </a:lnTo>
                  <a:lnTo>
                    <a:pt x="55990" y="235571"/>
                  </a:lnTo>
                  <a:lnTo>
                    <a:pt x="26918" y="297252"/>
                  </a:lnTo>
                  <a:lnTo>
                    <a:pt x="0" y="359904"/>
                  </a:lnTo>
                  <a:lnTo>
                    <a:pt x="62839" y="385624"/>
                  </a:lnTo>
                  <a:lnTo>
                    <a:pt x="125679" y="411343"/>
                  </a:lnTo>
                  <a:lnTo>
                    <a:pt x="188519" y="437063"/>
                  </a:lnTo>
                  <a:lnTo>
                    <a:pt x="251359" y="462783"/>
                  </a:lnTo>
                  <a:lnTo>
                    <a:pt x="314198" y="488503"/>
                  </a:lnTo>
                  <a:lnTo>
                    <a:pt x="377038" y="514222"/>
                  </a:lnTo>
                  <a:lnTo>
                    <a:pt x="439878" y="539942"/>
                  </a:lnTo>
                  <a:lnTo>
                    <a:pt x="502718" y="565662"/>
                  </a:lnTo>
                  <a:lnTo>
                    <a:pt x="565557" y="591382"/>
                  </a:lnTo>
                  <a:lnTo>
                    <a:pt x="628397" y="617101"/>
                  </a:lnTo>
                  <a:lnTo>
                    <a:pt x="691237" y="642821"/>
                  </a:lnTo>
                  <a:lnTo>
                    <a:pt x="754077" y="668541"/>
                  </a:lnTo>
                  <a:lnTo>
                    <a:pt x="816916" y="694261"/>
                  </a:lnTo>
                  <a:lnTo>
                    <a:pt x="879756" y="719980"/>
                  </a:lnTo>
                  <a:lnTo>
                    <a:pt x="942596" y="745700"/>
                  </a:lnTo>
                  <a:lnTo>
                    <a:pt x="1005436" y="771420"/>
                  </a:lnTo>
                  <a:lnTo>
                    <a:pt x="1068275" y="797140"/>
                  </a:lnTo>
                  <a:lnTo>
                    <a:pt x="1131115" y="822859"/>
                  </a:lnTo>
                  <a:lnTo>
                    <a:pt x="1193955" y="848579"/>
                  </a:lnTo>
                  <a:lnTo>
                    <a:pt x="1256795" y="874299"/>
                  </a:lnTo>
                  <a:lnTo>
                    <a:pt x="1319634" y="900019"/>
                  </a:lnTo>
                  <a:lnTo>
                    <a:pt x="1382474" y="925738"/>
                  </a:lnTo>
                  <a:lnTo>
                    <a:pt x="1445314" y="951458"/>
                  </a:lnTo>
                  <a:lnTo>
                    <a:pt x="1508154" y="977178"/>
                  </a:lnTo>
                  <a:lnTo>
                    <a:pt x="1570993" y="1002898"/>
                  </a:lnTo>
                  <a:lnTo>
                    <a:pt x="1633833" y="1028617"/>
                  </a:lnTo>
                  <a:lnTo>
                    <a:pt x="1696673" y="1054337"/>
                  </a:lnTo>
                  <a:lnTo>
                    <a:pt x="1759513" y="1080057"/>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4" name="pg14"/>
            <p:cNvSpPr/>
            <p:nvPr/>
          </p:nvSpPr>
          <p:spPr>
            <a:xfrm>
              <a:off x="1106396" y="2047496"/>
              <a:ext cx="1629279" cy="1363492"/>
            </a:xfrm>
            <a:custGeom>
              <a:avLst/>
              <a:pathLst>
                <a:path w="1629279" h="1363492">
                  <a:moveTo>
                    <a:pt x="1629279" y="1363492"/>
                  </a:moveTo>
                  <a:lnTo>
                    <a:pt x="1580292" y="1316475"/>
                  </a:lnTo>
                  <a:lnTo>
                    <a:pt x="1531305" y="1269458"/>
                  </a:lnTo>
                  <a:lnTo>
                    <a:pt x="1482318" y="1222441"/>
                  </a:lnTo>
                  <a:lnTo>
                    <a:pt x="1433331" y="1175424"/>
                  </a:lnTo>
                  <a:lnTo>
                    <a:pt x="1384343" y="1128407"/>
                  </a:lnTo>
                  <a:lnTo>
                    <a:pt x="1335356" y="1081390"/>
                  </a:lnTo>
                  <a:lnTo>
                    <a:pt x="1286369" y="1034373"/>
                  </a:lnTo>
                  <a:lnTo>
                    <a:pt x="1237382" y="987356"/>
                  </a:lnTo>
                  <a:lnTo>
                    <a:pt x="1188395" y="940339"/>
                  </a:lnTo>
                  <a:lnTo>
                    <a:pt x="1139408" y="893322"/>
                  </a:lnTo>
                  <a:lnTo>
                    <a:pt x="1090420" y="846305"/>
                  </a:lnTo>
                  <a:lnTo>
                    <a:pt x="1041433" y="799288"/>
                  </a:lnTo>
                  <a:lnTo>
                    <a:pt x="992446" y="752271"/>
                  </a:lnTo>
                  <a:lnTo>
                    <a:pt x="943459" y="705254"/>
                  </a:lnTo>
                  <a:lnTo>
                    <a:pt x="894472" y="658237"/>
                  </a:lnTo>
                  <a:lnTo>
                    <a:pt x="845484" y="611220"/>
                  </a:lnTo>
                  <a:lnTo>
                    <a:pt x="796497" y="564203"/>
                  </a:lnTo>
                  <a:lnTo>
                    <a:pt x="747510" y="517186"/>
                  </a:lnTo>
                  <a:lnTo>
                    <a:pt x="698523" y="470169"/>
                  </a:lnTo>
                  <a:lnTo>
                    <a:pt x="649536" y="423152"/>
                  </a:lnTo>
                  <a:lnTo>
                    <a:pt x="600549" y="376135"/>
                  </a:lnTo>
                  <a:lnTo>
                    <a:pt x="551561" y="329118"/>
                  </a:lnTo>
                  <a:lnTo>
                    <a:pt x="502574" y="282101"/>
                  </a:lnTo>
                  <a:lnTo>
                    <a:pt x="453587" y="235084"/>
                  </a:lnTo>
                  <a:lnTo>
                    <a:pt x="404600" y="188067"/>
                  </a:lnTo>
                  <a:lnTo>
                    <a:pt x="355613" y="141050"/>
                  </a:lnTo>
                  <a:lnTo>
                    <a:pt x="306625" y="94033"/>
                  </a:lnTo>
                  <a:lnTo>
                    <a:pt x="257638" y="47016"/>
                  </a:lnTo>
                  <a:lnTo>
                    <a:pt x="208651" y="0"/>
                  </a:lnTo>
                  <a:lnTo>
                    <a:pt x="152459" y="61072"/>
                  </a:lnTo>
                  <a:lnTo>
                    <a:pt x="98891" y="124457"/>
                  </a:lnTo>
                  <a:lnTo>
                    <a:pt x="48041" y="190044"/>
                  </a:lnTo>
                  <a:lnTo>
                    <a:pt x="0" y="257715"/>
                  </a:lnTo>
                  <a:lnTo>
                    <a:pt x="56182" y="295845"/>
                  </a:lnTo>
                  <a:lnTo>
                    <a:pt x="112364" y="333975"/>
                  </a:lnTo>
                  <a:lnTo>
                    <a:pt x="168546" y="372105"/>
                  </a:lnTo>
                  <a:lnTo>
                    <a:pt x="224728" y="410236"/>
                  </a:lnTo>
                  <a:lnTo>
                    <a:pt x="280910" y="448366"/>
                  </a:lnTo>
                  <a:lnTo>
                    <a:pt x="337092" y="486496"/>
                  </a:lnTo>
                  <a:lnTo>
                    <a:pt x="393274" y="524626"/>
                  </a:lnTo>
                  <a:lnTo>
                    <a:pt x="449456" y="562757"/>
                  </a:lnTo>
                  <a:lnTo>
                    <a:pt x="505638" y="600887"/>
                  </a:lnTo>
                  <a:lnTo>
                    <a:pt x="561820" y="639017"/>
                  </a:lnTo>
                  <a:lnTo>
                    <a:pt x="618002" y="677147"/>
                  </a:lnTo>
                  <a:lnTo>
                    <a:pt x="674184" y="715278"/>
                  </a:lnTo>
                  <a:lnTo>
                    <a:pt x="730366" y="753408"/>
                  </a:lnTo>
                  <a:lnTo>
                    <a:pt x="786548" y="791538"/>
                  </a:lnTo>
                  <a:lnTo>
                    <a:pt x="842730" y="829668"/>
                  </a:lnTo>
                  <a:lnTo>
                    <a:pt x="898913" y="867799"/>
                  </a:lnTo>
                  <a:lnTo>
                    <a:pt x="955095" y="905929"/>
                  </a:lnTo>
                  <a:lnTo>
                    <a:pt x="1011277" y="944059"/>
                  </a:lnTo>
                  <a:lnTo>
                    <a:pt x="1067459" y="982189"/>
                  </a:lnTo>
                  <a:lnTo>
                    <a:pt x="1123641" y="1020320"/>
                  </a:lnTo>
                  <a:lnTo>
                    <a:pt x="1179823" y="1058450"/>
                  </a:lnTo>
                  <a:lnTo>
                    <a:pt x="1236005" y="1096580"/>
                  </a:lnTo>
                  <a:lnTo>
                    <a:pt x="1292187" y="1134710"/>
                  </a:lnTo>
                  <a:lnTo>
                    <a:pt x="1348369" y="1172841"/>
                  </a:lnTo>
                  <a:lnTo>
                    <a:pt x="1404551" y="1210971"/>
                  </a:lnTo>
                  <a:lnTo>
                    <a:pt x="1460733" y="1249101"/>
                  </a:lnTo>
                  <a:lnTo>
                    <a:pt x="1516915" y="1287231"/>
                  </a:lnTo>
                  <a:lnTo>
                    <a:pt x="1573097" y="1325362"/>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5" name="pg15"/>
            <p:cNvSpPr/>
            <p:nvPr/>
          </p:nvSpPr>
          <p:spPr>
            <a:xfrm>
              <a:off x="1315048" y="1861048"/>
              <a:ext cx="1420628" cy="1549940"/>
            </a:xfrm>
            <a:custGeom>
              <a:avLst/>
              <a:pathLst>
                <a:path w="1420628" h="1549940">
                  <a:moveTo>
                    <a:pt x="1420628" y="1549940"/>
                  </a:moveTo>
                  <a:lnTo>
                    <a:pt x="1378749" y="1496494"/>
                  </a:lnTo>
                  <a:lnTo>
                    <a:pt x="1336870" y="1443048"/>
                  </a:lnTo>
                  <a:lnTo>
                    <a:pt x="1294991" y="1389601"/>
                  </a:lnTo>
                  <a:lnTo>
                    <a:pt x="1253112" y="1336155"/>
                  </a:lnTo>
                  <a:lnTo>
                    <a:pt x="1211233" y="1282709"/>
                  </a:lnTo>
                  <a:lnTo>
                    <a:pt x="1169354" y="1229263"/>
                  </a:lnTo>
                  <a:lnTo>
                    <a:pt x="1127476" y="1175816"/>
                  </a:lnTo>
                  <a:lnTo>
                    <a:pt x="1085597" y="1122370"/>
                  </a:lnTo>
                  <a:lnTo>
                    <a:pt x="1043718" y="1068924"/>
                  </a:lnTo>
                  <a:lnTo>
                    <a:pt x="1001839" y="1015478"/>
                  </a:lnTo>
                  <a:lnTo>
                    <a:pt x="959960" y="962032"/>
                  </a:lnTo>
                  <a:lnTo>
                    <a:pt x="918081" y="908585"/>
                  </a:lnTo>
                  <a:lnTo>
                    <a:pt x="876202" y="855139"/>
                  </a:lnTo>
                  <a:lnTo>
                    <a:pt x="834323" y="801693"/>
                  </a:lnTo>
                  <a:lnTo>
                    <a:pt x="792444" y="748247"/>
                  </a:lnTo>
                  <a:lnTo>
                    <a:pt x="750566" y="694800"/>
                  </a:lnTo>
                  <a:lnTo>
                    <a:pt x="708687" y="641354"/>
                  </a:lnTo>
                  <a:lnTo>
                    <a:pt x="666808" y="587908"/>
                  </a:lnTo>
                  <a:lnTo>
                    <a:pt x="624929" y="534462"/>
                  </a:lnTo>
                  <a:lnTo>
                    <a:pt x="583050" y="481016"/>
                  </a:lnTo>
                  <a:lnTo>
                    <a:pt x="541171" y="427569"/>
                  </a:lnTo>
                  <a:lnTo>
                    <a:pt x="499292" y="374123"/>
                  </a:lnTo>
                  <a:lnTo>
                    <a:pt x="457413" y="320677"/>
                  </a:lnTo>
                  <a:lnTo>
                    <a:pt x="415534" y="267231"/>
                  </a:lnTo>
                  <a:lnTo>
                    <a:pt x="373656" y="213784"/>
                  </a:lnTo>
                  <a:lnTo>
                    <a:pt x="331777" y="160338"/>
                  </a:lnTo>
                  <a:lnTo>
                    <a:pt x="289898" y="106892"/>
                  </a:lnTo>
                  <a:lnTo>
                    <a:pt x="248019" y="53446"/>
                  </a:lnTo>
                  <a:lnTo>
                    <a:pt x="206140" y="0"/>
                  </a:lnTo>
                  <a:lnTo>
                    <a:pt x="152167" y="43851"/>
                  </a:lnTo>
                  <a:lnTo>
                    <a:pt x="99776" y="89582"/>
                  </a:lnTo>
                  <a:lnTo>
                    <a:pt x="49032" y="137134"/>
                  </a:lnTo>
                  <a:lnTo>
                    <a:pt x="0" y="186448"/>
                  </a:lnTo>
                  <a:lnTo>
                    <a:pt x="48987" y="233465"/>
                  </a:lnTo>
                  <a:lnTo>
                    <a:pt x="97974" y="280482"/>
                  </a:lnTo>
                  <a:lnTo>
                    <a:pt x="146961" y="327499"/>
                  </a:lnTo>
                  <a:lnTo>
                    <a:pt x="195948" y="374516"/>
                  </a:lnTo>
                  <a:lnTo>
                    <a:pt x="244935" y="421533"/>
                  </a:lnTo>
                  <a:lnTo>
                    <a:pt x="293923" y="468550"/>
                  </a:lnTo>
                  <a:lnTo>
                    <a:pt x="342910" y="515567"/>
                  </a:lnTo>
                  <a:lnTo>
                    <a:pt x="391897" y="562583"/>
                  </a:lnTo>
                  <a:lnTo>
                    <a:pt x="440884" y="609600"/>
                  </a:lnTo>
                  <a:lnTo>
                    <a:pt x="489871" y="656617"/>
                  </a:lnTo>
                  <a:lnTo>
                    <a:pt x="538859" y="703634"/>
                  </a:lnTo>
                  <a:lnTo>
                    <a:pt x="587846" y="750651"/>
                  </a:lnTo>
                  <a:lnTo>
                    <a:pt x="636833" y="797668"/>
                  </a:lnTo>
                  <a:lnTo>
                    <a:pt x="685820" y="844685"/>
                  </a:lnTo>
                  <a:lnTo>
                    <a:pt x="734807" y="891702"/>
                  </a:lnTo>
                  <a:lnTo>
                    <a:pt x="783794" y="938719"/>
                  </a:lnTo>
                  <a:lnTo>
                    <a:pt x="832782" y="985736"/>
                  </a:lnTo>
                  <a:lnTo>
                    <a:pt x="881769" y="1032753"/>
                  </a:lnTo>
                  <a:lnTo>
                    <a:pt x="930756" y="1079770"/>
                  </a:lnTo>
                  <a:lnTo>
                    <a:pt x="979743" y="1126787"/>
                  </a:lnTo>
                  <a:lnTo>
                    <a:pt x="1028730" y="1173804"/>
                  </a:lnTo>
                  <a:lnTo>
                    <a:pt x="1077718" y="1220821"/>
                  </a:lnTo>
                  <a:lnTo>
                    <a:pt x="1126705" y="1267838"/>
                  </a:lnTo>
                  <a:lnTo>
                    <a:pt x="1175692" y="1314855"/>
                  </a:lnTo>
                  <a:lnTo>
                    <a:pt x="1224679" y="1361872"/>
                  </a:lnTo>
                  <a:lnTo>
                    <a:pt x="1273666" y="1408889"/>
                  </a:lnTo>
                  <a:lnTo>
                    <a:pt x="1322653" y="1455906"/>
                  </a:lnTo>
                  <a:lnTo>
                    <a:pt x="1371641" y="1502923"/>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6" name="pg16"/>
            <p:cNvSpPr/>
            <p:nvPr/>
          </p:nvSpPr>
          <p:spPr>
            <a:xfrm>
              <a:off x="1521188" y="1720363"/>
              <a:ext cx="1214487" cy="1690625"/>
            </a:xfrm>
            <a:custGeom>
              <a:avLst/>
              <a:pathLst>
                <a:path w="1214487" h="1690625">
                  <a:moveTo>
                    <a:pt x="1214487" y="1690625"/>
                  </a:moveTo>
                  <a:lnTo>
                    <a:pt x="1179677" y="1632328"/>
                  </a:lnTo>
                  <a:lnTo>
                    <a:pt x="1144867" y="1574030"/>
                  </a:lnTo>
                  <a:lnTo>
                    <a:pt x="1110057" y="1515733"/>
                  </a:lnTo>
                  <a:lnTo>
                    <a:pt x="1075246" y="1457435"/>
                  </a:lnTo>
                  <a:lnTo>
                    <a:pt x="1040436" y="1399138"/>
                  </a:lnTo>
                  <a:lnTo>
                    <a:pt x="1005626" y="1340840"/>
                  </a:lnTo>
                  <a:lnTo>
                    <a:pt x="970816" y="1282543"/>
                  </a:lnTo>
                  <a:lnTo>
                    <a:pt x="936006" y="1224246"/>
                  </a:lnTo>
                  <a:lnTo>
                    <a:pt x="901195" y="1165948"/>
                  </a:lnTo>
                  <a:lnTo>
                    <a:pt x="866385" y="1107651"/>
                  </a:lnTo>
                  <a:lnTo>
                    <a:pt x="831575" y="1049353"/>
                  </a:lnTo>
                  <a:lnTo>
                    <a:pt x="796765" y="991056"/>
                  </a:lnTo>
                  <a:lnTo>
                    <a:pt x="761955" y="932758"/>
                  </a:lnTo>
                  <a:lnTo>
                    <a:pt x="727145" y="874461"/>
                  </a:lnTo>
                  <a:lnTo>
                    <a:pt x="692334" y="816164"/>
                  </a:lnTo>
                  <a:lnTo>
                    <a:pt x="657524" y="757866"/>
                  </a:lnTo>
                  <a:lnTo>
                    <a:pt x="622714" y="699569"/>
                  </a:lnTo>
                  <a:lnTo>
                    <a:pt x="587904" y="641271"/>
                  </a:lnTo>
                  <a:lnTo>
                    <a:pt x="553094" y="582974"/>
                  </a:lnTo>
                  <a:lnTo>
                    <a:pt x="518283" y="524676"/>
                  </a:lnTo>
                  <a:lnTo>
                    <a:pt x="483473" y="466379"/>
                  </a:lnTo>
                  <a:lnTo>
                    <a:pt x="448663" y="408082"/>
                  </a:lnTo>
                  <a:lnTo>
                    <a:pt x="413853" y="349784"/>
                  </a:lnTo>
                  <a:lnTo>
                    <a:pt x="379043" y="291487"/>
                  </a:lnTo>
                  <a:lnTo>
                    <a:pt x="344232" y="233189"/>
                  </a:lnTo>
                  <a:lnTo>
                    <a:pt x="309422" y="174892"/>
                  </a:lnTo>
                  <a:lnTo>
                    <a:pt x="274612" y="116594"/>
                  </a:lnTo>
                  <a:lnTo>
                    <a:pt x="239802" y="58297"/>
                  </a:lnTo>
                  <a:lnTo>
                    <a:pt x="204992" y="0"/>
                  </a:lnTo>
                  <a:lnTo>
                    <a:pt x="134705" y="44002"/>
                  </a:lnTo>
                  <a:lnTo>
                    <a:pt x="66334" y="90925"/>
                  </a:lnTo>
                  <a:lnTo>
                    <a:pt x="0" y="140684"/>
                  </a:lnTo>
                  <a:lnTo>
                    <a:pt x="41878" y="194131"/>
                  </a:lnTo>
                  <a:lnTo>
                    <a:pt x="83757" y="247577"/>
                  </a:lnTo>
                  <a:lnTo>
                    <a:pt x="125636" y="301023"/>
                  </a:lnTo>
                  <a:lnTo>
                    <a:pt x="167515" y="354469"/>
                  </a:lnTo>
                  <a:lnTo>
                    <a:pt x="209394" y="407916"/>
                  </a:lnTo>
                  <a:lnTo>
                    <a:pt x="251273" y="461362"/>
                  </a:lnTo>
                  <a:lnTo>
                    <a:pt x="293152" y="514808"/>
                  </a:lnTo>
                  <a:lnTo>
                    <a:pt x="335031" y="568254"/>
                  </a:lnTo>
                  <a:lnTo>
                    <a:pt x="376909" y="621700"/>
                  </a:lnTo>
                  <a:lnTo>
                    <a:pt x="418788" y="675147"/>
                  </a:lnTo>
                  <a:lnTo>
                    <a:pt x="460667" y="728593"/>
                  </a:lnTo>
                  <a:lnTo>
                    <a:pt x="502546" y="782039"/>
                  </a:lnTo>
                  <a:lnTo>
                    <a:pt x="544425" y="835485"/>
                  </a:lnTo>
                  <a:lnTo>
                    <a:pt x="586304" y="888932"/>
                  </a:lnTo>
                  <a:lnTo>
                    <a:pt x="628183" y="942378"/>
                  </a:lnTo>
                  <a:lnTo>
                    <a:pt x="670062" y="995824"/>
                  </a:lnTo>
                  <a:lnTo>
                    <a:pt x="711941" y="1049270"/>
                  </a:lnTo>
                  <a:lnTo>
                    <a:pt x="753819" y="1102716"/>
                  </a:lnTo>
                  <a:lnTo>
                    <a:pt x="795698" y="1156163"/>
                  </a:lnTo>
                  <a:lnTo>
                    <a:pt x="837577" y="1209609"/>
                  </a:lnTo>
                  <a:lnTo>
                    <a:pt x="879456" y="1263055"/>
                  </a:lnTo>
                  <a:lnTo>
                    <a:pt x="921335" y="1316501"/>
                  </a:lnTo>
                  <a:lnTo>
                    <a:pt x="963214" y="1369948"/>
                  </a:lnTo>
                  <a:lnTo>
                    <a:pt x="1005093" y="1423394"/>
                  </a:lnTo>
                  <a:lnTo>
                    <a:pt x="1046972" y="1476840"/>
                  </a:lnTo>
                  <a:lnTo>
                    <a:pt x="1088851" y="1530286"/>
                  </a:lnTo>
                  <a:lnTo>
                    <a:pt x="1130729" y="1583732"/>
                  </a:lnTo>
                  <a:lnTo>
                    <a:pt x="1172608" y="1637179"/>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7" name="pg17"/>
            <p:cNvSpPr/>
            <p:nvPr/>
          </p:nvSpPr>
          <p:spPr>
            <a:xfrm>
              <a:off x="1726180" y="1610434"/>
              <a:ext cx="1009495" cy="1800554"/>
            </a:xfrm>
            <a:custGeom>
              <a:avLst/>
              <a:pathLst>
                <a:path w="1009495" h="1800554">
                  <a:moveTo>
                    <a:pt x="1009495" y="1800554"/>
                  </a:moveTo>
                  <a:lnTo>
                    <a:pt x="982010" y="1738466"/>
                  </a:lnTo>
                  <a:lnTo>
                    <a:pt x="954526" y="1676378"/>
                  </a:lnTo>
                  <a:lnTo>
                    <a:pt x="927041" y="1614289"/>
                  </a:lnTo>
                  <a:lnTo>
                    <a:pt x="899556" y="1552201"/>
                  </a:lnTo>
                  <a:lnTo>
                    <a:pt x="872071" y="1490113"/>
                  </a:lnTo>
                  <a:lnTo>
                    <a:pt x="844587" y="1428025"/>
                  </a:lnTo>
                  <a:lnTo>
                    <a:pt x="817102" y="1365937"/>
                  </a:lnTo>
                  <a:lnTo>
                    <a:pt x="789617" y="1303849"/>
                  </a:lnTo>
                  <a:lnTo>
                    <a:pt x="762133" y="1241761"/>
                  </a:lnTo>
                  <a:lnTo>
                    <a:pt x="734648" y="1179673"/>
                  </a:lnTo>
                  <a:lnTo>
                    <a:pt x="707163" y="1117585"/>
                  </a:lnTo>
                  <a:lnTo>
                    <a:pt x="679678" y="1055497"/>
                  </a:lnTo>
                  <a:lnTo>
                    <a:pt x="652194" y="993409"/>
                  </a:lnTo>
                  <a:lnTo>
                    <a:pt x="624709" y="931321"/>
                  </a:lnTo>
                  <a:lnTo>
                    <a:pt x="597224" y="869233"/>
                  </a:lnTo>
                  <a:lnTo>
                    <a:pt x="569739" y="807144"/>
                  </a:lnTo>
                  <a:lnTo>
                    <a:pt x="542255" y="745056"/>
                  </a:lnTo>
                  <a:lnTo>
                    <a:pt x="514770" y="682968"/>
                  </a:lnTo>
                  <a:lnTo>
                    <a:pt x="487285" y="620880"/>
                  </a:lnTo>
                  <a:lnTo>
                    <a:pt x="459800" y="558792"/>
                  </a:lnTo>
                  <a:lnTo>
                    <a:pt x="432316" y="496704"/>
                  </a:lnTo>
                  <a:lnTo>
                    <a:pt x="404831" y="434616"/>
                  </a:lnTo>
                  <a:lnTo>
                    <a:pt x="377346" y="372528"/>
                  </a:lnTo>
                  <a:lnTo>
                    <a:pt x="349861" y="310440"/>
                  </a:lnTo>
                  <a:lnTo>
                    <a:pt x="322377" y="248352"/>
                  </a:lnTo>
                  <a:lnTo>
                    <a:pt x="294892" y="186264"/>
                  </a:lnTo>
                  <a:lnTo>
                    <a:pt x="267407" y="124176"/>
                  </a:lnTo>
                  <a:lnTo>
                    <a:pt x="239923" y="62088"/>
                  </a:lnTo>
                  <a:lnTo>
                    <a:pt x="212438" y="0"/>
                  </a:lnTo>
                  <a:lnTo>
                    <a:pt x="140159" y="33763"/>
                  </a:lnTo>
                  <a:lnTo>
                    <a:pt x="69308" y="70425"/>
                  </a:lnTo>
                  <a:lnTo>
                    <a:pt x="0" y="109928"/>
                  </a:lnTo>
                  <a:lnTo>
                    <a:pt x="34810" y="168226"/>
                  </a:lnTo>
                  <a:lnTo>
                    <a:pt x="69620" y="226523"/>
                  </a:lnTo>
                  <a:lnTo>
                    <a:pt x="104430" y="284821"/>
                  </a:lnTo>
                  <a:lnTo>
                    <a:pt x="139240" y="343118"/>
                  </a:lnTo>
                  <a:lnTo>
                    <a:pt x="174050" y="401415"/>
                  </a:lnTo>
                  <a:lnTo>
                    <a:pt x="208861" y="459713"/>
                  </a:lnTo>
                  <a:lnTo>
                    <a:pt x="243671" y="518010"/>
                  </a:lnTo>
                  <a:lnTo>
                    <a:pt x="278481" y="576308"/>
                  </a:lnTo>
                  <a:lnTo>
                    <a:pt x="313291" y="634605"/>
                  </a:lnTo>
                  <a:lnTo>
                    <a:pt x="348101" y="692903"/>
                  </a:lnTo>
                  <a:lnTo>
                    <a:pt x="382912" y="751200"/>
                  </a:lnTo>
                  <a:lnTo>
                    <a:pt x="417722" y="809497"/>
                  </a:lnTo>
                  <a:lnTo>
                    <a:pt x="452532" y="867795"/>
                  </a:lnTo>
                  <a:lnTo>
                    <a:pt x="487342" y="926092"/>
                  </a:lnTo>
                  <a:lnTo>
                    <a:pt x="522152" y="984390"/>
                  </a:lnTo>
                  <a:lnTo>
                    <a:pt x="556963" y="1042687"/>
                  </a:lnTo>
                  <a:lnTo>
                    <a:pt x="591773" y="1100985"/>
                  </a:lnTo>
                  <a:lnTo>
                    <a:pt x="626583" y="1159282"/>
                  </a:lnTo>
                  <a:lnTo>
                    <a:pt x="661393" y="1217579"/>
                  </a:lnTo>
                  <a:lnTo>
                    <a:pt x="696203" y="1275877"/>
                  </a:lnTo>
                  <a:lnTo>
                    <a:pt x="731014" y="1334174"/>
                  </a:lnTo>
                  <a:lnTo>
                    <a:pt x="765824" y="1392472"/>
                  </a:lnTo>
                  <a:lnTo>
                    <a:pt x="800634" y="1450769"/>
                  </a:lnTo>
                  <a:lnTo>
                    <a:pt x="835444" y="1509067"/>
                  </a:lnTo>
                  <a:lnTo>
                    <a:pt x="870254" y="1567364"/>
                  </a:lnTo>
                  <a:lnTo>
                    <a:pt x="905065" y="1625661"/>
                  </a:lnTo>
                  <a:lnTo>
                    <a:pt x="939875" y="1683959"/>
                  </a:lnTo>
                  <a:lnTo>
                    <a:pt x="974685" y="1742256"/>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8" name="pg18"/>
            <p:cNvSpPr/>
            <p:nvPr/>
          </p:nvSpPr>
          <p:spPr>
            <a:xfrm>
              <a:off x="1938618" y="1535961"/>
              <a:ext cx="797057" cy="1875026"/>
            </a:xfrm>
            <a:custGeom>
              <a:avLst/>
              <a:pathLst>
                <a:path w="797057" h="1875026">
                  <a:moveTo>
                    <a:pt x="797057" y="1875026"/>
                  </a:moveTo>
                  <a:lnTo>
                    <a:pt x="776322" y="1810370"/>
                  </a:lnTo>
                  <a:lnTo>
                    <a:pt x="755587" y="1745714"/>
                  </a:lnTo>
                  <a:lnTo>
                    <a:pt x="734853" y="1681058"/>
                  </a:lnTo>
                  <a:lnTo>
                    <a:pt x="714118" y="1616402"/>
                  </a:lnTo>
                  <a:lnTo>
                    <a:pt x="693383" y="1551746"/>
                  </a:lnTo>
                  <a:lnTo>
                    <a:pt x="672649" y="1487090"/>
                  </a:lnTo>
                  <a:lnTo>
                    <a:pt x="651914" y="1422434"/>
                  </a:lnTo>
                  <a:lnTo>
                    <a:pt x="631179" y="1357778"/>
                  </a:lnTo>
                  <a:lnTo>
                    <a:pt x="610444" y="1293121"/>
                  </a:lnTo>
                  <a:lnTo>
                    <a:pt x="589710" y="1228465"/>
                  </a:lnTo>
                  <a:lnTo>
                    <a:pt x="568975" y="1163809"/>
                  </a:lnTo>
                  <a:lnTo>
                    <a:pt x="548240" y="1099153"/>
                  </a:lnTo>
                  <a:lnTo>
                    <a:pt x="527506" y="1034497"/>
                  </a:lnTo>
                  <a:lnTo>
                    <a:pt x="506771" y="969841"/>
                  </a:lnTo>
                  <a:lnTo>
                    <a:pt x="486036" y="905185"/>
                  </a:lnTo>
                  <a:lnTo>
                    <a:pt x="465301" y="840529"/>
                  </a:lnTo>
                  <a:lnTo>
                    <a:pt x="444567" y="775873"/>
                  </a:lnTo>
                  <a:lnTo>
                    <a:pt x="423832" y="711217"/>
                  </a:lnTo>
                  <a:lnTo>
                    <a:pt x="403097" y="646560"/>
                  </a:lnTo>
                  <a:lnTo>
                    <a:pt x="382362" y="581904"/>
                  </a:lnTo>
                  <a:lnTo>
                    <a:pt x="361628" y="517248"/>
                  </a:lnTo>
                  <a:lnTo>
                    <a:pt x="340893" y="452592"/>
                  </a:lnTo>
                  <a:lnTo>
                    <a:pt x="320158" y="387936"/>
                  </a:lnTo>
                  <a:lnTo>
                    <a:pt x="299424" y="323280"/>
                  </a:lnTo>
                  <a:lnTo>
                    <a:pt x="278689" y="258624"/>
                  </a:lnTo>
                  <a:lnTo>
                    <a:pt x="257954" y="193968"/>
                  </a:lnTo>
                  <a:lnTo>
                    <a:pt x="237219" y="129312"/>
                  </a:lnTo>
                  <a:lnTo>
                    <a:pt x="216485" y="64656"/>
                  </a:lnTo>
                  <a:lnTo>
                    <a:pt x="195750" y="0"/>
                  </a:lnTo>
                  <a:lnTo>
                    <a:pt x="129633" y="22504"/>
                  </a:lnTo>
                  <a:lnTo>
                    <a:pt x="64355" y="47338"/>
                  </a:lnTo>
                  <a:lnTo>
                    <a:pt x="0" y="74472"/>
                  </a:lnTo>
                  <a:lnTo>
                    <a:pt x="27484" y="136560"/>
                  </a:lnTo>
                  <a:lnTo>
                    <a:pt x="54969" y="198648"/>
                  </a:lnTo>
                  <a:lnTo>
                    <a:pt x="82454" y="260736"/>
                  </a:lnTo>
                  <a:lnTo>
                    <a:pt x="109938" y="322825"/>
                  </a:lnTo>
                  <a:lnTo>
                    <a:pt x="137423" y="384913"/>
                  </a:lnTo>
                  <a:lnTo>
                    <a:pt x="164908" y="447001"/>
                  </a:lnTo>
                  <a:lnTo>
                    <a:pt x="192393" y="509089"/>
                  </a:lnTo>
                  <a:lnTo>
                    <a:pt x="219877" y="571177"/>
                  </a:lnTo>
                  <a:lnTo>
                    <a:pt x="247362" y="633265"/>
                  </a:lnTo>
                  <a:lnTo>
                    <a:pt x="274847" y="695353"/>
                  </a:lnTo>
                  <a:lnTo>
                    <a:pt x="302332" y="757441"/>
                  </a:lnTo>
                  <a:lnTo>
                    <a:pt x="329816" y="819529"/>
                  </a:lnTo>
                  <a:lnTo>
                    <a:pt x="357301" y="881617"/>
                  </a:lnTo>
                  <a:lnTo>
                    <a:pt x="384786" y="943705"/>
                  </a:lnTo>
                  <a:lnTo>
                    <a:pt x="412271" y="1005793"/>
                  </a:lnTo>
                  <a:lnTo>
                    <a:pt x="439755" y="1067881"/>
                  </a:lnTo>
                  <a:lnTo>
                    <a:pt x="467240" y="1129969"/>
                  </a:lnTo>
                  <a:lnTo>
                    <a:pt x="494725" y="1192058"/>
                  </a:lnTo>
                  <a:lnTo>
                    <a:pt x="522210" y="1254146"/>
                  </a:lnTo>
                  <a:lnTo>
                    <a:pt x="549694" y="1316234"/>
                  </a:lnTo>
                  <a:lnTo>
                    <a:pt x="577179" y="1378322"/>
                  </a:lnTo>
                  <a:lnTo>
                    <a:pt x="604664" y="1440410"/>
                  </a:lnTo>
                  <a:lnTo>
                    <a:pt x="632148" y="1502498"/>
                  </a:lnTo>
                  <a:lnTo>
                    <a:pt x="659633" y="1564586"/>
                  </a:lnTo>
                  <a:lnTo>
                    <a:pt x="687118" y="1626674"/>
                  </a:lnTo>
                  <a:lnTo>
                    <a:pt x="714603" y="1688762"/>
                  </a:lnTo>
                  <a:lnTo>
                    <a:pt x="742087" y="1750850"/>
                  </a:lnTo>
                  <a:lnTo>
                    <a:pt x="769572" y="1812938"/>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9" name="pg19"/>
            <p:cNvSpPr/>
            <p:nvPr/>
          </p:nvSpPr>
          <p:spPr>
            <a:xfrm>
              <a:off x="2134369" y="1499360"/>
              <a:ext cx="601306" cy="1911628"/>
            </a:xfrm>
            <a:custGeom>
              <a:avLst/>
              <a:pathLst>
                <a:path w="601306" h="1911628">
                  <a:moveTo>
                    <a:pt x="601306" y="1911628"/>
                  </a:moveTo>
                  <a:lnTo>
                    <a:pt x="585024" y="1845710"/>
                  </a:lnTo>
                  <a:lnTo>
                    <a:pt x="568741" y="1779791"/>
                  </a:lnTo>
                  <a:lnTo>
                    <a:pt x="552458" y="1713873"/>
                  </a:lnTo>
                  <a:lnTo>
                    <a:pt x="536175" y="1647955"/>
                  </a:lnTo>
                  <a:lnTo>
                    <a:pt x="519893" y="1582037"/>
                  </a:lnTo>
                  <a:lnTo>
                    <a:pt x="503610" y="1516119"/>
                  </a:lnTo>
                  <a:lnTo>
                    <a:pt x="487327" y="1450200"/>
                  </a:lnTo>
                  <a:lnTo>
                    <a:pt x="471044" y="1384282"/>
                  </a:lnTo>
                  <a:lnTo>
                    <a:pt x="454762" y="1318364"/>
                  </a:lnTo>
                  <a:lnTo>
                    <a:pt x="438479" y="1252446"/>
                  </a:lnTo>
                  <a:lnTo>
                    <a:pt x="422196" y="1186527"/>
                  </a:lnTo>
                  <a:lnTo>
                    <a:pt x="405913" y="1120609"/>
                  </a:lnTo>
                  <a:lnTo>
                    <a:pt x="389631" y="1054691"/>
                  </a:lnTo>
                  <a:lnTo>
                    <a:pt x="373348" y="988773"/>
                  </a:lnTo>
                  <a:lnTo>
                    <a:pt x="357065" y="922855"/>
                  </a:lnTo>
                  <a:lnTo>
                    <a:pt x="340782" y="856936"/>
                  </a:lnTo>
                  <a:lnTo>
                    <a:pt x="324500" y="791018"/>
                  </a:lnTo>
                  <a:lnTo>
                    <a:pt x="308217" y="725100"/>
                  </a:lnTo>
                  <a:lnTo>
                    <a:pt x="291934" y="659182"/>
                  </a:lnTo>
                  <a:lnTo>
                    <a:pt x="275651" y="593263"/>
                  </a:lnTo>
                  <a:lnTo>
                    <a:pt x="259369" y="527345"/>
                  </a:lnTo>
                  <a:lnTo>
                    <a:pt x="243086" y="461427"/>
                  </a:lnTo>
                  <a:lnTo>
                    <a:pt x="226803" y="395509"/>
                  </a:lnTo>
                  <a:lnTo>
                    <a:pt x="210520" y="329591"/>
                  </a:lnTo>
                  <a:lnTo>
                    <a:pt x="194238" y="263672"/>
                  </a:lnTo>
                  <a:lnTo>
                    <a:pt x="177955" y="197754"/>
                  </a:lnTo>
                  <a:lnTo>
                    <a:pt x="161672" y="131836"/>
                  </a:lnTo>
                  <a:lnTo>
                    <a:pt x="145389" y="65918"/>
                  </a:lnTo>
                  <a:lnTo>
                    <a:pt x="129107" y="0"/>
                  </a:lnTo>
                  <a:lnTo>
                    <a:pt x="64241" y="17200"/>
                  </a:lnTo>
                  <a:lnTo>
                    <a:pt x="0" y="36601"/>
                  </a:lnTo>
                  <a:lnTo>
                    <a:pt x="20734" y="101257"/>
                  </a:lnTo>
                  <a:lnTo>
                    <a:pt x="41469" y="165913"/>
                  </a:lnTo>
                  <a:lnTo>
                    <a:pt x="62204" y="230569"/>
                  </a:lnTo>
                  <a:lnTo>
                    <a:pt x="82938" y="295225"/>
                  </a:lnTo>
                  <a:lnTo>
                    <a:pt x="103673" y="359882"/>
                  </a:lnTo>
                  <a:lnTo>
                    <a:pt x="124408" y="424538"/>
                  </a:lnTo>
                  <a:lnTo>
                    <a:pt x="145143" y="489194"/>
                  </a:lnTo>
                  <a:lnTo>
                    <a:pt x="165877" y="553850"/>
                  </a:lnTo>
                  <a:lnTo>
                    <a:pt x="186612" y="618506"/>
                  </a:lnTo>
                  <a:lnTo>
                    <a:pt x="207347" y="683162"/>
                  </a:lnTo>
                  <a:lnTo>
                    <a:pt x="228081" y="747818"/>
                  </a:lnTo>
                  <a:lnTo>
                    <a:pt x="248816" y="812474"/>
                  </a:lnTo>
                  <a:lnTo>
                    <a:pt x="269551" y="877130"/>
                  </a:lnTo>
                  <a:lnTo>
                    <a:pt x="290286" y="941786"/>
                  </a:lnTo>
                  <a:lnTo>
                    <a:pt x="311020" y="1006443"/>
                  </a:lnTo>
                  <a:lnTo>
                    <a:pt x="331755" y="1071099"/>
                  </a:lnTo>
                  <a:lnTo>
                    <a:pt x="352490" y="1135755"/>
                  </a:lnTo>
                  <a:lnTo>
                    <a:pt x="373225" y="1200411"/>
                  </a:lnTo>
                  <a:lnTo>
                    <a:pt x="393959" y="1265067"/>
                  </a:lnTo>
                  <a:lnTo>
                    <a:pt x="414694" y="1329723"/>
                  </a:lnTo>
                  <a:lnTo>
                    <a:pt x="435429" y="1394379"/>
                  </a:lnTo>
                  <a:lnTo>
                    <a:pt x="456163" y="1459035"/>
                  </a:lnTo>
                  <a:lnTo>
                    <a:pt x="476898" y="1523691"/>
                  </a:lnTo>
                  <a:lnTo>
                    <a:pt x="497633" y="1588347"/>
                  </a:lnTo>
                  <a:lnTo>
                    <a:pt x="518368" y="1653004"/>
                  </a:lnTo>
                  <a:lnTo>
                    <a:pt x="539102" y="1717660"/>
                  </a:lnTo>
                  <a:lnTo>
                    <a:pt x="559837" y="1782316"/>
                  </a:lnTo>
                  <a:lnTo>
                    <a:pt x="580572" y="1846972"/>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0" name="pg20"/>
            <p:cNvSpPr/>
            <p:nvPr/>
          </p:nvSpPr>
          <p:spPr>
            <a:xfrm>
              <a:off x="2263476" y="1479296"/>
              <a:ext cx="472199" cy="1931692"/>
            </a:xfrm>
            <a:custGeom>
              <a:avLst/>
              <a:pathLst>
                <a:path w="472199" h="1931692">
                  <a:moveTo>
                    <a:pt x="472199" y="1931692"/>
                  </a:moveTo>
                  <a:lnTo>
                    <a:pt x="459030" y="1865082"/>
                  </a:lnTo>
                  <a:lnTo>
                    <a:pt x="445860" y="1798472"/>
                  </a:lnTo>
                  <a:lnTo>
                    <a:pt x="432691" y="1731862"/>
                  </a:lnTo>
                  <a:lnTo>
                    <a:pt x="419521" y="1665252"/>
                  </a:lnTo>
                  <a:lnTo>
                    <a:pt x="406352" y="1598642"/>
                  </a:lnTo>
                  <a:lnTo>
                    <a:pt x="393182" y="1532032"/>
                  </a:lnTo>
                  <a:lnTo>
                    <a:pt x="380013" y="1465421"/>
                  </a:lnTo>
                  <a:lnTo>
                    <a:pt x="366843" y="1398811"/>
                  </a:lnTo>
                  <a:lnTo>
                    <a:pt x="353674" y="1332201"/>
                  </a:lnTo>
                  <a:lnTo>
                    <a:pt x="340504" y="1265591"/>
                  </a:lnTo>
                  <a:lnTo>
                    <a:pt x="327335" y="1198981"/>
                  </a:lnTo>
                  <a:lnTo>
                    <a:pt x="314165" y="1132371"/>
                  </a:lnTo>
                  <a:lnTo>
                    <a:pt x="300996" y="1065761"/>
                  </a:lnTo>
                  <a:lnTo>
                    <a:pt x="287826" y="999151"/>
                  </a:lnTo>
                  <a:lnTo>
                    <a:pt x="274657" y="932541"/>
                  </a:lnTo>
                  <a:lnTo>
                    <a:pt x="261487" y="865931"/>
                  </a:lnTo>
                  <a:lnTo>
                    <a:pt x="248318" y="799321"/>
                  </a:lnTo>
                  <a:lnTo>
                    <a:pt x="235148" y="732710"/>
                  </a:lnTo>
                  <a:lnTo>
                    <a:pt x="221978" y="666100"/>
                  </a:lnTo>
                  <a:lnTo>
                    <a:pt x="208809" y="599490"/>
                  </a:lnTo>
                  <a:lnTo>
                    <a:pt x="195639" y="532880"/>
                  </a:lnTo>
                  <a:lnTo>
                    <a:pt x="182470" y="466270"/>
                  </a:lnTo>
                  <a:lnTo>
                    <a:pt x="169300" y="399660"/>
                  </a:lnTo>
                  <a:lnTo>
                    <a:pt x="156131" y="333050"/>
                  </a:lnTo>
                  <a:lnTo>
                    <a:pt x="142961" y="266440"/>
                  </a:lnTo>
                  <a:lnTo>
                    <a:pt x="129792" y="199830"/>
                  </a:lnTo>
                  <a:lnTo>
                    <a:pt x="116622" y="133220"/>
                  </a:lnTo>
                  <a:lnTo>
                    <a:pt x="103453" y="66610"/>
                  </a:lnTo>
                  <a:lnTo>
                    <a:pt x="90283" y="0"/>
                  </a:lnTo>
                  <a:lnTo>
                    <a:pt x="0" y="20064"/>
                  </a:lnTo>
                  <a:lnTo>
                    <a:pt x="16282" y="85982"/>
                  </a:lnTo>
                  <a:lnTo>
                    <a:pt x="32565" y="151900"/>
                  </a:lnTo>
                  <a:lnTo>
                    <a:pt x="48848" y="217818"/>
                  </a:lnTo>
                  <a:lnTo>
                    <a:pt x="65131" y="283737"/>
                  </a:lnTo>
                  <a:lnTo>
                    <a:pt x="81413" y="349655"/>
                  </a:lnTo>
                  <a:lnTo>
                    <a:pt x="97696" y="415573"/>
                  </a:lnTo>
                  <a:lnTo>
                    <a:pt x="113979" y="481491"/>
                  </a:lnTo>
                  <a:lnTo>
                    <a:pt x="130262" y="547409"/>
                  </a:lnTo>
                  <a:lnTo>
                    <a:pt x="146544" y="613328"/>
                  </a:lnTo>
                  <a:lnTo>
                    <a:pt x="162827" y="679246"/>
                  </a:lnTo>
                  <a:lnTo>
                    <a:pt x="179110" y="745164"/>
                  </a:lnTo>
                  <a:lnTo>
                    <a:pt x="195393" y="811082"/>
                  </a:lnTo>
                  <a:lnTo>
                    <a:pt x="211675" y="877000"/>
                  </a:lnTo>
                  <a:lnTo>
                    <a:pt x="227958" y="942919"/>
                  </a:lnTo>
                  <a:lnTo>
                    <a:pt x="244241" y="1008837"/>
                  </a:lnTo>
                  <a:lnTo>
                    <a:pt x="260524" y="1074755"/>
                  </a:lnTo>
                  <a:lnTo>
                    <a:pt x="276806" y="1140673"/>
                  </a:lnTo>
                  <a:lnTo>
                    <a:pt x="293089" y="1206592"/>
                  </a:lnTo>
                  <a:lnTo>
                    <a:pt x="309372" y="1272510"/>
                  </a:lnTo>
                  <a:lnTo>
                    <a:pt x="325655" y="1338428"/>
                  </a:lnTo>
                  <a:lnTo>
                    <a:pt x="341937" y="1404346"/>
                  </a:lnTo>
                  <a:lnTo>
                    <a:pt x="358220" y="1470264"/>
                  </a:lnTo>
                  <a:lnTo>
                    <a:pt x="374503" y="1536183"/>
                  </a:lnTo>
                  <a:lnTo>
                    <a:pt x="390786" y="1602101"/>
                  </a:lnTo>
                  <a:lnTo>
                    <a:pt x="407068" y="1668019"/>
                  </a:lnTo>
                  <a:lnTo>
                    <a:pt x="423351" y="1733937"/>
                  </a:lnTo>
                  <a:lnTo>
                    <a:pt x="439634" y="1799856"/>
                  </a:lnTo>
                  <a:lnTo>
                    <a:pt x="455917" y="1865774"/>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1" name="pg21"/>
            <p:cNvSpPr/>
            <p:nvPr/>
          </p:nvSpPr>
          <p:spPr>
            <a:xfrm>
              <a:off x="2353760" y="1465639"/>
              <a:ext cx="381915" cy="1945349"/>
            </a:xfrm>
            <a:custGeom>
              <a:avLst/>
              <a:pathLst>
                <a:path w="381915" h="1945349">
                  <a:moveTo>
                    <a:pt x="381915" y="1945349"/>
                  </a:moveTo>
                  <a:lnTo>
                    <a:pt x="371405" y="1878268"/>
                  </a:lnTo>
                  <a:lnTo>
                    <a:pt x="360894" y="1811187"/>
                  </a:lnTo>
                  <a:lnTo>
                    <a:pt x="350383" y="1744106"/>
                  </a:lnTo>
                  <a:lnTo>
                    <a:pt x="339872" y="1677025"/>
                  </a:lnTo>
                  <a:lnTo>
                    <a:pt x="329361" y="1609944"/>
                  </a:lnTo>
                  <a:lnTo>
                    <a:pt x="318850" y="1542863"/>
                  </a:lnTo>
                  <a:lnTo>
                    <a:pt x="308339" y="1475782"/>
                  </a:lnTo>
                  <a:lnTo>
                    <a:pt x="297828" y="1408701"/>
                  </a:lnTo>
                  <a:lnTo>
                    <a:pt x="287318" y="1341620"/>
                  </a:lnTo>
                  <a:lnTo>
                    <a:pt x="276807" y="1274539"/>
                  </a:lnTo>
                  <a:lnTo>
                    <a:pt x="266296" y="1207458"/>
                  </a:lnTo>
                  <a:lnTo>
                    <a:pt x="255785" y="1140377"/>
                  </a:lnTo>
                  <a:lnTo>
                    <a:pt x="245274" y="1073296"/>
                  </a:lnTo>
                  <a:lnTo>
                    <a:pt x="234763" y="1006215"/>
                  </a:lnTo>
                  <a:lnTo>
                    <a:pt x="224252" y="939134"/>
                  </a:lnTo>
                  <a:lnTo>
                    <a:pt x="213741" y="872053"/>
                  </a:lnTo>
                  <a:lnTo>
                    <a:pt x="203231" y="804972"/>
                  </a:lnTo>
                  <a:lnTo>
                    <a:pt x="192720" y="737891"/>
                  </a:lnTo>
                  <a:lnTo>
                    <a:pt x="182209" y="670810"/>
                  </a:lnTo>
                  <a:lnTo>
                    <a:pt x="171698" y="603729"/>
                  </a:lnTo>
                  <a:lnTo>
                    <a:pt x="161187" y="536648"/>
                  </a:lnTo>
                  <a:lnTo>
                    <a:pt x="150676" y="469567"/>
                  </a:lnTo>
                  <a:lnTo>
                    <a:pt x="140165" y="402486"/>
                  </a:lnTo>
                  <a:lnTo>
                    <a:pt x="129654" y="335405"/>
                  </a:lnTo>
                  <a:lnTo>
                    <a:pt x="119144" y="268324"/>
                  </a:lnTo>
                  <a:lnTo>
                    <a:pt x="108633" y="201243"/>
                  </a:lnTo>
                  <a:lnTo>
                    <a:pt x="98122" y="134162"/>
                  </a:lnTo>
                  <a:lnTo>
                    <a:pt x="87611" y="67081"/>
                  </a:lnTo>
                  <a:lnTo>
                    <a:pt x="77100" y="0"/>
                  </a:lnTo>
                  <a:lnTo>
                    <a:pt x="0" y="13656"/>
                  </a:lnTo>
                  <a:lnTo>
                    <a:pt x="13169" y="80266"/>
                  </a:lnTo>
                  <a:lnTo>
                    <a:pt x="26339" y="146876"/>
                  </a:lnTo>
                  <a:lnTo>
                    <a:pt x="39508" y="213486"/>
                  </a:lnTo>
                  <a:lnTo>
                    <a:pt x="52678" y="280096"/>
                  </a:lnTo>
                  <a:lnTo>
                    <a:pt x="65847" y="346707"/>
                  </a:lnTo>
                  <a:lnTo>
                    <a:pt x="79017" y="413317"/>
                  </a:lnTo>
                  <a:lnTo>
                    <a:pt x="92186" y="479927"/>
                  </a:lnTo>
                  <a:lnTo>
                    <a:pt x="105356" y="546537"/>
                  </a:lnTo>
                  <a:lnTo>
                    <a:pt x="118525" y="613147"/>
                  </a:lnTo>
                  <a:lnTo>
                    <a:pt x="131695" y="679757"/>
                  </a:lnTo>
                  <a:lnTo>
                    <a:pt x="144864" y="746367"/>
                  </a:lnTo>
                  <a:lnTo>
                    <a:pt x="158034" y="812977"/>
                  </a:lnTo>
                  <a:lnTo>
                    <a:pt x="171203" y="879587"/>
                  </a:lnTo>
                  <a:lnTo>
                    <a:pt x="184373" y="946197"/>
                  </a:lnTo>
                  <a:lnTo>
                    <a:pt x="197542" y="1012807"/>
                  </a:lnTo>
                  <a:lnTo>
                    <a:pt x="210712" y="1079418"/>
                  </a:lnTo>
                  <a:lnTo>
                    <a:pt x="223881" y="1146028"/>
                  </a:lnTo>
                  <a:lnTo>
                    <a:pt x="237051" y="1212638"/>
                  </a:lnTo>
                  <a:lnTo>
                    <a:pt x="250220" y="1279248"/>
                  </a:lnTo>
                  <a:lnTo>
                    <a:pt x="263390" y="1345858"/>
                  </a:lnTo>
                  <a:lnTo>
                    <a:pt x="276559" y="1412468"/>
                  </a:lnTo>
                  <a:lnTo>
                    <a:pt x="289729" y="1479078"/>
                  </a:lnTo>
                  <a:lnTo>
                    <a:pt x="302898" y="1545688"/>
                  </a:lnTo>
                  <a:lnTo>
                    <a:pt x="316068" y="1612298"/>
                  </a:lnTo>
                  <a:lnTo>
                    <a:pt x="329237" y="1678908"/>
                  </a:lnTo>
                  <a:lnTo>
                    <a:pt x="342407" y="1745518"/>
                  </a:lnTo>
                  <a:lnTo>
                    <a:pt x="355576" y="1812129"/>
                  </a:lnTo>
                  <a:lnTo>
                    <a:pt x="368746" y="187873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2" name="pg22"/>
            <p:cNvSpPr/>
            <p:nvPr/>
          </p:nvSpPr>
          <p:spPr>
            <a:xfrm>
              <a:off x="2430860" y="1456416"/>
              <a:ext cx="304815" cy="1954572"/>
            </a:xfrm>
            <a:custGeom>
              <a:avLst/>
              <a:pathLst>
                <a:path w="304815" h="1954572">
                  <a:moveTo>
                    <a:pt x="304815" y="1954572"/>
                  </a:moveTo>
                  <a:lnTo>
                    <a:pt x="296586" y="1887173"/>
                  </a:lnTo>
                  <a:lnTo>
                    <a:pt x="288358" y="1819774"/>
                  </a:lnTo>
                  <a:lnTo>
                    <a:pt x="280129" y="1752375"/>
                  </a:lnTo>
                  <a:lnTo>
                    <a:pt x="271901" y="1684975"/>
                  </a:lnTo>
                  <a:lnTo>
                    <a:pt x="263672" y="1617576"/>
                  </a:lnTo>
                  <a:lnTo>
                    <a:pt x="255443" y="1550177"/>
                  </a:lnTo>
                  <a:lnTo>
                    <a:pt x="247215" y="1482778"/>
                  </a:lnTo>
                  <a:lnTo>
                    <a:pt x="238986" y="1415379"/>
                  </a:lnTo>
                  <a:lnTo>
                    <a:pt x="230758" y="1347980"/>
                  </a:lnTo>
                  <a:lnTo>
                    <a:pt x="222529" y="1280581"/>
                  </a:lnTo>
                  <a:lnTo>
                    <a:pt x="214301" y="1213182"/>
                  </a:lnTo>
                  <a:lnTo>
                    <a:pt x="206072" y="1145783"/>
                  </a:lnTo>
                  <a:lnTo>
                    <a:pt x="197843" y="1078384"/>
                  </a:lnTo>
                  <a:lnTo>
                    <a:pt x="189615" y="1010985"/>
                  </a:lnTo>
                  <a:lnTo>
                    <a:pt x="181386" y="943586"/>
                  </a:lnTo>
                  <a:lnTo>
                    <a:pt x="173158" y="876187"/>
                  </a:lnTo>
                  <a:lnTo>
                    <a:pt x="164929" y="808788"/>
                  </a:lnTo>
                  <a:lnTo>
                    <a:pt x="156701" y="741389"/>
                  </a:lnTo>
                  <a:lnTo>
                    <a:pt x="148472" y="673990"/>
                  </a:lnTo>
                  <a:lnTo>
                    <a:pt x="140243" y="606591"/>
                  </a:lnTo>
                  <a:lnTo>
                    <a:pt x="132015" y="539192"/>
                  </a:lnTo>
                  <a:lnTo>
                    <a:pt x="123786" y="471793"/>
                  </a:lnTo>
                  <a:lnTo>
                    <a:pt x="115558" y="404394"/>
                  </a:lnTo>
                  <a:lnTo>
                    <a:pt x="107329" y="336995"/>
                  </a:lnTo>
                  <a:lnTo>
                    <a:pt x="99101" y="269596"/>
                  </a:lnTo>
                  <a:lnTo>
                    <a:pt x="90872" y="202197"/>
                  </a:lnTo>
                  <a:lnTo>
                    <a:pt x="82643" y="134798"/>
                  </a:lnTo>
                  <a:lnTo>
                    <a:pt x="74415" y="67399"/>
                  </a:lnTo>
                  <a:lnTo>
                    <a:pt x="66186" y="0"/>
                  </a:lnTo>
                  <a:lnTo>
                    <a:pt x="0" y="9222"/>
                  </a:lnTo>
                  <a:lnTo>
                    <a:pt x="10510" y="76303"/>
                  </a:lnTo>
                  <a:lnTo>
                    <a:pt x="21021" y="143384"/>
                  </a:lnTo>
                  <a:lnTo>
                    <a:pt x="31532" y="210465"/>
                  </a:lnTo>
                  <a:lnTo>
                    <a:pt x="42043" y="277546"/>
                  </a:lnTo>
                  <a:lnTo>
                    <a:pt x="52554" y="344627"/>
                  </a:lnTo>
                  <a:lnTo>
                    <a:pt x="63065" y="411708"/>
                  </a:lnTo>
                  <a:lnTo>
                    <a:pt x="73576" y="478789"/>
                  </a:lnTo>
                  <a:lnTo>
                    <a:pt x="84087" y="545870"/>
                  </a:lnTo>
                  <a:lnTo>
                    <a:pt x="94597" y="612952"/>
                  </a:lnTo>
                  <a:lnTo>
                    <a:pt x="105108" y="680033"/>
                  </a:lnTo>
                  <a:lnTo>
                    <a:pt x="115619" y="747114"/>
                  </a:lnTo>
                  <a:lnTo>
                    <a:pt x="126130" y="814195"/>
                  </a:lnTo>
                  <a:lnTo>
                    <a:pt x="136641" y="881276"/>
                  </a:lnTo>
                  <a:lnTo>
                    <a:pt x="147152" y="948357"/>
                  </a:lnTo>
                  <a:lnTo>
                    <a:pt x="157663" y="1015438"/>
                  </a:lnTo>
                  <a:lnTo>
                    <a:pt x="168174" y="1082519"/>
                  </a:lnTo>
                  <a:lnTo>
                    <a:pt x="178684" y="1149600"/>
                  </a:lnTo>
                  <a:lnTo>
                    <a:pt x="189195" y="1216681"/>
                  </a:lnTo>
                  <a:lnTo>
                    <a:pt x="199706" y="1283762"/>
                  </a:lnTo>
                  <a:lnTo>
                    <a:pt x="210217" y="1350843"/>
                  </a:lnTo>
                  <a:lnTo>
                    <a:pt x="220728" y="1417924"/>
                  </a:lnTo>
                  <a:lnTo>
                    <a:pt x="231239" y="1485005"/>
                  </a:lnTo>
                  <a:lnTo>
                    <a:pt x="241750" y="1552086"/>
                  </a:lnTo>
                  <a:lnTo>
                    <a:pt x="252261" y="1619167"/>
                  </a:lnTo>
                  <a:lnTo>
                    <a:pt x="262771" y="1686248"/>
                  </a:lnTo>
                  <a:lnTo>
                    <a:pt x="273282" y="1753329"/>
                  </a:lnTo>
                  <a:lnTo>
                    <a:pt x="283793" y="1820410"/>
                  </a:lnTo>
                  <a:lnTo>
                    <a:pt x="294304" y="1887491"/>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3" name="pg23"/>
            <p:cNvSpPr/>
            <p:nvPr/>
          </p:nvSpPr>
          <p:spPr>
            <a:xfrm>
              <a:off x="2497047" y="1449456"/>
              <a:ext cx="238628" cy="1961532"/>
            </a:xfrm>
            <a:custGeom>
              <a:avLst/>
              <a:pathLst>
                <a:path w="238628" h="1961532">
                  <a:moveTo>
                    <a:pt x="238628" y="1961532"/>
                  </a:moveTo>
                  <a:lnTo>
                    <a:pt x="232687" y="1893892"/>
                  </a:lnTo>
                  <a:lnTo>
                    <a:pt x="226745" y="1826253"/>
                  </a:lnTo>
                  <a:lnTo>
                    <a:pt x="220804" y="1758614"/>
                  </a:lnTo>
                  <a:lnTo>
                    <a:pt x="214862" y="1690975"/>
                  </a:lnTo>
                  <a:lnTo>
                    <a:pt x="208921" y="1623336"/>
                  </a:lnTo>
                  <a:lnTo>
                    <a:pt x="202979" y="1555697"/>
                  </a:lnTo>
                  <a:lnTo>
                    <a:pt x="197038" y="1488058"/>
                  </a:lnTo>
                  <a:lnTo>
                    <a:pt x="191097" y="1420419"/>
                  </a:lnTo>
                  <a:lnTo>
                    <a:pt x="185155" y="1352780"/>
                  </a:lnTo>
                  <a:lnTo>
                    <a:pt x="179214" y="1285141"/>
                  </a:lnTo>
                  <a:lnTo>
                    <a:pt x="173272" y="1217502"/>
                  </a:lnTo>
                  <a:lnTo>
                    <a:pt x="167331" y="1149863"/>
                  </a:lnTo>
                  <a:lnTo>
                    <a:pt x="161389" y="1082224"/>
                  </a:lnTo>
                  <a:lnTo>
                    <a:pt x="155448" y="1014585"/>
                  </a:lnTo>
                  <a:lnTo>
                    <a:pt x="149506" y="946946"/>
                  </a:lnTo>
                  <a:lnTo>
                    <a:pt x="143565" y="879307"/>
                  </a:lnTo>
                  <a:lnTo>
                    <a:pt x="137624" y="811668"/>
                  </a:lnTo>
                  <a:lnTo>
                    <a:pt x="131682" y="744029"/>
                  </a:lnTo>
                  <a:lnTo>
                    <a:pt x="125741" y="676390"/>
                  </a:lnTo>
                  <a:lnTo>
                    <a:pt x="119799" y="608751"/>
                  </a:lnTo>
                  <a:lnTo>
                    <a:pt x="113858" y="541112"/>
                  </a:lnTo>
                  <a:lnTo>
                    <a:pt x="107916" y="473473"/>
                  </a:lnTo>
                  <a:lnTo>
                    <a:pt x="101975" y="405834"/>
                  </a:lnTo>
                  <a:lnTo>
                    <a:pt x="96033" y="338195"/>
                  </a:lnTo>
                  <a:lnTo>
                    <a:pt x="90092" y="270556"/>
                  </a:lnTo>
                  <a:lnTo>
                    <a:pt x="84151" y="202917"/>
                  </a:lnTo>
                  <a:lnTo>
                    <a:pt x="78209" y="135278"/>
                  </a:lnTo>
                  <a:lnTo>
                    <a:pt x="72268" y="67639"/>
                  </a:lnTo>
                  <a:lnTo>
                    <a:pt x="66326" y="0"/>
                  </a:lnTo>
                  <a:lnTo>
                    <a:pt x="0" y="6959"/>
                  </a:lnTo>
                  <a:lnTo>
                    <a:pt x="8228" y="74358"/>
                  </a:lnTo>
                  <a:lnTo>
                    <a:pt x="16457" y="141757"/>
                  </a:lnTo>
                  <a:lnTo>
                    <a:pt x="24685" y="209157"/>
                  </a:lnTo>
                  <a:lnTo>
                    <a:pt x="32914" y="276556"/>
                  </a:lnTo>
                  <a:lnTo>
                    <a:pt x="41142" y="343955"/>
                  </a:lnTo>
                  <a:lnTo>
                    <a:pt x="49371" y="411354"/>
                  </a:lnTo>
                  <a:lnTo>
                    <a:pt x="57600" y="478753"/>
                  </a:lnTo>
                  <a:lnTo>
                    <a:pt x="65828" y="546152"/>
                  </a:lnTo>
                  <a:lnTo>
                    <a:pt x="74057" y="613551"/>
                  </a:lnTo>
                  <a:lnTo>
                    <a:pt x="82285" y="680950"/>
                  </a:lnTo>
                  <a:lnTo>
                    <a:pt x="90514" y="748349"/>
                  </a:lnTo>
                  <a:lnTo>
                    <a:pt x="98742" y="815748"/>
                  </a:lnTo>
                  <a:lnTo>
                    <a:pt x="106971" y="883147"/>
                  </a:lnTo>
                  <a:lnTo>
                    <a:pt x="115200" y="950546"/>
                  </a:lnTo>
                  <a:lnTo>
                    <a:pt x="123428" y="1017945"/>
                  </a:lnTo>
                  <a:lnTo>
                    <a:pt x="131657" y="1085344"/>
                  </a:lnTo>
                  <a:lnTo>
                    <a:pt x="139885" y="1152743"/>
                  </a:lnTo>
                  <a:lnTo>
                    <a:pt x="148114" y="1220142"/>
                  </a:lnTo>
                  <a:lnTo>
                    <a:pt x="156342" y="1287541"/>
                  </a:lnTo>
                  <a:lnTo>
                    <a:pt x="164571" y="1354940"/>
                  </a:lnTo>
                  <a:lnTo>
                    <a:pt x="172800" y="1422339"/>
                  </a:lnTo>
                  <a:lnTo>
                    <a:pt x="181028" y="1489738"/>
                  </a:lnTo>
                  <a:lnTo>
                    <a:pt x="189257" y="1557137"/>
                  </a:lnTo>
                  <a:lnTo>
                    <a:pt x="197485" y="1624536"/>
                  </a:lnTo>
                  <a:lnTo>
                    <a:pt x="205714" y="1691935"/>
                  </a:lnTo>
                  <a:lnTo>
                    <a:pt x="213942" y="1759334"/>
                  </a:lnTo>
                  <a:lnTo>
                    <a:pt x="222171" y="1826733"/>
                  </a:lnTo>
                  <a:lnTo>
                    <a:pt x="230400" y="1894132"/>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4" name="pg24"/>
            <p:cNvSpPr/>
            <p:nvPr/>
          </p:nvSpPr>
          <p:spPr>
            <a:xfrm>
              <a:off x="2563374" y="1445926"/>
              <a:ext cx="172302" cy="1965061"/>
            </a:xfrm>
            <a:custGeom>
              <a:avLst/>
              <a:pathLst>
                <a:path w="172302" h="1965061">
                  <a:moveTo>
                    <a:pt x="172302" y="1965061"/>
                  </a:moveTo>
                  <a:lnTo>
                    <a:pt x="167963" y="1897301"/>
                  </a:lnTo>
                  <a:lnTo>
                    <a:pt x="163625" y="1829540"/>
                  </a:lnTo>
                  <a:lnTo>
                    <a:pt x="159287" y="1761779"/>
                  </a:lnTo>
                  <a:lnTo>
                    <a:pt x="154949" y="1694018"/>
                  </a:lnTo>
                  <a:lnTo>
                    <a:pt x="150610" y="1626258"/>
                  </a:lnTo>
                  <a:lnTo>
                    <a:pt x="146272" y="1558497"/>
                  </a:lnTo>
                  <a:lnTo>
                    <a:pt x="141934" y="1490736"/>
                  </a:lnTo>
                  <a:lnTo>
                    <a:pt x="137596" y="1422975"/>
                  </a:lnTo>
                  <a:lnTo>
                    <a:pt x="133258" y="1355215"/>
                  </a:lnTo>
                  <a:lnTo>
                    <a:pt x="128919" y="1287454"/>
                  </a:lnTo>
                  <a:lnTo>
                    <a:pt x="124581" y="1219693"/>
                  </a:lnTo>
                  <a:lnTo>
                    <a:pt x="120243" y="1151932"/>
                  </a:lnTo>
                  <a:lnTo>
                    <a:pt x="115905" y="1084172"/>
                  </a:lnTo>
                  <a:lnTo>
                    <a:pt x="111567" y="1016411"/>
                  </a:lnTo>
                  <a:lnTo>
                    <a:pt x="107228" y="948650"/>
                  </a:lnTo>
                  <a:lnTo>
                    <a:pt x="102890" y="880889"/>
                  </a:lnTo>
                  <a:lnTo>
                    <a:pt x="98552" y="813129"/>
                  </a:lnTo>
                  <a:lnTo>
                    <a:pt x="94214" y="745368"/>
                  </a:lnTo>
                  <a:lnTo>
                    <a:pt x="89876" y="677607"/>
                  </a:lnTo>
                  <a:lnTo>
                    <a:pt x="85537" y="609846"/>
                  </a:lnTo>
                  <a:lnTo>
                    <a:pt x="81199" y="542086"/>
                  </a:lnTo>
                  <a:lnTo>
                    <a:pt x="76861" y="474325"/>
                  </a:lnTo>
                  <a:lnTo>
                    <a:pt x="72523" y="406564"/>
                  </a:lnTo>
                  <a:lnTo>
                    <a:pt x="68185" y="338803"/>
                  </a:lnTo>
                  <a:lnTo>
                    <a:pt x="63846" y="271043"/>
                  </a:lnTo>
                  <a:lnTo>
                    <a:pt x="59508" y="203282"/>
                  </a:lnTo>
                  <a:lnTo>
                    <a:pt x="55170" y="135521"/>
                  </a:lnTo>
                  <a:lnTo>
                    <a:pt x="50832" y="67760"/>
                  </a:lnTo>
                  <a:lnTo>
                    <a:pt x="46494" y="0"/>
                  </a:lnTo>
                  <a:lnTo>
                    <a:pt x="0" y="3529"/>
                  </a:lnTo>
                  <a:lnTo>
                    <a:pt x="5941" y="71168"/>
                  </a:lnTo>
                  <a:lnTo>
                    <a:pt x="11882" y="138807"/>
                  </a:lnTo>
                  <a:lnTo>
                    <a:pt x="17824" y="206446"/>
                  </a:lnTo>
                  <a:lnTo>
                    <a:pt x="23765" y="274086"/>
                  </a:lnTo>
                  <a:lnTo>
                    <a:pt x="29707" y="341725"/>
                  </a:lnTo>
                  <a:lnTo>
                    <a:pt x="35648" y="409364"/>
                  </a:lnTo>
                  <a:lnTo>
                    <a:pt x="41590" y="477003"/>
                  </a:lnTo>
                  <a:lnTo>
                    <a:pt x="47531" y="544642"/>
                  </a:lnTo>
                  <a:lnTo>
                    <a:pt x="53473" y="612281"/>
                  </a:lnTo>
                  <a:lnTo>
                    <a:pt x="59414" y="679920"/>
                  </a:lnTo>
                  <a:lnTo>
                    <a:pt x="65355" y="747559"/>
                  </a:lnTo>
                  <a:lnTo>
                    <a:pt x="71297" y="815198"/>
                  </a:lnTo>
                  <a:lnTo>
                    <a:pt x="77238" y="882837"/>
                  </a:lnTo>
                  <a:lnTo>
                    <a:pt x="83180" y="950476"/>
                  </a:lnTo>
                  <a:lnTo>
                    <a:pt x="89121" y="1018115"/>
                  </a:lnTo>
                  <a:lnTo>
                    <a:pt x="95063" y="1085754"/>
                  </a:lnTo>
                  <a:lnTo>
                    <a:pt x="101004" y="1153393"/>
                  </a:lnTo>
                  <a:lnTo>
                    <a:pt x="106946" y="1221032"/>
                  </a:lnTo>
                  <a:lnTo>
                    <a:pt x="112887" y="1288671"/>
                  </a:lnTo>
                  <a:lnTo>
                    <a:pt x="118828" y="1356310"/>
                  </a:lnTo>
                  <a:lnTo>
                    <a:pt x="124770" y="1423949"/>
                  </a:lnTo>
                  <a:lnTo>
                    <a:pt x="130711" y="1491588"/>
                  </a:lnTo>
                  <a:lnTo>
                    <a:pt x="136653" y="1559227"/>
                  </a:lnTo>
                  <a:lnTo>
                    <a:pt x="142594" y="1626866"/>
                  </a:lnTo>
                  <a:lnTo>
                    <a:pt x="148536" y="1694505"/>
                  </a:lnTo>
                  <a:lnTo>
                    <a:pt x="154477" y="1762144"/>
                  </a:lnTo>
                  <a:lnTo>
                    <a:pt x="160419" y="1829783"/>
                  </a:lnTo>
                  <a:lnTo>
                    <a:pt x="166360" y="1897422"/>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5" name="pg25"/>
            <p:cNvSpPr/>
            <p:nvPr/>
          </p:nvSpPr>
          <p:spPr>
            <a:xfrm>
              <a:off x="2609868" y="1443914"/>
              <a:ext cx="125807" cy="1967073"/>
            </a:xfrm>
            <a:custGeom>
              <a:avLst/>
              <a:pathLst>
                <a:path w="125807" h="1967073">
                  <a:moveTo>
                    <a:pt x="125807" y="1967073"/>
                  </a:moveTo>
                  <a:lnTo>
                    <a:pt x="122739" y="1899243"/>
                  </a:lnTo>
                  <a:lnTo>
                    <a:pt x="119671" y="1831413"/>
                  </a:lnTo>
                  <a:lnTo>
                    <a:pt x="116603" y="1763583"/>
                  </a:lnTo>
                  <a:lnTo>
                    <a:pt x="113535" y="1695753"/>
                  </a:lnTo>
                  <a:lnTo>
                    <a:pt x="110467" y="1627923"/>
                  </a:lnTo>
                  <a:lnTo>
                    <a:pt x="107399" y="1560093"/>
                  </a:lnTo>
                  <a:lnTo>
                    <a:pt x="104331" y="1492262"/>
                  </a:lnTo>
                  <a:lnTo>
                    <a:pt x="101263" y="1424432"/>
                  </a:lnTo>
                  <a:lnTo>
                    <a:pt x="98195" y="1356602"/>
                  </a:lnTo>
                  <a:lnTo>
                    <a:pt x="95127" y="1288772"/>
                  </a:lnTo>
                  <a:lnTo>
                    <a:pt x="92059" y="1220942"/>
                  </a:lnTo>
                  <a:lnTo>
                    <a:pt x="88991" y="1153112"/>
                  </a:lnTo>
                  <a:lnTo>
                    <a:pt x="85923" y="1085282"/>
                  </a:lnTo>
                  <a:lnTo>
                    <a:pt x="82855" y="1017452"/>
                  </a:lnTo>
                  <a:lnTo>
                    <a:pt x="79787" y="949621"/>
                  </a:lnTo>
                  <a:lnTo>
                    <a:pt x="76719" y="881791"/>
                  </a:lnTo>
                  <a:lnTo>
                    <a:pt x="73651" y="813961"/>
                  </a:lnTo>
                  <a:lnTo>
                    <a:pt x="70583" y="746131"/>
                  </a:lnTo>
                  <a:lnTo>
                    <a:pt x="67515" y="678301"/>
                  </a:lnTo>
                  <a:lnTo>
                    <a:pt x="64447" y="610471"/>
                  </a:lnTo>
                  <a:lnTo>
                    <a:pt x="61379" y="542641"/>
                  </a:lnTo>
                  <a:lnTo>
                    <a:pt x="58311" y="474810"/>
                  </a:lnTo>
                  <a:lnTo>
                    <a:pt x="55243" y="406980"/>
                  </a:lnTo>
                  <a:lnTo>
                    <a:pt x="52175" y="339150"/>
                  </a:lnTo>
                  <a:lnTo>
                    <a:pt x="49107" y="271320"/>
                  </a:lnTo>
                  <a:lnTo>
                    <a:pt x="46038" y="203490"/>
                  </a:lnTo>
                  <a:lnTo>
                    <a:pt x="42970" y="135660"/>
                  </a:lnTo>
                  <a:lnTo>
                    <a:pt x="39902" y="67830"/>
                  </a:lnTo>
                  <a:lnTo>
                    <a:pt x="36834" y="0"/>
                  </a:lnTo>
                  <a:lnTo>
                    <a:pt x="0" y="2011"/>
                  </a:lnTo>
                  <a:lnTo>
                    <a:pt x="4338" y="69772"/>
                  </a:lnTo>
                  <a:lnTo>
                    <a:pt x="8676" y="137533"/>
                  </a:lnTo>
                  <a:lnTo>
                    <a:pt x="13014" y="205294"/>
                  </a:lnTo>
                  <a:lnTo>
                    <a:pt x="17352" y="273055"/>
                  </a:lnTo>
                  <a:lnTo>
                    <a:pt x="21691" y="340815"/>
                  </a:lnTo>
                  <a:lnTo>
                    <a:pt x="26029" y="408576"/>
                  </a:lnTo>
                  <a:lnTo>
                    <a:pt x="30367" y="476337"/>
                  </a:lnTo>
                  <a:lnTo>
                    <a:pt x="34705" y="544098"/>
                  </a:lnTo>
                  <a:lnTo>
                    <a:pt x="39043" y="611858"/>
                  </a:lnTo>
                  <a:lnTo>
                    <a:pt x="43382" y="679619"/>
                  </a:lnTo>
                  <a:lnTo>
                    <a:pt x="47720" y="747380"/>
                  </a:lnTo>
                  <a:lnTo>
                    <a:pt x="52058" y="815141"/>
                  </a:lnTo>
                  <a:lnTo>
                    <a:pt x="56396" y="882901"/>
                  </a:lnTo>
                  <a:lnTo>
                    <a:pt x="60734" y="950662"/>
                  </a:lnTo>
                  <a:lnTo>
                    <a:pt x="65073" y="1018423"/>
                  </a:lnTo>
                  <a:lnTo>
                    <a:pt x="69411" y="1086184"/>
                  </a:lnTo>
                  <a:lnTo>
                    <a:pt x="73749" y="1153944"/>
                  </a:lnTo>
                  <a:lnTo>
                    <a:pt x="78087" y="1221705"/>
                  </a:lnTo>
                  <a:lnTo>
                    <a:pt x="82425" y="1289466"/>
                  </a:lnTo>
                  <a:lnTo>
                    <a:pt x="86764" y="1357227"/>
                  </a:lnTo>
                  <a:lnTo>
                    <a:pt x="91102" y="1424987"/>
                  </a:lnTo>
                  <a:lnTo>
                    <a:pt x="95440" y="1492748"/>
                  </a:lnTo>
                  <a:lnTo>
                    <a:pt x="99778" y="1560509"/>
                  </a:lnTo>
                  <a:lnTo>
                    <a:pt x="104116" y="1628270"/>
                  </a:lnTo>
                  <a:lnTo>
                    <a:pt x="108455" y="1696030"/>
                  </a:lnTo>
                  <a:lnTo>
                    <a:pt x="112793" y="1763791"/>
                  </a:lnTo>
                  <a:lnTo>
                    <a:pt x="117131" y="1831552"/>
                  </a:lnTo>
                  <a:lnTo>
                    <a:pt x="121469" y="1899313"/>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6" name="pg26"/>
            <p:cNvSpPr/>
            <p:nvPr/>
          </p:nvSpPr>
          <p:spPr>
            <a:xfrm>
              <a:off x="2646703" y="1442639"/>
              <a:ext cx="88973" cy="1968349"/>
            </a:xfrm>
            <a:custGeom>
              <a:avLst/>
              <a:pathLst>
                <a:path w="88973" h="1968349">
                  <a:moveTo>
                    <a:pt x="88973" y="1968349"/>
                  </a:moveTo>
                  <a:lnTo>
                    <a:pt x="87117" y="1900475"/>
                  </a:lnTo>
                  <a:lnTo>
                    <a:pt x="85262" y="1832601"/>
                  </a:lnTo>
                  <a:lnTo>
                    <a:pt x="83406" y="1764727"/>
                  </a:lnTo>
                  <a:lnTo>
                    <a:pt x="81551" y="1696853"/>
                  </a:lnTo>
                  <a:lnTo>
                    <a:pt x="79695" y="1628979"/>
                  </a:lnTo>
                  <a:lnTo>
                    <a:pt x="77840" y="1561104"/>
                  </a:lnTo>
                  <a:lnTo>
                    <a:pt x="75984" y="1493230"/>
                  </a:lnTo>
                  <a:lnTo>
                    <a:pt x="74129" y="1425356"/>
                  </a:lnTo>
                  <a:lnTo>
                    <a:pt x="72273" y="1357482"/>
                  </a:lnTo>
                  <a:lnTo>
                    <a:pt x="70418" y="1289608"/>
                  </a:lnTo>
                  <a:lnTo>
                    <a:pt x="68562" y="1221734"/>
                  </a:lnTo>
                  <a:lnTo>
                    <a:pt x="66707" y="1153860"/>
                  </a:lnTo>
                  <a:lnTo>
                    <a:pt x="64851" y="1085986"/>
                  </a:lnTo>
                  <a:lnTo>
                    <a:pt x="62996" y="1018111"/>
                  </a:lnTo>
                  <a:lnTo>
                    <a:pt x="61140" y="950237"/>
                  </a:lnTo>
                  <a:lnTo>
                    <a:pt x="59285" y="882363"/>
                  </a:lnTo>
                  <a:lnTo>
                    <a:pt x="57429" y="814489"/>
                  </a:lnTo>
                  <a:lnTo>
                    <a:pt x="55574" y="746615"/>
                  </a:lnTo>
                  <a:lnTo>
                    <a:pt x="53718" y="678741"/>
                  </a:lnTo>
                  <a:lnTo>
                    <a:pt x="51863" y="610867"/>
                  </a:lnTo>
                  <a:lnTo>
                    <a:pt x="50007" y="542993"/>
                  </a:lnTo>
                  <a:lnTo>
                    <a:pt x="48152" y="475118"/>
                  </a:lnTo>
                  <a:lnTo>
                    <a:pt x="46296" y="407244"/>
                  </a:lnTo>
                  <a:lnTo>
                    <a:pt x="44441" y="339370"/>
                  </a:lnTo>
                  <a:lnTo>
                    <a:pt x="42585" y="271496"/>
                  </a:lnTo>
                  <a:lnTo>
                    <a:pt x="40730" y="203622"/>
                  </a:lnTo>
                  <a:lnTo>
                    <a:pt x="38874" y="135748"/>
                  </a:lnTo>
                  <a:lnTo>
                    <a:pt x="37019" y="67874"/>
                  </a:lnTo>
                  <a:lnTo>
                    <a:pt x="35163" y="0"/>
                  </a:lnTo>
                  <a:lnTo>
                    <a:pt x="0" y="1275"/>
                  </a:lnTo>
                  <a:lnTo>
                    <a:pt x="3068" y="69105"/>
                  </a:lnTo>
                  <a:lnTo>
                    <a:pt x="6136" y="136936"/>
                  </a:lnTo>
                  <a:lnTo>
                    <a:pt x="9204" y="204766"/>
                  </a:lnTo>
                  <a:lnTo>
                    <a:pt x="12272" y="272596"/>
                  </a:lnTo>
                  <a:lnTo>
                    <a:pt x="15340" y="340426"/>
                  </a:lnTo>
                  <a:lnTo>
                    <a:pt x="18408" y="408256"/>
                  </a:lnTo>
                  <a:lnTo>
                    <a:pt x="21476" y="476086"/>
                  </a:lnTo>
                  <a:lnTo>
                    <a:pt x="24544" y="543916"/>
                  </a:lnTo>
                  <a:lnTo>
                    <a:pt x="27612" y="611746"/>
                  </a:lnTo>
                  <a:lnTo>
                    <a:pt x="30680" y="679577"/>
                  </a:lnTo>
                  <a:lnTo>
                    <a:pt x="33748" y="747407"/>
                  </a:lnTo>
                  <a:lnTo>
                    <a:pt x="36816" y="815237"/>
                  </a:lnTo>
                  <a:lnTo>
                    <a:pt x="39884" y="883067"/>
                  </a:lnTo>
                  <a:lnTo>
                    <a:pt x="42952" y="950897"/>
                  </a:lnTo>
                  <a:lnTo>
                    <a:pt x="46020" y="1018727"/>
                  </a:lnTo>
                  <a:lnTo>
                    <a:pt x="49088" y="1086557"/>
                  </a:lnTo>
                  <a:lnTo>
                    <a:pt x="52156" y="1154388"/>
                  </a:lnTo>
                  <a:lnTo>
                    <a:pt x="55224" y="1222218"/>
                  </a:lnTo>
                  <a:lnTo>
                    <a:pt x="58292" y="1290048"/>
                  </a:lnTo>
                  <a:lnTo>
                    <a:pt x="61360" y="1357878"/>
                  </a:lnTo>
                  <a:lnTo>
                    <a:pt x="64428" y="1425708"/>
                  </a:lnTo>
                  <a:lnTo>
                    <a:pt x="67496" y="1493538"/>
                  </a:lnTo>
                  <a:lnTo>
                    <a:pt x="70564" y="1561368"/>
                  </a:lnTo>
                  <a:lnTo>
                    <a:pt x="73632" y="1629199"/>
                  </a:lnTo>
                  <a:lnTo>
                    <a:pt x="76700" y="1697029"/>
                  </a:lnTo>
                  <a:lnTo>
                    <a:pt x="79768" y="1764859"/>
                  </a:lnTo>
                  <a:lnTo>
                    <a:pt x="82837" y="1832689"/>
                  </a:lnTo>
                  <a:lnTo>
                    <a:pt x="85905" y="1900519"/>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7" name="pg27"/>
            <p:cNvSpPr/>
            <p:nvPr/>
          </p:nvSpPr>
          <p:spPr>
            <a:xfrm>
              <a:off x="2681867" y="1442104"/>
              <a:ext cx="53809" cy="1968884"/>
            </a:xfrm>
            <a:custGeom>
              <a:avLst/>
              <a:pathLst>
                <a:path w="53809" h="1968884">
                  <a:moveTo>
                    <a:pt x="53809" y="1968884"/>
                  </a:moveTo>
                  <a:lnTo>
                    <a:pt x="52840" y="1900992"/>
                  </a:lnTo>
                  <a:lnTo>
                    <a:pt x="51872" y="1833099"/>
                  </a:lnTo>
                  <a:lnTo>
                    <a:pt x="50903" y="1765207"/>
                  </a:lnTo>
                  <a:lnTo>
                    <a:pt x="49935" y="1697314"/>
                  </a:lnTo>
                  <a:lnTo>
                    <a:pt x="48967" y="1629421"/>
                  </a:lnTo>
                  <a:lnTo>
                    <a:pt x="47998" y="1561529"/>
                  </a:lnTo>
                  <a:lnTo>
                    <a:pt x="47030" y="1493636"/>
                  </a:lnTo>
                  <a:lnTo>
                    <a:pt x="46061" y="1425744"/>
                  </a:lnTo>
                  <a:lnTo>
                    <a:pt x="45093" y="1357851"/>
                  </a:lnTo>
                  <a:lnTo>
                    <a:pt x="44125" y="1289958"/>
                  </a:lnTo>
                  <a:lnTo>
                    <a:pt x="43156" y="1222066"/>
                  </a:lnTo>
                  <a:lnTo>
                    <a:pt x="42188" y="1154173"/>
                  </a:lnTo>
                  <a:lnTo>
                    <a:pt x="41219" y="1086281"/>
                  </a:lnTo>
                  <a:lnTo>
                    <a:pt x="40251" y="1018388"/>
                  </a:lnTo>
                  <a:lnTo>
                    <a:pt x="39282" y="950496"/>
                  </a:lnTo>
                  <a:lnTo>
                    <a:pt x="38314" y="882603"/>
                  </a:lnTo>
                  <a:lnTo>
                    <a:pt x="37346" y="814710"/>
                  </a:lnTo>
                  <a:lnTo>
                    <a:pt x="36377" y="746818"/>
                  </a:lnTo>
                  <a:lnTo>
                    <a:pt x="35409" y="678925"/>
                  </a:lnTo>
                  <a:lnTo>
                    <a:pt x="34440" y="611033"/>
                  </a:lnTo>
                  <a:lnTo>
                    <a:pt x="33472" y="543140"/>
                  </a:lnTo>
                  <a:lnTo>
                    <a:pt x="32503" y="475248"/>
                  </a:lnTo>
                  <a:lnTo>
                    <a:pt x="31535" y="407355"/>
                  </a:lnTo>
                  <a:lnTo>
                    <a:pt x="30567" y="339462"/>
                  </a:lnTo>
                  <a:lnTo>
                    <a:pt x="29598" y="271570"/>
                  </a:lnTo>
                  <a:lnTo>
                    <a:pt x="28630" y="203677"/>
                  </a:lnTo>
                  <a:lnTo>
                    <a:pt x="27661" y="135785"/>
                  </a:lnTo>
                  <a:lnTo>
                    <a:pt x="26693" y="67892"/>
                  </a:lnTo>
                  <a:lnTo>
                    <a:pt x="25725" y="0"/>
                  </a:lnTo>
                  <a:lnTo>
                    <a:pt x="0" y="535"/>
                  </a:lnTo>
                  <a:lnTo>
                    <a:pt x="1855" y="68409"/>
                  </a:lnTo>
                  <a:lnTo>
                    <a:pt x="3710" y="136283"/>
                  </a:lnTo>
                  <a:lnTo>
                    <a:pt x="5566" y="204157"/>
                  </a:lnTo>
                  <a:lnTo>
                    <a:pt x="7421" y="272031"/>
                  </a:lnTo>
                  <a:lnTo>
                    <a:pt x="9277" y="339905"/>
                  </a:lnTo>
                  <a:lnTo>
                    <a:pt x="11132" y="407779"/>
                  </a:lnTo>
                  <a:lnTo>
                    <a:pt x="12988" y="475653"/>
                  </a:lnTo>
                  <a:lnTo>
                    <a:pt x="14843" y="543528"/>
                  </a:lnTo>
                  <a:lnTo>
                    <a:pt x="16699" y="611402"/>
                  </a:lnTo>
                  <a:lnTo>
                    <a:pt x="18554" y="679276"/>
                  </a:lnTo>
                  <a:lnTo>
                    <a:pt x="20410" y="747150"/>
                  </a:lnTo>
                  <a:lnTo>
                    <a:pt x="22265" y="815024"/>
                  </a:lnTo>
                  <a:lnTo>
                    <a:pt x="24121" y="882898"/>
                  </a:lnTo>
                  <a:lnTo>
                    <a:pt x="25976" y="950772"/>
                  </a:lnTo>
                  <a:lnTo>
                    <a:pt x="27832" y="1018646"/>
                  </a:lnTo>
                  <a:lnTo>
                    <a:pt x="29687" y="1086521"/>
                  </a:lnTo>
                  <a:lnTo>
                    <a:pt x="31543" y="1154395"/>
                  </a:lnTo>
                  <a:lnTo>
                    <a:pt x="33398" y="1222269"/>
                  </a:lnTo>
                  <a:lnTo>
                    <a:pt x="35254" y="1290143"/>
                  </a:lnTo>
                  <a:lnTo>
                    <a:pt x="37109" y="1358017"/>
                  </a:lnTo>
                  <a:lnTo>
                    <a:pt x="38965" y="1425891"/>
                  </a:lnTo>
                  <a:lnTo>
                    <a:pt x="40820" y="1493765"/>
                  </a:lnTo>
                  <a:lnTo>
                    <a:pt x="42676" y="1561639"/>
                  </a:lnTo>
                  <a:lnTo>
                    <a:pt x="44531" y="1629514"/>
                  </a:lnTo>
                  <a:lnTo>
                    <a:pt x="46387" y="1697388"/>
                  </a:lnTo>
                  <a:lnTo>
                    <a:pt x="48242" y="1765262"/>
                  </a:lnTo>
                  <a:lnTo>
                    <a:pt x="50098" y="1833136"/>
                  </a:lnTo>
                  <a:lnTo>
                    <a:pt x="51953" y="1901010"/>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8" name="pg28"/>
            <p:cNvSpPr/>
            <p:nvPr/>
          </p:nvSpPr>
          <p:spPr>
            <a:xfrm>
              <a:off x="2707592" y="1441918"/>
              <a:ext cx="28084" cy="1969069"/>
            </a:xfrm>
            <a:custGeom>
              <a:avLst/>
              <a:pathLst>
                <a:path w="28084" h="1969069">
                  <a:moveTo>
                    <a:pt x="28084" y="1969069"/>
                  </a:moveTo>
                  <a:lnTo>
                    <a:pt x="27818" y="1901171"/>
                  </a:lnTo>
                  <a:lnTo>
                    <a:pt x="27552" y="1833272"/>
                  </a:lnTo>
                  <a:lnTo>
                    <a:pt x="27287" y="1765373"/>
                  </a:lnTo>
                  <a:lnTo>
                    <a:pt x="27021" y="1697474"/>
                  </a:lnTo>
                  <a:lnTo>
                    <a:pt x="26756" y="1629575"/>
                  </a:lnTo>
                  <a:lnTo>
                    <a:pt x="26490" y="1561676"/>
                  </a:lnTo>
                  <a:lnTo>
                    <a:pt x="26225" y="1493777"/>
                  </a:lnTo>
                  <a:lnTo>
                    <a:pt x="25959" y="1425878"/>
                  </a:lnTo>
                  <a:lnTo>
                    <a:pt x="25694" y="1357979"/>
                  </a:lnTo>
                  <a:lnTo>
                    <a:pt x="25428" y="1290080"/>
                  </a:lnTo>
                  <a:lnTo>
                    <a:pt x="25162" y="1222181"/>
                  </a:lnTo>
                  <a:lnTo>
                    <a:pt x="24897" y="1154282"/>
                  </a:lnTo>
                  <a:lnTo>
                    <a:pt x="24631" y="1086383"/>
                  </a:lnTo>
                  <a:lnTo>
                    <a:pt x="24366" y="1018484"/>
                  </a:lnTo>
                  <a:lnTo>
                    <a:pt x="24100" y="950585"/>
                  </a:lnTo>
                  <a:lnTo>
                    <a:pt x="23835" y="882686"/>
                  </a:lnTo>
                  <a:lnTo>
                    <a:pt x="23569" y="814787"/>
                  </a:lnTo>
                  <a:lnTo>
                    <a:pt x="23303" y="746888"/>
                  </a:lnTo>
                  <a:lnTo>
                    <a:pt x="23038" y="678989"/>
                  </a:lnTo>
                  <a:lnTo>
                    <a:pt x="22772" y="611090"/>
                  </a:lnTo>
                  <a:lnTo>
                    <a:pt x="22507" y="543191"/>
                  </a:lnTo>
                  <a:lnTo>
                    <a:pt x="22241" y="475292"/>
                  </a:lnTo>
                  <a:lnTo>
                    <a:pt x="21976" y="407393"/>
                  </a:lnTo>
                  <a:lnTo>
                    <a:pt x="21710" y="339494"/>
                  </a:lnTo>
                  <a:lnTo>
                    <a:pt x="21444" y="271595"/>
                  </a:lnTo>
                  <a:lnTo>
                    <a:pt x="21179" y="203696"/>
                  </a:lnTo>
                  <a:lnTo>
                    <a:pt x="20913" y="135797"/>
                  </a:lnTo>
                  <a:lnTo>
                    <a:pt x="20648" y="67898"/>
                  </a:lnTo>
                  <a:lnTo>
                    <a:pt x="20382" y="0"/>
                  </a:lnTo>
                  <a:lnTo>
                    <a:pt x="0" y="185"/>
                  </a:lnTo>
                  <a:lnTo>
                    <a:pt x="968" y="68077"/>
                  </a:lnTo>
                  <a:lnTo>
                    <a:pt x="1936" y="135970"/>
                  </a:lnTo>
                  <a:lnTo>
                    <a:pt x="2905" y="203862"/>
                  </a:lnTo>
                  <a:lnTo>
                    <a:pt x="3873" y="271755"/>
                  </a:lnTo>
                  <a:lnTo>
                    <a:pt x="4842" y="339648"/>
                  </a:lnTo>
                  <a:lnTo>
                    <a:pt x="5810" y="407540"/>
                  </a:lnTo>
                  <a:lnTo>
                    <a:pt x="6778" y="475433"/>
                  </a:lnTo>
                  <a:lnTo>
                    <a:pt x="7747" y="543325"/>
                  </a:lnTo>
                  <a:lnTo>
                    <a:pt x="8715" y="611218"/>
                  </a:lnTo>
                  <a:lnTo>
                    <a:pt x="9684" y="679111"/>
                  </a:lnTo>
                  <a:lnTo>
                    <a:pt x="10652" y="747003"/>
                  </a:lnTo>
                  <a:lnTo>
                    <a:pt x="11621" y="814896"/>
                  </a:lnTo>
                  <a:lnTo>
                    <a:pt x="12589" y="882788"/>
                  </a:lnTo>
                  <a:lnTo>
                    <a:pt x="13557" y="950681"/>
                  </a:lnTo>
                  <a:lnTo>
                    <a:pt x="14526" y="1018573"/>
                  </a:lnTo>
                  <a:lnTo>
                    <a:pt x="15494" y="1086466"/>
                  </a:lnTo>
                  <a:lnTo>
                    <a:pt x="16463" y="1154359"/>
                  </a:lnTo>
                  <a:lnTo>
                    <a:pt x="17431" y="1222251"/>
                  </a:lnTo>
                  <a:lnTo>
                    <a:pt x="18399" y="1290144"/>
                  </a:lnTo>
                  <a:lnTo>
                    <a:pt x="19368" y="1358036"/>
                  </a:lnTo>
                  <a:lnTo>
                    <a:pt x="20336" y="1425929"/>
                  </a:lnTo>
                  <a:lnTo>
                    <a:pt x="21305" y="1493821"/>
                  </a:lnTo>
                  <a:lnTo>
                    <a:pt x="22273" y="1561714"/>
                  </a:lnTo>
                  <a:lnTo>
                    <a:pt x="23242" y="1629607"/>
                  </a:lnTo>
                  <a:lnTo>
                    <a:pt x="24210" y="1697499"/>
                  </a:lnTo>
                  <a:lnTo>
                    <a:pt x="25178" y="1765392"/>
                  </a:lnTo>
                  <a:lnTo>
                    <a:pt x="26147" y="1833284"/>
                  </a:lnTo>
                  <a:lnTo>
                    <a:pt x="27115" y="1901177"/>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9" name="pg29"/>
            <p:cNvSpPr/>
            <p:nvPr/>
          </p:nvSpPr>
          <p:spPr>
            <a:xfrm>
              <a:off x="2727974" y="1441903"/>
              <a:ext cx="7701" cy="1969085"/>
            </a:xfrm>
            <a:custGeom>
              <a:avLst/>
              <a:pathLst>
                <a:path w="7701" h="1969085">
                  <a:moveTo>
                    <a:pt x="7701" y="1969085"/>
                  </a:moveTo>
                  <a:lnTo>
                    <a:pt x="7701" y="1901185"/>
                  </a:lnTo>
                  <a:lnTo>
                    <a:pt x="7701" y="1833286"/>
                  </a:lnTo>
                  <a:lnTo>
                    <a:pt x="7701" y="1765386"/>
                  </a:lnTo>
                  <a:lnTo>
                    <a:pt x="7701" y="1697487"/>
                  </a:lnTo>
                  <a:lnTo>
                    <a:pt x="7701" y="1629587"/>
                  </a:lnTo>
                  <a:lnTo>
                    <a:pt x="7701" y="1561688"/>
                  </a:lnTo>
                  <a:lnTo>
                    <a:pt x="7701" y="1493788"/>
                  </a:lnTo>
                  <a:lnTo>
                    <a:pt x="7701" y="1425889"/>
                  </a:lnTo>
                  <a:lnTo>
                    <a:pt x="7701" y="1357989"/>
                  </a:lnTo>
                  <a:lnTo>
                    <a:pt x="7701" y="1290090"/>
                  </a:lnTo>
                  <a:lnTo>
                    <a:pt x="7701" y="1222190"/>
                  </a:lnTo>
                  <a:lnTo>
                    <a:pt x="7701" y="1154291"/>
                  </a:lnTo>
                  <a:lnTo>
                    <a:pt x="7701" y="1086391"/>
                  </a:lnTo>
                  <a:lnTo>
                    <a:pt x="7701" y="1018492"/>
                  </a:lnTo>
                  <a:lnTo>
                    <a:pt x="7701" y="950592"/>
                  </a:lnTo>
                  <a:lnTo>
                    <a:pt x="7701" y="882693"/>
                  </a:lnTo>
                  <a:lnTo>
                    <a:pt x="7701" y="814793"/>
                  </a:lnTo>
                  <a:lnTo>
                    <a:pt x="7701" y="746894"/>
                  </a:lnTo>
                  <a:lnTo>
                    <a:pt x="7701" y="678994"/>
                  </a:lnTo>
                  <a:lnTo>
                    <a:pt x="7701" y="611095"/>
                  </a:lnTo>
                  <a:lnTo>
                    <a:pt x="7701" y="543195"/>
                  </a:lnTo>
                  <a:lnTo>
                    <a:pt x="7701" y="475296"/>
                  </a:lnTo>
                  <a:lnTo>
                    <a:pt x="7701" y="407396"/>
                  </a:lnTo>
                  <a:lnTo>
                    <a:pt x="7701" y="339497"/>
                  </a:lnTo>
                  <a:lnTo>
                    <a:pt x="7701" y="271597"/>
                  </a:lnTo>
                  <a:lnTo>
                    <a:pt x="7701" y="203698"/>
                  </a:lnTo>
                  <a:lnTo>
                    <a:pt x="7701" y="135798"/>
                  </a:lnTo>
                  <a:lnTo>
                    <a:pt x="7701" y="67899"/>
                  </a:lnTo>
                  <a:lnTo>
                    <a:pt x="7701" y="0"/>
                  </a:lnTo>
                  <a:lnTo>
                    <a:pt x="0" y="15"/>
                  </a:lnTo>
                  <a:lnTo>
                    <a:pt x="265" y="67914"/>
                  </a:lnTo>
                  <a:lnTo>
                    <a:pt x="531" y="135812"/>
                  </a:lnTo>
                  <a:lnTo>
                    <a:pt x="796" y="203711"/>
                  </a:lnTo>
                  <a:lnTo>
                    <a:pt x="1062" y="271610"/>
                  </a:lnTo>
                  <a:lnTo>
                    <a:pt x="1327" y="339509"/>
                  </a:lnTo>
                  <a:lnTo>
                    <a:pt x="1593" y="407408"/>
                  </a:lnTo>
                  <a:lnTo>
                    <a:pt x="1858" y="475307"/>
                  </a:lnTo>
                  <a:lnTo>
                    <a:pt x="2124" y="543206"/>
                  </a:lnTo>
                  <a:lnTo>
                    <a:pt x="2390" y="611105"/>
                  </a:lnTo>
                  <a:lnTo>
                    <a:pt x="2655" y="679004"/>
                  </a:lnTo>
                  <a:lnTo>
                    <a:pt x="2921" y="746903"/>
                  </a:lnTo>
                  <a:lnTo>
                    <a:pt x="3186" y="814802"/>
                  </a:lnTo>
                  <a:lnTo>
                    <a:pt x="3452" y="882701"/>
                  </a:lnTo>
                  <a:lnTo>
                    <a:pt x="3717" y="950600"/>
                  </a:lnTo>
                  <a:lnTo>
                    <a:pt x="3983" y="1018499"/>
                  </a:lnTo>
                  <a:lnTo>
                    <a:pt x="4249" y="1086398"/>
                  </a:lnTo>
                  <a:lnTo>
                    <a:pt x="4514" y="1154297"/>
                  </a:lnTo>
                  <a:lnTo>
                    <a:pt x="4780" y="1222196"/>
                  </a:lnTo>
                  <a:lnTo>
                    <a:pt x="5045" y="1290095"/>
                  </a:lnTo>
                  <a:lnTo>
                    <a:pt x="5311" y="1357994"/>
                  </a:lnTo>
                  <a:lnTo>
                    <a:pt x="5576" y="1425893"/>
                  </a:lnTo>
                  <a:lnTo>
                    <a:pt x="5842" y="1493792"/>
                  </a:lnTo>
                  <a:lnTo>
                    <a:pt x="6107" y="1561691"/>
                  </a:lnTo>
                  <a:lnTo>
                    <a:pt x="6373" y="1629590"/>
                  </a:lnTo>
                  <a:lnTo>
                    <a:pt x="6639" y="1697489"/>
                  </a:lnTo>
                  <a:lnTo>
                    <a:pt x="6904" y="1765388"/>
                  </a:lnTo>
                  <a:lnTo>
                    <a:pt x="7170" y="1833287"/>
                  </a:lnTo>
                  <a:lnTo>
                    <a:pt x="7435" y="1901186"/>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30" name="tx30"/>
            <p:cNvSpPr/>
            <p:nvPr/>
          </p:nvSpPr>
          <p:spPr>
            <a:xfrm>
              <a:off x="5269032" y="1868625"/>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31" name="rc31"/>
            <p:cNvSpPr/>
            <p:nvPr/>
          </p:nvSpPr>
          <p:spPr>
            <a:xfrm>
              <a:off x="5278032" y="2093019"/>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32" name="rc32"/>
            <p:cNvSpPr/>
            <p:nvPr/>
          </p:nvSpPr>
          <p:spPr>
            <a:xfrm>
              <a:off x="5278032" y="2312475"/>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33" name="rc33"/>
            <p:cNvSpPr/>
            <p:nvPr/>
          </p:nvSpPr>
          <p:spPr>
            <a:xfrm>
              <a:off x="5278032" y="2531931"/>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4" name="rc34"/>
            <p:cNvSpPr/>
            <p:nvPr/>
          </p:nvSpPr>
          <p:spPr>
            <a:xfrm>
              <a:off x="5278032" y="2751387"/>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5" name="rc35"/>
            <p:cNvSpPr/>
            <p:nvPr/>
          </p:nvSpPr>
          <p:spPr>
            <a:xfrm>
              <a:off x="5278032" y="2970843"/>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6" name="rc36"/>
            <p:cNvSpPr/>
            <p:nvPr/>
          </p:nvSpPr>
          <p:spPr>
            <a:xfrm>
              <a:off x="5278032" y="3190299"/>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37" name="rc37"/>
            <p:cNvSpPr/>
            <p:nvPr/>
          </p:nvSpPr>
          <p:spPr>
            <a:xfrm>
              <a:off x="5278032" y="3409755"/>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38" name="rc38"/>
            <p:cNvSpPr/>
            <p:nvPr/>
          </p:nvSpPr>
          <p:spPr>
            <a:xfrm>
              <a:off x="5278032" y="3629211"/>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9" name="rc39"/>
            <p:cNvSpPr/>
            <p:nvPr/>
          </p:nvSpPr>
          <p:spPr>
            <a:xfrm>
              <a:off x="5278032" y="3848667"/>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40" name="rc40"/>
            <p:cNvSpPr/>
            <p:nvPr/>
          </p:nvSpPr>
          <p:spPr>
            <a:xfrm>
              <a:off x="5278032" y="4068123"/>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41" name="rc41"/>
            <p:cNvSpPr/>
            <p:nvPr/>
          </p:nvSpPr>
          <p:spPr>
            <a:xfrm>
              <a:off x="5278032" y="4287579"/>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42" name="rc42"/>
            <p:cNvSpPr/>
            <p:nvPr/>
          </p:nvSpPr>
          <p:spPr>
            <a:xfrm>
              <a:off x="5278032" y="450703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3" name="rc43"/>
            <p:cNvSpPr/>
            <p:nvPr/>
          </p:nvSpPr>
          <p:spPr>
            <a:xfrm>
              <a:off x="5278032" y="472649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4" name="rc44"/>
            <p:cNvSpPr/>
            <p:nvPr/>
          </p:nvSpPr>
          <p:spPr>
            <a:xfrm>
              <a:off x="7171074" y="2093019"/>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5" name="rc45"/>
            <p:cNvSpPr/>
            <p:nvPr/>
          </p:nvSpPr>
          <p:spPr>
            <a:xfrm>
              <a:off x="7171074" y="2312475"/>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6" name="rc46"/>
            <p:cNvSpPr/>
            <p:nvPr/>
          </p:nvSpPr>
          <p:spPr>
            <a:xfrm>
              <a:off x="7171074" y="2531931"/>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47" name="rc47"/>
            <p:cNvSpPr/>
            <p:nvPr/>
          </p:nvSpPr>
          <p:spPr>
            <a:xfrm>
              <a:off x="7171074" y="2751387"/>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48" name="rc48"/>
            <p:cNvSpPr/>
            <p:nvPr/>
          </p:nvSpPr>
          <p:spPr>
            <a:xfrm>
              <a:off x="7171074" y="2970843"/>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9" name="rc49"/>
            <p:cNvSpPr/>
            <p:nvPr/>
          </p:nvSpPr>
          <p:spPr>
            <a:xfrm>
              <a:off x="7171074" y="3190299"/>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50" name="rc50"/>
            <p:cNvSpPr/>
            <p:nvPr/>
          </p:nvSpPr>
          <p:spPr>
            <a:xfrm>
              <a:off x="7171074" y="3409755"/>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51" name="rc51"/>
            <p:cNvSpPr/>
            <p:nvPr/>
          </p:nvSpPr>
          <p:spPr>
            <a:xfrm>
              <a:off x="7171074" y="3629211"/>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52" name="rc52"/>
            <p:cNvSpPr/>
            <p:nvPr/>
          </p:nvSpPr>
          <p:spPr>
            <a:xfrm>
              <a:off x="7171074" y="3848667"/>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3" name="rc53"/>
            <p:cNvSpPr/>
            <p:nvPr/>
          </p:nvSpPr>
          <p:spPr>
            <a:xfrm>
              <a:off x="7171074" y="4068123"/>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4" name="rc54"/>
            <p:cNvSpPr/>
            <p:nvPr/>
          </p:nvSpPr>
          <p:spPr>
            <a:xfrm>
              <a:off x="7171074" y="4287579"/>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5" name="rc55"/>
            <p:cNvSpPr/>
            <p:nvPr/>
          </p:nvSpPr>
          <p:spPr>
            <a:xfrm>
              <a:off x="7171074" y="4507035"/>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6" name="rc56"/>
            <p:cNvSpPr/>
            <p:nvPr/>
          </p:nvSpPr>
          <p:spPr>
            <a:xfrm>
              <a:off x="7171074" y="4726491"/>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57" name="tx57"/>
            <p:cNvSpPr/>
            <p:nvPr/>
          </p:nvSpPr>
          <p:spPr>
            <a:xfrm>
              <a:off x="5558077" y="2128863"/>
              <a:ext cx="129206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DRC: 1,678,000 (22%) </a:t>
              </a:r>
            </a:p>
          </p:txBody>
        </p:sp>
        <p:sp>
          <p:nvSpPr>
            <p:cNvPr id="58" name="tx58"/>
            <p:cNvSpPr/>
            <p:nvPr/>
          </p:nvSpPr>
          <p:spPr>
            <a:xfrm>
              <a:off x="5558077" y="2348319"/>
              <a:ext cx="145380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Ethiopia: 1,117,000 (14%) </a:t>
              </a:r>
            </a:p>
          </p:txBody>
        </p:sp>
        <p:sp>
          <p:nvSpPr>
            <p:cNvPr id="59" name="tx59"/>
            <p:cNvSpPr/>
            <p:nvPr/>
          </p:nvSpPr>
          <p:spPr>
            <a:xfrm>
              <a:off x="5558077" y="2567775"/>
              <a:ext cx="12798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Sudan: 799,000 (10%) </a:t>
              </a:r>
            </a:p>
          </p:txBody>
        </p:sp>
        <p:sp>
          <p:nvSpPr>
            <p:cNvPr id="60" name="tx60"/>
            <p:cNvSpPr/>
            <p:nvPr/>
          </p:nvSpPr>
          <p:spPr>
            <a:xfrm>
              <a:off x="5558077" y="2787231"/>
              <a:ext cx="12486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Yemen: 728,000 (9%) </a:t>
              </a:r>
            </a:p>
          </p:txBody>
        </p:sp>
        <p:sp>
          <p:nvSpPr>
            <p:cNvPr id="61" name="tx61"/>
            <p:cNvSpPr/>
            <p:nvPr/>
          </p:nvSpPr>
          <p:spPr>
            <a:xfrm>
              <a:off x="5558077" y="3006687"/>
              <a:ext cx="148485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Afghanistan: 566,000 (7%) </a:t>
              </a:r>
            </a:p>
          </p:txBody>
        </p:sp>
        <p:sp>
          <p:nvSpPr>
            <p:cNvPr id="62" name="tx62"/>
            <p:cNvSpPr/>
            <p:nvPr/>
          </p:nvSpPr>
          <p:spPr>
            <a:xfrm>
              <a:off x="5558077" y="3226143"/>
              <a:ext cx="129833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Somalia: 434,000 (6%) </a:t>
              </a:r>
            </a:p>
          </p:txBody>
        </p:sp>
        <p:sp>
          <p:nvSpPr>
            <p:cNvPr id="63" name="tx63"/>
            <p:cNvSpPr/>
            <p:nvPr/>
          </p:nvSpPr>
          <p:spPr>
            <a:xfrm>
              <a:off x="5558077" y="3445599"/>
              <a:ext cx="153440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Mozambique: 363,000 (5%) </a:t>
              </a:r>
            </a:p>
          </p:txBody>
        </p:sp>
        <p:sp>
          <p:nvSpPr>
            <p:cNvPr id="64" name="tx64"/>
            <p:cNvSpPr/>
            <p:nvPr/>
          </p:nvSpPr>
          <p:spPr>
            <a:xfrm>
              <a:off x="5558077" y="3665055"/>
              <a:ext cx="150957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Madagascar: 337,000 (4%) </a:t>
              </a:r>
            </a:p>
          </p:txBody>
        </p:sp>
        <p:sp>
          <p:nvSpPr>
            <p:cNvPr id="65" name="tx65"/>
            <p:cNvSpPr/>
            <p:nvPr/>
          </p:nvSpPr>
          <p:spPr>
            <a:xfrm>
              <a:off x="5558077" y="3884511"/>
              <a:ext cx="12050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DPRK: 284,000 (4%) </a:t>
              </a:r>
            </a:p>
          </p:txBody>
        </p:sp>
        <p:sp>
          <p:nvSpPr>
            <p:cNvPr id="66" name="tx66"/>
            <p:cNvSpPr/>
            <p:nvPr/>
          </p:nvSpPr>
          <p:spPr>
            <a:xfrm>
              <a:off x="5558077" y="4103967"/>
              <a:ext cx="12239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Chad: 257,000 (3%) </a:t>
              </a:r>
            </a:p>
          </p:txBody>
        </p:sp>
        <p:sp>
          <p:nvSpPr>
            <p:cNvPr id="67" name="tx67"/>
            <p:cNvSpPr/>
            <p:nvPr/>
          </p:nvSpPr>
          <p:spPr>
            <a:xfrm>
              <a:off x="5558077" y="4323423"/>
              <a:ext cx="116163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Mali: 208,000 (3%) </a:t>
              </a:r>
            </a:p>
          </p:txBody>
        </p:sp>
        <p:sp>
          <p:nvSpPr>
            <p:cNvPr id="68" name="tx68"/>
            <p:cNvSpPr/>
            <p:nvPr/>
          </p:nvSpPr>
          <p:spPr>
            <a:xfrm>
              <a:off x="5558077" y="4542879"/>
              <a:ext cx="1211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Syria: 175,000 (2%) </a:t>
              </a:r>
            </a:p>
          </p:txBody>
        </p:sp>
        <p:sp>
          <p:nvSpPr>
            <p:cNvPr id="69" name="tx69"/>
            <p:cNvSpPr/>
            <p:nvPr/>
          </p:nvSpPr>
          <p:spPr>
            <a:xfrm>
              <a:off x="5558077" y="4762335"/>
              <a:ext cx="122379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Niger: 156,000 (2%) </a:t>
              </a:r>
            </a:p>
          </p:txBody>
        </p:sp>
        <p:sp>
          <p:nvSpPr>
            <p:cNvPr id="70" name="tx70"/>
            <p:cNvSpPr/>
            <p:nvPr/>
          </p:nvSpPr>
          <p:spPr>
            <a:xfrm>
              <a:off x="7451119" y="2128863"/>
              <a:ext cx="13482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Uganda: 150,000 (2%) </a:t>
              </a:r>
            </a:p>
          </p:txBody>
        </p:sp>
        <p:sp>
          <p:nvSpPr>
            <p:cNvPr id="71" name="tx71"/>
            <p:cNvSpPr/>
            <p:nvPr/>
          </p:nvSpPr>
          <p:spPr>
            <a:xfrm>
              <a:off x="7451119" y="2348319"/>
              <a:ext cx="11926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CAR: 132,000 (2%) </a:t>
              </a:r>
            </a:p>
          </p:txBody>
        </p:sp>
        <p:sp>
          <p:nvSpPr>
            <p:cNvPr id="72" name="tx72"/>
            <p:cNvSpPr/>
            <p:nvPr/>
          </p:nvSpPr>
          <p:spPr>
            <a:xfrm>
              <a:off x="7451119" y="2567775"/>
              <a:ext cx="15408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South Sudan: 84,000 (1%) </a:t>
              </a:r>
            </a:p>
          </p:txBody>
        </p:sp>
        <p:sp>
          <p:nvSpPr>
            <p:cNvPr id="73" name="tx73"/>
            <p:cNvSpPr/>
            <p:nvPr/>
          </p:nvSpPr>
          <p:spPr>
            <a:xfrm>
              <a:off x="7451119" y="2787231"/>
              <a:ext cx="12423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Malawi: 58,000 (1%) </a:t>
              </a:r>
            </a:p>
          </p:txBody>
        </p:sp>
        <p:sp>
          <p:nvSpPr>
            <p:cNvPr id="74" name="tx74"/>
            <p:cNvSpPr/>
            <p:nvPr/>
          </p:nvSpPr>
          <p:spPr>
            <a:xfrm>
              <a:off x="7451119" y="3006687"/>
              <a:ext cx="12797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Burundi: 49,000 (1%) </a:t>
              </a:r>
            </a:p>
          </p:txBody>
        </p:sp>
        <p:sp>
          <p:nvSpPr>
            <p:cNvPr id="75" name="tx75"/>
            <p:cNvSpPr/>
            <p:nvPr/>
          </p:nvSpPr>
          <p:spPr>
            <a:xfrm>
              <a:off x="7451119" y="3226143"/>
              <a:ext cx="114930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Togo: 42,000 (1%) </a:t>
              </a:r>
            </a:p>
          </p:txBody>
        </p:sp>
        <p:sp>
          <p:nvSpPr>
            <p:cNvPr id="76" name="tx76"/>
            <p:cNvSpPr/>
            <p:nvPr/>
          </p:nvSpPr>
          <p:spPr>
            <a:xfrm>
              <a:off x="7451119" y="3445599"/>
              <a:ext cx="15530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Burkina Faso: 42,000 (1%) </a:t>
              </a:r>
            </a:p>
          </p:txBody>
        </p:sp>
        <p:sp>
          <p:nvSpPr>
            <p:cNvPr id="77" name="tx77"/>
            <p:cNvSpPr/>
            <p:nvPr/>
          </p:nvSpPr>
          <p:spPr>
            <a:xfrm>
              <a:off x="7451119" y="3665055"/>
              <a:ext cx="129533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Liberia: 29,000 (&lt;1%) </a:t>
              </a:r>
            </a:p>
          </p:txBody>
        </p:sp>
        <p:sp>
          <p:nvSpPr>
            <p:cNvPr id="78" name="tx78"/>
            <p:cNvSpPr/>
            <p:nvPr/>
          </p:nvSpPr>
          <p:spPr>
            <a:xfrm>
              <a:off x="7451119" y="3884511"/>
              <a:ext cx="136987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22) Rwanda: 23,000 (&lt;1%) </a:t>
              </a:r>
            </a:p>
          </p:txBody>
        </p:sp>
        <p:sp>
          <p:nvSpPr>
            <p:cNvPr id="79" name="tx79"/>
            <p:cNvSpPr/>
            <p:nvPr/>
          </p:nvSpPr>
          <p:spPr>
            <a:xfrm>
              <a:off x="7451119" y="4103967"/>
              <a:ext cx="159978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23) Sierra Leone: 22,000 (&lt;1%) </a:t>
              </a:r>
            </a:p>
          </p:txBody>
        </p:sp>
        <p:sp>
          <p:nvSpPr>
            <p:cNvPr id="80" name="tx80"/>
            <p:cNvSpPr/>
            <p:nvPr/>
          </p:nvSpPr>
          <p:spPr>
            <a:xfrm>
              <a:off x="7451119" y="4323423"/>
              <a:ext cx="169288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24) Guinea-Bissau: 16,000 (&lt;1%) </a:t>
              </a:r>
            </a:p>
          </p:txBody>
        </p:sp>
        <p:sp>
          <p:nvSpPr>
            <p:cNvPr id="81" name="tx81"/>
            <p:cNvSpPr/>
            <p:nvPr/>
          </p:nvSpPr>
          <p:spPr>
            <a:xfrm>
              <a:off x="7451119" y="4542879"/>
              <a:ext cx="13511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25) Gambia: 13,000 (&lt;1%) </a:t>
              </a:r>
            </a:p>
          </p:txBody>
        </p:sp>
        <p:sp>
          <p:nvSpPr>
            <p:cNvPr id="82" name="tx82"/>
            <p:cNvSpPr/>
            <p:nvPr/>
          </p:nvSpPr>
          <p:spPr>
            <a:xfrm>
              <a:off x="7451119" y="4762335"/>
              <a:ext cx="122684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26) Eritrea: 5,000 (&lt;1%) </a:t>
              </a:r>
            </a:p>
          </p:txBody>
        </p:sp>
        <p:sp>
          <p:nvSpPr>
            <p:cNvPr id="83" name="tx83"/>
            <p:cNvSpPr/>
            <p:nvPr/>
          </p:nvSpPr>
          <p:spPr>
            <a:xfrm>
              <a:off x="274320" y="757026"/>
              <a:ext cx="68028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un- and under-vaccinated children, by country, LICs, 2023</a:t>
              </a:r>
            </a:p>
          </p:txBody>
        </p:sp>
        <p:sp>
          <p:nvSpPr>
            <p:cNvPr id="84" name="tx84"/>
            <p:cNvSpPr/>
            <p:nvPr/>
          </p:nvSpPr>
          <p:spPr>
            <a:xfrm>
              <a:off x="1035445" y="5916995"/>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5" name="tx85"/>
            <p:cNvSpPr/>
            <p:nvPr/>
          </p:nvSpPr>
          <p:spPr>
            <a:xfrm>
              <a:off x="1096783" y="6039115"/>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86" name="tx86"/>
            <p:cNvSpPr/>
            <p:nvPr/>
          </p:nvSpPr>
          <p:spPr>
            <a:xfrm>
              <a:off x="1581421" y="6159761"/>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87" name="tx87"/>
            <p:cNvSpPr/>
            <p:nvPr/>
          </p:nvSpPr>
          <p:spPr>
            <a:xfrm>
              <a:off x="2702678" y="6286846"/>
              <a:ext cx="2494354"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DTP3 = 7,767,000.</a:t>
              </a:r>
            </a:p>
          </p:txBody>
        </p:sp>
      </p:grpSp>
      <p:sp>
        <p:nvSpPr>
          <p:cNvPr id="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4 (15%) countries accounted for over half (55%) of all un- and under-vaccinated children in LICs.
DRC had the highest number of children who did not receive DTP3 (n = 1,678,000), which is approximately 22% of all un- and under-vaccinated children in LICs (n = 7,767,000).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48640" y="1371600"/>
            <a:ext cx="11155680" cy="54864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Calibri"/>
                <a:cs typeface="Calibri"/>
                <a:ea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2024).</a:t>
            </a:r>
          </a:p>
        </p:txBody>
      </p:sp>
      <p:sp>
        <p:nvSpPr>
          <p:cNvPr id="3" name="body"/>
          <p:cNvSpPr>
            <a:spLocks noGrp="1"/>
          </p:cNvSpPr>
          <p:nvPr>
            <p:ph/>
          </p:nvPr>
        </p:nvSpPr>
        <p:spPr>
          <a:xfrm>
            <a:off x="548640" y="502920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4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4" name="body"/>
          <p:cNvSpPr>
            <a:spLocks noGrp="1"/>
          </p:cNvSpPr>
          <p:nvPr>
            <p:ph/>
          </p:nvPr>
        </p:nvSpPr>
        <p:spPr>
          <a:xfrm>
            <a:off x="548640" y="55778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5" name="body"/>
          <p:cNvSpPr>
            <a:spLocks noGrp="1"/>
          </p:cNvSpPr>
          <p:nvPr>
            <p:ph/>
          </p:nvPr>
        </p:nvSpPr>
        <p:spPr>
          <a:xfrm>
            <a:off x="548640" y="60350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518390" y="4809241"/>
              <a:ext cx="313527" cy="18098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5" name="rc5"/>
            <p:cNvSpPr/>
            <p:nvPr/>
          </p:nvSpPr>
          <p:spPr>
            <a:xfrm>
              <a:off x="1831917" y="4809241"/>
              <a:ext cx="313527" cy="18098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6" name="rc6"/>
            <p:cNvSpPr/>
            <p:nvPr/>
          </p:nvSpPr>
          <p:spPr>
            <a:xfrm>
              <a:off x="2145445" y="4809241"/>
              <a:ext cx="313527" cy="18098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7" name="rc7"/>
            <p:cNvSpPr/>
            <p:nvPr/>
          </p:nvSpPr>
          <p:spPr>
            <a:xfrm>
              <a:off x="2458973" y="4809241"/>
              <a:ext cx="313527" cy="18098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8" name="rc8"/>
            <p:cNvSpPr/>
            <p:nvPr/>
          </p:nvSpPr>
          <p:spPr>
            <a:xfrm>
              <a:off x="2772501" y="4809241"/>
              <a:ext cx="313527" cy="18098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 name="rc9"/>
            <p:cNvSpPr/>
            <p:nvPr/>
          </p:nvSpPr>
          <p:spPr>
            <a:xfrm>
              <a:off x="3086029" y="4809241"/>
              <a:ext cx="313527" cy="18098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 name="rc10"/>
            <p:cNvSpPr/>
            <p:nvPr/>
          </p:nvSpPr>
          <p:spPr>
            <a:xfrm>
              <a:off x="3399557" y="4809241"/>
              <a:ext cx="313527" cy="18098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 name="rc11"/>
            <p:cNvSpPr/>
            <p:nvPr/>
          </p:nvSpPr>
          <p:spPr>
            <a:xfrm>
              <a:off x="3713084" y="480924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 name="rc12"/>
            <p:cNvSpPr/>
            <p:nvPr/>
          </p:nvSpPr>
          <p:spPr>
            <a:xfrm>
              <a:off x="4026612" y="480924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 name="rc13"/>
            <p:cNvSpPr/>
            <p:nvPr/>
          </p:nvSpPr>
          <p:spPr>
            <a:xfrm>
              <a:off x="4340140" y="480924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 name="rc14"/>
            <p:cNvSpPr/>
            <p:nvPr/>
          </p:nvSpPr>
          <p:spPr>
            <a:xfrm>
              <a:off x="4653668" y="480924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 name="rc15"/>
            <p:cNvSpPr/>
            <p:nvPr/>
          </p:nvSpPr>
          <p:spPr>
            <a:xfrm>
              <a:off x="4967196" y="480924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 name="rc16"/>
            <p:cNvSpPr/>
            <p:nvPr/>
          </p:nvSpPr>
          <p:spPr>
            <a:xfrm>
              <a:off x="5280724" y="480924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 name="rc17"/>
            <p:cNvSpPr/>
            <p:nvPr/>
          </p:nvSpPr>
          <p:spPr>
            <a:xfrm>
              <a:off x="5594251" y="480924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 name="rc18"/>
            <p:cNvSpPr/>
            <p:nvPr/>
          </p:nvSpPr>
          <p:spPr>
            <a:xfrm>
              <a:off x="5907779" y="480924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 name="rc19"/>
            <p:cNvSpPr/>
            <p:nvPr/>
          </p:nvSpPr>
          <p:spPr>
            <a:xfrm>
              <a:off x="6221307" y="480924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 name="rc20"/>
            <p:cNvSpPr/>
            <p:nvPr/>
          </p:nvSpPr>
          <p:spPr>
            <a:xfrm>
              <a:off x="6534835" y="480924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 name="rc21"/>
            <p:cNvSpPr/>
            <p:nvPr/>
          </p:nvSpPr>
          <p:spPr>
            <a:xfrm>
              <a:off x="6848363" y="480924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 name="rc22"/>
            <p:cNvSpPr/>
            <p:nvPr/>
          </p:nvSpPr>
          <p:spPr>
            <a:xfrm>
              <a:off x="7161891" y="4809241"/>
              <a:ext cx="313527" cy="18098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 name="rc23"/>
            <p:cNvSpPr/>
            <p:nvPr/>
          </p:nvSpPr>
          <p:spPr>
            <a:xfrm>
              <a:off x="7475418" y="480924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 name="rc24"/>
            <p:cNvSpPr/>
            <p:nvPr/>
          </p:nvSpPr>
          <p:spPr>
            <a:xfrm>
              <a:off x="7788946" y="4809241"/>
              <a:ext cx="313527" cy="18098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 name="rc25"/>
            <p:cNvSpPr/>
            <p:nvPr/>
          </p:nvSpPr>
          <p:spPr>
            <a:xfrm>
              <a:off x="8102474" y="4809241"/>
              <a:ext cx="313527" cy="18098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 name="rc26"/>
            <p:cNvSpPr/>
            <p:nvPr/>
          </p:nvSpPr>
          <p:spPr>
            <a:xfrm>
              <a:off x="8416002" y="4809241"/>
              <a:ext cx="313527" cy="18098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7" name="rc27"/>
            <p:cNvSpPr/>
            <p:nvPr/>
          </p:nvSpPr>
          <p:spPr>
            <a:xfrm>
              <a:off x="8729530" y="4809241"/>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8" name="rc28"/>
            <p:cNvSpPr/>
            <p:nvPr/>
          </p:nvSpPr>
          <p:spPr>
            <a:xfrm>
              <a:off x="5594251" y="191356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9" name="rc29"/>
            <p:cNvSpPr/>
            <p:nvPr/>
          </p:nvSpPr>
          <p:spPr>
            <a:xfrm>
              <a:off x="5907779" y="191356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0" name="rc30"/>
            <p:cNvSpPr/>
            <p:nvPr/>
          </p:nvSpPr>
          <p:spPr>
            <a:xfrm>
              <a:off x="6221307" y="191356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1" name="rc31"/>
            <p:cNvSpPr/>
            <p:nvPr/>
          </p:nvSpPr>
          <p:spPr>
            <a:xfrm>
              <a:off x="6534835" y="191356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2" name="rc32"/>
            <p:cNvSpPr/>
            <p:nvPr/>
          </p:nvSpPr>
          <p:spPr>
            <a:xfrm>
              <a:off x="6848363" y="191356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3" name="rc33"/>
            <p:cNvSpPr/>
            <p:nvPr/>
          </p:nvSpPr>
          <p:spPr>
            <a:xfrm>
              <a:off x="7161891" y="191356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4" name="rc34"/>
            <p:cNvSpPr/>
            <p:nvPr/>
          </p:nvSpPr>
          <p:spPr>
            <a:xfrm>
              <a:off x="7475418" y="191356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5" name="rc35"/>
            <p:cNvSpPr/>
            <p:nvPr/>
          </p:nvSpPr>
          <p:spPr>
            <a:xfrm>
              <a:off x="7788946" y="191356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6" name="rc36"/>
            <p:cNvSpPr/>
            <p:nvPr/>
          </p:nvSpPr>
          <p:spPr>
            <a:xfrm>
              <a:off x="8102474" y="191356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7" name="rc37"/>
            <p:cNvSpPr/>
            <p:nvPr/>
          </p:nvSpPr>
          <p:spPr>
            <a:xfrm>
              <a:off x="8416002" y="191356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8" name="rc38"/>
            <p:cNvSpPr/>
            <p:nvPr/>
          </p:nvSpPr>
          <p:spPr>
            <a:xfrm>
              <a:off x="8729530" y="191356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 name="rc39"/>
            <p:cNvSpPr/>
            <p:nvPr/>
          </p:nvSpPr>
          <p:spPr>
            <a:xfrm>
              <a:off x="1518390" y="1551600"/>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0" name="rc40"/>
            <p:cNvSpPr/>
            <p:nvPr/>
          </p:nvSpPr>
          <p:spPr>
            <a:xfrm>
              <a:off x="1831917" y="1551600"/>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1" name="rc41"/>
            <p:cNvSpPr/>
            <p:nvPr/>
          </p:nvSpPr>
          <p:spPr>
            <a:xfrm>
              <a:off x="2145445" y="1551600"/>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2" name="rc42"/>
            <p:cNvSpPr/>
            <p:nvPr/>
          </p:nvSpPr>
          <p:spPr>
            <a:xfrm>
              <a:off x="2458973" y="1551600"/>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3" name="rc43"/>
            <p:cNvSpPr/>
            <p:nvPr/>
          </p:nvSpPr>
          <p:spPr>
            <a:xfrm>
              <a:off x="2772501" y="1551600"/>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4" name="rc44"/>
            <p:cNvSpPr/>
            <p:nvPr/>
          </p:nvSpPr>
          <p:spPr>
            <a:xfrm>
              <a:off x="3086029" y="1551600"/>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5" name="rc45"/>
            <p:cNvSpPr/>
            <p:nvPr/>
          </p:nvSpPr>
          <p:spPr>
            <a:xfrm>
              <a:off x="3399557" y="155160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6" name="rc46"/>
            <p:cNvSpPr/>
            <p:nvPr/>
          </p:nvSpPr>
          <p:spPr>
            <a:xfrm>
              <a:off x="3713084" y="155160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 name="rc47"/>
            <p:cNvSpPr/>
            <p:nvPr/>
          </p:nvSpPr>
          <p:spPr>
            <a:xfrm>
              <a:off x="4026612" y="155160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8" name="rc48"/>
            <p:cNvSpPr/>
            <p:nvPr/>
          </p:nvSpPr>
          <p:spPr>
            <a:xfrm>
              <a:off x="4340140" y="155160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 name="rc49"/>
            <p:cNvSpPr/>
            <p:nvPr/>
          </p:nvSpPr>
          <p:spPr>
            <a:xfrm>
              <a:off x="4653668" y="155160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0" name="rc50"/>
            <p:cNvSpPr/>
            <p:nvPr/>
          </p:nvSpPr>
          <p:spPr>
            <a:xfrm>
              <a:off x="4967196" y="155160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1" name="rc51"/>
            <p:cNvSpPr/>
            <p:nvPr/>
          </p:nvSpPr>
          <p:spPr>
            <a:xfrm>
              <a:off x="5280724" y="155160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2" name="rc52"/>
            <p:cNvSpPr/>
            <p:nvPr/>
          </p:nvSpPr>
          <p:spPr>
            <a:xfrm>
              <a:off x="5594251" y="155160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3" name="rc53"/>
            <p:cNvSpPr/>
            <p:nvPr/>
          </p:nvSpPr>
          <p:spPr>
            <a:xfrm>
              <a:off x="5907779" y="155160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4" name="rc54"/>
            <p:cNvSpPr/>
            <p:nvPr/>
          </p:nvSpPr>
          <p:spPr>
            <a:xfrm>
              <a:off x="6221307" y="155160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5" name="rc55"/>
            <p:cNvSpPr/>
            <p:nvPr/>
          </p:nvSpPr>
          <p:spPr>
            <a:xfrm>
              <a:off x="6534835" y="155160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 name="rc56"/>
            <p:cNvSpPr/>
            <p:nvPr/>
          </p:nvSpPr>
          <p:spPr>
            <a:xfrm>
              <a:off x="6848363" y="155160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7" name="rc57"/>
            <p:cNvSpPr/>
            <p:nvPr/>
          </p:nvSpPr>
          <p:spPr>
            <a:xfrm>
              <a:off x="7161891" y="155160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8" name="rc58"/>
            <p:cNvSpPr/>
            <p:nvPr/>
          </p:nvSpPr>
          <p:spPr>
            <a:xfrm>
              <a:off x="7475418" y="155160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9" name="rc59"/>
            <p:cNvSpPr/>
            <p:nvPr/>
          </p:nvSpPr>
          <p:spPr>
            <a:xfrm>
              <a:off x="7788946" y="155160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0" name="rc60"/>
            <p:cNvSpPr/>
            <p:nvPr/>
          </p:nvSpPr>
          <p:spPr>
            <a:xfrm>
              <a:off x="8102474" y="155160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 name="rc61"/>
            <p:cNvSpPr/>
            <p:nvPr/>
          </p:nvSpPr>
          <p:spPr>
            <a:xfrm>
              <a:off x="8416002" y="155160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2" name="rc62"/>
            <p:cNvSpPr/>
            <p:nvPr/>
          </p:nvSpPr>
          <p:spPr>
            <a:xfrm>
              <a:off x="8729530" y="1551600"/>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3" name="rc63"/>
            <p:cNvSpPr/>
            <p:nvPr/>
          </p:nvSpPr>
          <p:spPr>
            <a:xfrm>
              <a:off x="1518390" y="1913560"/>
              <a:ext cx="313527" cy="18098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4" name="rc64"/>
            <p:cNvSpPr/>
            <p:nvPr/>
          </p:nvSpPr>
          <p:spPr>
            <a:xfrm>
              <a:off x="1831917" y="1913560"/>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5" name="rc65"/>
            <p:cNvSpPr/>
            <p:nvPr/>
          </p:nvSpPr>
          <p:spPr>
            <a:xfrm>
              <a:off x="2145445" y="1913560"/>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6" name="rc66"/>
            <p:cNvSpPr/>
            <p:nvPr/>
          </p:nvSpPr>
          <p:spPr>
            <a:xfrm>
              <a:off x="2458973" y="1913560"/>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7" name="rc67"/>
            <p:cNvSpPr/>
            <p:nvPr/>
          </p:nvSpPr>
          <p:spPr>
            <a:xfrm>
              <a:off x="2772501" y="1913560"/>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8" name="rc68"/>
            <p:cNvSpPr/>
            <p:nvPr/>
          </p:nvSpPr>
          <p:spPr>
            <a:xfrm>
              <a:off x="3086029" y="1913560"/>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9" name="rc69"/>
            <p:cNvSpPr/>
            <p:nvPr/>
          </p:nvSpPr>
          <p:spPr>
            <a:xfrm>
              <a:off x="3399557" y="1913560"/>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70" name="rc70"/>
            <p:cNvSpPr/>
            <p:nvPr/>
          </p:nvSpPr>
          <p:spPr>
            <a:xfrm>
              <a:off x="3713084" y="1913560"/>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1" name="rc71"/>
            <p:cNvSpPr/>
            <p:nvPr/>
          </p:nvSpPr>
          <p:spPr>
            <a:xfrm>
              <a:off x="4026612" y="191356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2" name="rc72"/>
            <p:cNvSpPr/>
            <p:nvPr/>
          </p:nvSpPr>
          <p:spPr>
            <a:xfrm>
              <a:off x="4340140" y="191356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3" name="rc73"/>
            <p:cNvSpPr/>
            <p:nvPr/>
          </p:nvSpPr>
          <p:spPr>
            <a:xfrm>
              <a:off x="4653668" y="191356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4" name="rc74"/>
            <p:cNvSpPr/>
            <p:nvPr/>
          </p:nvSpPr>
          <p:spPr>
            <a:xfrm>
              <a:off x="4967196" y="191356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5" name="rc75"/>
            <p:cNvSpPr/>
            <p:nvPr/>
          </p:nvSpPr>
          <p:spPr>
            <a:xfrm>
              <a:off x="5280724" y="191356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6" name="rc76"/>
            <p:cNvSpPr/>
            <p:nvPr/>
          </p:nvSpPr>
          <p:spPr>
            <a:xfrm>
              <a:off x="1518390" y="5171201"/>
              <a:ext cx="313527" cy="18098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77" name="rc77"/>
            <p:cNvSpPr/>
            <p:nvPr/>
          </p:nvSpPr>
          <p:spPr>
            <a:xfrm>
              <a:off x="1831917" y="5171201"/>
              <a:ext cx="313527" cy="18098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78" name="rc78"/>
            <p:cNvSpPr/>
            <p:nvPr/>
          </p:nvSpPr>
          <p:spPr>
            <a:xfrm>
              <a:off x="2145445" y="5171201"/>
              <a:ext cx="313527" cy="18098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79" name="rc79"/>
            <p:cNvSpPr/>
            <p:nvPr/>
          </p:nvSpPr>
          <p:spPr>
            <a:xfrm>
              <a:off x="2458973" y="5171201"/>
              <a:ext cx="313527" cy="18098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80" name="rc80"/>
            <p:cNvSpPr/>
            <p:nvPr/>
          </p:nvSpPr>
          <p:spPr>
            <a:xfrm>
              <a:off x="2772501" y="5171201"/>
              <a:ext cx="313527" cy="18098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1" name="rc81"/>
            <p:cNvSpPr/>
            <p:nvPr/>
          </p:nvSpPr>
          <p:spPr>
            <a:xfrm>
              <a:off x="3086029" y="517120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2" name="rc82"/>
            <p:cNvSpPr/>
            <p:nvPr/>
          </p:nvSpPr>
          <p:spPr>
            <a:xfrm>
              <a:off x="3399557" y="5171201"/>
              <a:ext cx="313527" cy="18098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3" name="rc83"/>
            <p:cNvSpPr/>
            <p:nvPr/>
          </p:nvSpPr>
          <p:spPr>
            <a:xfrm>
              <a:off x="3713084" y="5171201"/>
              <a:ext cx="313527" cy="18098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84" name="rc84"/>
            <p:cNvSpPr/>
            <p:nvPr/>
          </p:nvSpPr>
          <p:spPr>
            <a:xfrm>
              <a:off x="4026612" y="5171201"/>
              <a:ext cx="313527" cy="18098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85" name="rc85"/>
            <p:cNvSpPr/>
            <p:nvPr/>
          </p:nvSpPr>
          <p:spPr>
            <a:xfrm>
              <a:off x="4340140" y="517120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86" name="rc86"/>
            <p:cNvSpPr/>
            <p:nvPr/>
          </p:nvSpPr>
          <p:spPr>
            <a:xfrm>
              <a:off x="4653668" y="5171201"/>
              <a:ext cx="313527" cy="18098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87" name="rc87"/>
            <p:cNvSpPr/>
            <p:nvPr/>
          </p:nvSpPr>
          <p:spPr>
            <a:xfrm>
              <a:off x="4967196" y="5171201"/>
              <a:ext cx="313527" cy="18098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88" name="rc88"/>
            <p:cNvSpPr/>
            <p:nvPr/>
          </p:nvSpPr>
          <p:spPr>
            <a:xfrm>
              <a:off x="5280724" y="5171201"/>
              <a:ext cx="313527" cy="18098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89" name="rc89"/>
            <p:cNvSpPr/>
            <p:nvPr/>
          </p:nvSpPr>
          <p:spPr>
            <a:xfrm>
              <a:off x="5594251" y="5171201"/>
              <a:ext cx="313527" cy="18098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90" name="rc90"/>
            <p:cNvSpPr/>
            <p:nvPr/>
          </p:nvSpPr>
          <p:spPr>
            <a:xfrm>
              <a:off x="5907779" y="5171201"/>
              <a:ext cx="313527" cy="18098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91" name="rc91"/>
            <p:cNvSpPr/>
            <p:nvPr/>
          </p:nvSpPr>
          <p:spPr>
            <a:xfrm>
              <a:off x="6221307" y="5171201"/>
              <a:ext cx="313527" cy="18098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92" name="rc92"/>
            <p:cNvSpPr/>
            <p:nvPr/>
          </p:nvSpPr>
          <p:spPr>
            <a:xfrm>
              <a:off x="6534835" y="517120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3" name="rc93"/>
            <p:cNvSpPr/>
            <p:nvPr/>
          </p:nvSpPr>
          <p:spPr>
            <a:xfrm>
              <a:off x="6848363" y="517120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4" name="rc94"/>
            <p:cNvSpPr/>
            <p:nvPr/>
          </p:nvSpPr>
          <p:spPr>
            <a:xfrm>
              <a:off x="7161891" y="517120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5" name="rc95"/>
            <p:cNvSpPr/>
            <p:nvPr/>
          </p:nvSpPr>
          <p:spPr>
            <a:xfrm>
              <a:off x="7475418" y="517120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6" name="rc96"/>
            <p:cNvSpPr/>
            <p:nvPr/>
          </p:nvSpPr>
          <p:spPr>
            <a:xfrm>
              <a:off x="7788946" y="517120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7" name="rc97"/>
            <p:cNvSpPr/>
            <p:nvPr/>
          </p:nvSpPr>
          <p:spPr>
            <a:xfrm>
              <a:off x="8102474" y="517120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8" name="rc98"/>
            <p:cNvSpPr/>
            <p:nvPr/>
          </p:nvSpPr>
          <p:spPr>
            <a:xfrm>
              <a:off x="8416002" y="517120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99" name="rc99"/>
            <p:cNvSpPr/>
            <p:nvPr/>
          </p:nvSpPr>
          <p:spPr>
            <a:xfrm>
              <a:off x="8729530" y="517120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0" name="rc100"/>
            <p:cNvSpPr/>
            <p:nvPr/>
          </p:nvSpPr>
          <p:spPr>
            <a:xfrm>
              <a:off x="4967196" y="118964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1" name="rc101"/>
            <p:cNvSpPr/>
            <p:nvPr/>
          </p:nvSpPr>
          <p:spPr>
            <a:xfrm>
              <a:off x="5280724" y="118964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2" name="rc102"/>
            <p:cNvSpPr/>
            <p:nvPr/>
          </p:nvSpPr>
          <p:spPr>
            <a:xfrm>
              <a:off x="5594251" y="118964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3" name="rc103"/>
            <p:cNvSpPr/>
            <p:nvPr/>
          </p:nvSpPr>
          <p:spPr>
            <a:xfrm>
              <a:off x="5907779" y="118964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4" name="rc104"/>
            <p:cNvSpPr/>
            <p:nvPr/>
          </p:nvSpPr>
          <p:spPr>
            <a:xfrm>
              <a:off x="6221307" y="118964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5" name="rc105"/>
            <p:cNvSpPr/>
            <p:nvPr/>
          </p:nvSpPr>
          <p:spPr>
            <a:xfrm>
              <a:off x="6534835" y="118964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6" name="rc106"/>
            <p:cNvSpPr/>
            <p:nvPr/>
          </p:nvSpPr>
          <p:spPr>
            <a:xfrm>
              <a:off x="6848363" y="118964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7" name="rc107"/>
            <p:cNvSpPr/>
            <p:nvPr/>
          </p:nvSpPr>
          <p:spPr>
            <a:xfrm>
              <a:off x="7161891" y="118964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8" name="rc108"/>
            <p:cNvSpPr/>
            <p:nvPr/>
          </p:nvSpPr>
          <p:spPr>
            <a:xfrm>
              <a:off x="7475418" y="118964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9" name="rc109"/>
            <p:cNvSpPr/>
            <p:nvPr/>
          </p:nvSpPr>
          <p:spPr>
            <a:xfrm>
              <a:off x="7788946" y="118964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0" name="rc110"/>
            <p:cNvSpPr/>
            <p:nvPr/>
          </p:nvSpPr>
          <p:spPr>
            <a:xfrm>
              <a:off x="8102474" y="118964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1" name="rc111"/>
            <p:cNvSpPr/>
            <p:nvPr/>
          </p:nvSpPr>
          <p:spPr>
            <a:xfrm>
              <a:off x="8416002" y="118964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2" name="rc112"/>
            <p:cNvSpPr/>
            <p:nvPr/>
          </p:nvSpPr>
          <p:spPr>
            <a:xfrm>
              <a:off x="8729530" y="118964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3" name="rc113"/>
            <p:cNvSpPr/>
            <p:nvPr/>
          </p:nvSpPr>
          <p:spPr>
            <a:xfrm>
              <a:off x="1518390" y="4990221"/>
              <a:ext cx="313527" cy="18098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14" name="rc114"/>
            <p:cNvSpPr/>
            <p:nvPr/>
          </p:nvSpPr>
          <p:spPr>
            <a:xfrm>
              <a:off x="1831917" y="4990221"/>
              <a:ext cx="313527" cy="180980"/>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15" name="rc115"/>
            <p:cNvSpPr/>
            <p:nvPr/>
          </p:nvSpPr>
          <p:spPr>
            <a:xfrm>
              <a:off x="2145445" y="4990221"/>
              <a:ext cx="313527" cy="18098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16" name="rc116"/>
            <p:cNvSpPr/>
            <p:nvPr/>
          </p:nvSpPr>
          <p:spPr>
            <a:xfrm>
              <a:off x="2458973" y="4990221"/>
              <a:ext cx="313527" cy="18098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17" name="rc117"/>
            <p:cNvSpPr/>
            <p:nvPr/>
          </p:nvSpPr>
          <p:spPr>
            <a:xfrm>
              <a:off x="2772501" y="4990221"/>
              <a:ext cx="313527" cy="18098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18" name="rc118"/>
            <p:cNvSpPr/>
            <p:nvPr/>
          </p:nvSpPr>
          <p:spPr>
            <a:xfrm>
              <a:off x="3086029" y="4990221"/>
              <a:ext cx="313527" cy="18098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19" name="rc119"/>
            <p:cNvSpPr/>
            <p:nvPr/>
          </p:nvSpPr>
          <p:spPr>
            <a:xfrm>
              <a:off x="3399557" y="4990221"/>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20" name="rc120"/>
            <p:cNvSpPr/>
            <p:nvPr/>
          </p:nvSpPr>
          <p:spPr>
            <a:xfrm>
              <a:off x="3713084" y="4990221"/>
              <a:ext cx="313527" cy="18098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1" name="rc121"/>
            <p:cNvSpPr/>
            <p:nvPr/>
          </p:nvSpPr>
          <p:spPr>
            <a:xfrm>
              <a:off x="4026612" y="499022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2" name="rc122"/>
            <p:cNvSpPr/>
            <p:nvPr/>
          </p:nvSpPr>
          <p:spPr>
            <a:xfrm>
              <a:off x="4340140" y="4990221"/>
              <a:ext cx="313527" cy="18098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23" name="rc123"/>
            <p:cNvSpPr/>
            <p:nvPr/>
          </p:nvSpPr>
          <p:spPr>
            <a:xfrm>
              <a:off x="4653668" y="4990221"/>
              <a:ext cx="313527" cy="18098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24" name="rc124"/>
            <p:cNvSpPr/>
            <p:nvPr/>
          </p:nvSpPr>
          <p:spPr>
            <a:xfrm>
              <a:off x="4967196" y="499022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5" name="rc125"/>
            <p:cNvSpPr/>
            <p:nvPr/>
          </p:nvSpPr>
          <p:spPr>
            <a:xfrm>
              <a:off x="5280724" y="499022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6" name="rc126"/>
            <p:cNvSpPr/>
            <p:nvPr/>
          </p:nvSpPr>
          <p:spPr>
            <a:xfrm>
              <a:off x="5594251" y="4990221"/>
              <a:ext cx="313527" cy="18098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27" name="rc127"/>
            <p:cNvSpPr/>
            <p:nvPr/>
          </p:nvSpPr>
          <p:spPr>
            <a:xfrm>
              <a:off x="5907779" y="4990221"/>
              <a:ext cx="313527" cy="18098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28" name="rc128"/>
            <p:cNvSpPr/>
            <p:nvPr/>
          </p:nvSpPr>
          <p:spPr>
            <a:xfrm>
              <a:off x="1518390" y="4447281"/>
              <a:ext cx="313527" cy="18098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29" name="rc129"/>
            <p:cNvSpPr/>
            <p:nvPr/>
          </p:nvSpPr>
          <p:spPr>
            <a:xfrm>
              <a:off x="1831917" y="4447281"/>
              <a:ext cx="313527" cy="18098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30" name="rc130"/>
            <p:cNvSpPr/>
            <p:nvPr/>
          </p:nvSpPr>
          <p:spPr>
            <a:xfrm>
              <a:off x="2145445" y="4447281"/>
              <a:ext cx="313527" cy="18098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31" name="rc131"/>
            <p:cNvSpPr/>
            <p:nvPr/>
          </p:nvSpPr>
          <p:spPr>
            <a:xfrm>
              <a:off x="2458973" y="4447281"/>
              <a:ext cx="313527" cy="18098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32" name="rc132"/>
            <p:cNvSpPr/>
            <p:nvPr/>
          </p:nvSpPr>
          <p:spPr>
            <a:xfrm>
              <a:off x="2772501" y="444728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33" name="rc133"/>
            <p:cNvSpPr/>
            <p:nvPr/>
          </p:nvSpPr>
          <p:spPr>
            <a:xfrm>
              <a:off x="3086029" y="4447281"/>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34" name="rc134"/>
            <p:cNvSpPr/>
            <p:nvPr/>
          </p:nvSpPr>
          <p:spPr>
            <a:xfrm>
              <a:off x="3399557" y="444728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5" name="rc135"/>
            <p:cNvSpPr/>
            <p:nvPr/>
          </p:nvSpPr>
          <p:spPr>
            <a:xfrm>
              <a:off x="3713084" y="444728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6" name="rc136"/>
            <p:cNvSpPr/>
            <p:nvPr/>
          </p:nvSpPr>
          <p:spPr>
            <a:xfrm>
              <a:off x="4026612" y="444728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37" name="rc137"/>
            <p:cNvSpPr/>
            <p:nvPr/>
          </p:nvSpPr>
          <p:spPr>
            <a:xfrm>
              <a:off x="4340140" y="444728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8" name="rc138"/>
            <p:cNvSpPr/>
            <p:nvPr/>
          </p:nvSpPr>
          <p:spPr>
            <a:xfrm>
              <a:off x="4653668" y="4447281"/>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39" name="rc139"/>
            <p:cNvSpPr/>
            <p:nvPr/>
          </p:nvSpPr>
          <p:spPr>
            <a:xfrm>
              <a:off x="4967196" y="444728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0" name="rc140"/>
            <p:cNvSpPr/>
            <p:nvPr/>
          </p:nvSpPr>
          <p:spPr>
            <a:xfrm>
              <a:off x="5280724" y="444728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1" name="rc141"/>
            <p:cNvSpPr/>
            <p:nvPr/>
          </p:nvSpPr>
          <p:spPr>
            <a:xfrm>
              <a:off x="5594251" y="444728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2" name="rc142"/>
            <p:cNvSpPr/>
            <p:nvPr/>
          </p:nvSpPr>
          <p:spPr>
            <a:xfrm>
              <a:off x="5907779" y="444728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3" name="rc143"/>
            <p:cNvSpPr/>
            <p:nvPr/>
          </p:nvSpPr>
          <p:spPr>
            <a:xfrm>
              <a:off x="6221307" y="444728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4" name="rc144"/>
            <p:cNvSpPr/>
            <p:nvPr/>
          </p:nvSpPr>
          <p:spPr>
            <a:xfrm>
              <a:off x="6534835" y="444728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5" name="rc145"/>
            <p:cNvSpPr/>
            <p:nvPr/>
          </p:nvSpPr>
          <p:spPr>
            <a:xfrm>
              <a:off x="6848363" y="444728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6" name="rc146"/>
            <p:cNvSpPr/>
            <p:nvPr/>
          </p:nvSpPr>
          <p:spPr>
            <a:xfrm>
              <a:off x="7161891" y="444728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7" name="rc147"/>
            <p:cNvSpPr/>
            <p:nvPr/>
          </p:nvSpPr>
          <p:spPr>
            <a:xfrm>
              <a:off x="7475418" y="444728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8" name="rc148"/>
            <p:cNvSpPr/>
            <p:nvPr/>
          </p:nvSpPr>
          <p:spPr>
            <a:xfrm>
              <a:off x="7788946" y="444728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9" name="rc149"/>
            <p:cNvSpPr/>
            <p:nvPr/>
          </p:nvSpPr>
          <p:spPr>
            <a:xfrm>
              <a:off x="8102474" y="444728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0" name="rc150"/>
            <p:cNvSpPr/>
            <p:nvPr/>
          </p:nvSpPr>
          <p:spPr>
            <a:xfrm>
              <a:off x="8416002" y="444728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1" name="rc151"/>
            <p:cNvSpPr/>
            <p:nvPr/>
          </p:nvSpPr>
          <p:spPr>
            <a:xfrm>
              <a:off x="8729530" y="4447281"/>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2" name="rc152"/>
            <p:cNvSpPr/>
            <p:nvPr/>
          </p:nvSpPr>
          <p:spPr>
            <a:xfrm>
              <a:off x="6221307" y="499022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53" name="rc153"/>
            <p:cNvSpPr/>
            <p:nvPr/>
          </p:nvSpPr>
          <p:spPr>
            <a:xfrm>
              <a:off x="6534835" y="499022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4" name="rc154"/>
            <p:cNvSpPr/>
            <p:nvPr/>
          </p:nvSpPr>
          <p:spPr>
            <a:xfrm>
              <a:off x="6848363" y="499022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5" name="rc155"/>
            <p:cNvSpPr/>
            <p:nvPr/>
          </p:nvSpPr>
          <p:spPr>
            <a:xfrm>
              <a:off x="7161891" y="4990221"/>
              <a:ext cx="313527" cy="18098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56" name="rc156"/>
            <p:cNvSpPr/>
            <p:nvPr/>
          </p:nvSpPr>
          <p:spPr>
            <a:xfrm>
              <a:off x="7475418" y="499022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7" name="rc157"/>
            <p:cNvSpPr/>
            <p:nvPr/>
          </p:nvSpPr>
          <p:spPr>
            <a:xfrm>
              <a:off x="7788946" y="499022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8" name="rc158"/>
            <p:cNvSpPr/>
            <p:nvPr/>
          </p:nvSpPr>
          <p:spPr>
            <a:xfrm>
              <a:off x="8102474" y="499022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59" name="rc159"/>
            <p:cNvSpPr/>
            <p:nvPr/>
          </p:nvSpPr>
          <p:spPr>
            <a:xfrm>
              <a:off x="8416002" y="499022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0" name="rc160"/>
            <p:cNvSpPr/>
            <p:nvPr/>
          </p:nvSpPr>
          <p:spPr>
            <a:xfrm>
              <a:off x="8729530" y="4990221"/>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1" name="rc161"/>
            <p:cNvSpPr/>
            <p:nvPr/>
          </p:nvSpPr>
          <p:spPr>
            <a:xfrm>
              <a:off x="5280724" y="137062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62" name="rc162"/>
            <p:cNvSpPr/>
            <p:nvPr/>
          </p:nvSpPr>
          <p:spPr>
            <a:xfrm>
              <a:off x="5594251" y="137062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5907779" y="137062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4" name="rc164"/>
            <p:cNvSpPr/>
            <p:nvPr/>
          </p:nvSpPr>
          <p:spPr>
            <a:xfrm>
              <a:off x="6221307" y="137062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5" name="rc165"/>
            <p:cNvSpPr/>
            <p:nvPr/>
          </p:nvSpPr>
          <p:spPr>
            <a:xfrm>
              <a:off x="6534835" y="137062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66" name="rc166"/>
            <p:cNvSpPr/>
            <p:nvPr/>
          </p:nvSpPr>
          <p:spPr>
            <a:xfrm>
              <a:off x="6848363" y="137062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7" name="rc167"/>
            <p:cNvSpPr/>
            <p:nvPr/>
          </p:nvSpPr>
          <p:spPr>
            <a:xfrm>
              <a:off x="7161891" y="137062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8" name="rc168"/>
            <p:cNvSpPr/>
            <p:nvPr/>
          </p:nvSpPr>
          <p:spPr>
            <a:xfrm>
              <a:off x="7475418" y="137062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69" name="rc169"/>
            <p:cNvSpPr/>
            <p:nvPr/>
          </p:nvSpPr>
          <p:spPr>
            <a:xfrm>
              <a:off x="7788946" y="1370620"/>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0" name="rc170"/>
            <p:cNvSpPr/>
            <p:nvPr/>
          </p:nvSpPr>
          <p:spPr>
            <a:xfrm>
              <a:off x="8102474" y="1370620"/>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71" name="rc171"/>
            <p:cNvSpPr/>
            <p:nvPr/>
          </p:nvSpPr>
          <p:spPr>
            <a:xfrm>
              <a:off x="8416002" y="1370620"/>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2" name="rc172"/>
            <p:cNvSpPr/>
            <p:nvPr/>
          </p:nvSpPr>
          <p:spPr>
            <a:xfrm>
              <a:off x="8729530" y="1370620"/>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73" name="rc173"/>
            <p:cNvSpPr/>
            <p:nvPr/>
          </p:nvSpPr>
          <p:spPr>
            <a:xfrm>
              <a:off x="1518390" y="1189640"/>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74" name="rc174"/>
            <p:cNvSpPr/>
            <p:nvPr/>
          </p:nvSpPr>
          <p:spPr>
            <a:xfrm>
              <a:off x="1831917" y="1189640"/>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75" name="rc175"/>
            <p:cNvSpPr/>
            <p:nvPr/>
          </p:nvSpPr>
          <p:spPr>
            <a:xfrm>
              <a:off x="2145445" y="118964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6" name="rc176"/>
            <p:cNvSpPr/>
            <p:nvPr/>
          </p:nvSpPr>
          <p:spPr>
            <a:xfrm>
              <a:off x="2458973" y="118964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77" name="rc177"/>
            <p:cNvSpPr/>
            <p:nvPr/>
          </p:nvSpPr>
          <p:spPr>
            <a:xfrm>
              <a:off x="2772501" y="118964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8" name="rc178"/>
            <p:cNvSpPr/>
            <p:nvPr/>
          </p:nvSpPr>
          <p:spPr>
            <a:xfrm>
              <a:off x="3086029" y="118964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9" name="rc179"/>
            <p:cNvSpPr/>
            <p:nvPr/>
          </p:nvSpPr>
          <p:spPr>
            <a:xfrm>
              <a:off x="3399557" y="118964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0" name="rc180"/>
            <p:cNvSpPr/>
            <p:nvPr/>
          </p:nvSpPr>
          <p:spPr>
            <a:xfrm>
              <a:off x="3713084" y="118964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1" name="rc181"/>
            <p:cNvSpPr/>
            <p:nvPr/>
          </p:nvSpPr>
          <p:spPr>
            <a:xfrm>
              <a:off x="4026612" y="118964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2" name="rc182"/>
            <p:cNvSpPr/>
            <p:nvPr/>
          </p:nvSpPr>
          <p:spPr>
            <a:xfrm>
              <a:off x="4340140" y="118964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3" name="rc183"/>
            <p:cNvSpPr/>
            <p:nvPr/>
          </p:nvSpPr>
          <p:spPr>
            <a:xfrm>
              <a:off x="4653668" y="118964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4" name="rc184"/>
            <p:cNvSpPr/>
            <p:nvPr/>
          </p:nvSpPr>
          <p:spPr>
            <a:xfrm>
              <a:off x="1518390" y="1370620"/>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85" name="rc185"/>
            <p:cNvSpPr/>
            <p:nvPr/>
          </p:nvSpPr>
          <p:spPr>
            <a:xfrm>
              <a:off x="1831917" y="1370620"/>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86" name="rc186"/>
            <p:cNvSpPr/>
            <p:nvPr/>
          </p:nvSpPr>
          <p:spPr>
            <a:xfrm>
              <a:off x="2145445" y="1370620"/>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87" name="rc187"/>
            <p:cNvSpPr/>
            <p:nvPr/>
          </p:nvSpPr>
          <p:spPr>
            <a:xfrm>
              <a:off x="2458973" y="1370620"/>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88" name="rc188"/>
            <p:cNvSpPr/>
            <p:nvPr/>
          </p:nvSpPr>
          <p:spPr>
            <a:xfrm>
              <a:off x="2772501" y="1370620"/>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89" name="rc189"/>
            <p:cNvSpPr/>
            <p:nvPr/>
          </p:nvSpPr>
          <p:spPr>
            <a:xfrm>
              <a:off x="3086029" y="137062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0" name="rc190"/>
            <p:cNvSpPr/>
            <p:nvPr/>
          </p:nvSpPr>
          <p:spPr>
            <a:xfrm>
              <a:off x="3399557" y="137062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1" name="rc191"/>
            <p:cNvSpPr/>
            <p:nvPr/>
          </p:nvSpPr>
          <p:spPr>
            <a:xfrm>
              <a:off x="3713084" y="137062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2" name="rc192"/>
            <p:cNvSpPr/>
            <p:nvPr/>
          </p:nvSpPr>
          <p:spPr>
            <a:xfrm>
              <a:off x="4026612" y="137062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3" name="rc193"/>
            <p:cNvSpPr/>
            <p:nvPr/>
          </p:nvSpPr>
          <p:spPr>
            <a:xfrm>
              <a:off x="4340140" y="137062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4" name="rc194"/>
            <p:cNvSpPr/>
            <p:nvPr/>
          </p:nvSpPr>
          <p:spPr>
            <a:xfrm>
              <a:off x="4653668" y="137062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5" name="rc195"/>
            <p:cNvSpPr/>
            <p:nvPr/>
          </p:nvSpPr>
          <p:spPr>
            <a:xfrm>
              <a:off x="4967196" y="137062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6" name="rc196"/>
            <p:cNvSpPr/>
            <p:nvPr/>
          </p:nvSpPr>
          <p:spPr>
            <a:xfrm>
              <a:off x="1518390" y="3180421"/>
              <a:ext cx="313527" cy="18098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97" name="rc197"/>
            <p:cNvSpPr/>
            <p:nvPr/>
          </p:nvSpPr>
          <p:spPr>
            <a:xfrm>
              <a:off x="1831917" y="318042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8" name="rc198"/>
            <p:cNvSpPr/>
            <p:nvPr/>
          </p:nvSpPr>
          <p:spPr>
            <a:xfrm>
              <a:off x="2145445" y="3180421"/>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99" name="rc199"/>
            <p:cNvSpPr/>
            <p:nvPr/>
          </p:nvSpPr>
          <p:spPr>
            <a:xfrm>
              <a:off x="2458973" y="3180421"/>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0" name="rc200"/>
            <p:cNvSpPr/>
            <p:nvPr/>
          </p:nvSpPr>
          <p:spPr>
            <a:xfrm>
              <a:off x="2772501" y="318042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1" name="rc201"/>
            <p:cNvSpPr/>
            <p:nvPr/>
          </p:nvSpPr>
          <p:spPr>
            <a:xfrm>
              <a:off x="3086029" y="318042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2" name="rc202"/>
            <p:cNvSpPr/>
            <p:nvPr/>
          </p:nvSpPr>
          <p:spPr>
            <a:xfrm>
              <a:off x="3399557" y="318042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3" name="rc203"/>
            <p:cNvSpPr/>
            <p:nvPr/>
          </p:nvSpPr>
          <p:spPr>
            <a:xfrm>
              <a:off x="3713084" y="318042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4" name="rc204"/>
            <p:cNvSpPr/>
            <p:nvPr/>
          </p:nvSpPr>
          <p:spPr>
            <a:xfrm>
              <a:off x="4026612" y="318042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5" name="rc205"/>
            <p:cNvSpPr/>
            <p:nvPr/>
          </p:nvSpPr>
          <p:spPr>
            <a:xfrm>
              <a:off x="4340140" y="318042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06" name="rc206"/>
            <p:cNvSpPr/>
            <p:nvPr/>
          </p:nvSpPr>
          <p:spPr>
            <a:xfrm>
              <a:off x="4653668" y="3180421"/>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07" name="rc207"/>
            <p:cNvSpPr/>
            <p:nvPr/>
          </p:nvSpPr>
          <p:spPr>
            <a:xfrm>
              <a:off x="4967196" y="3180421"/>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08" name="rc208"/>
            <p:cNvSpPr/>
            <p:nvPr/>
          </p:nvSpPr>
          <p:spPr>
            <a:xfrm>
              <a:off x="5280724" y="3180421"/>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09" name="rc209"/>
            <p:cNvSpPr/>
            <p:nvPr/>
          </p:nvSpPr>
          <p:spPr>
            <a:xfrm>
              <a:off x="5594251" y="3180421"/>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10" name="rc210"/>
            <p:cNvSpPr/>
            <p:nvPr/>
          </p:nvSpPr>
          <p:spPr>
            <a:xfrm>
              <a:off x="5907779" y="3180421"/>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11" name="rc211"/>
            <p:cNvSpPr/>
            <p:nvPr/>
          </p:nvSpPr>
          <p:spPr>
            <a:xfrm>
              <a:off x="6221307" y="3180421"/>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12" name="rc212"/>
            <p:cNvSpPr/>
            <p:nvPr/>
          </p:nvSpPr>
          <p:spPr>
            <a:xfrm>
              <a:off x="6534835" y="3180421"/>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13" name="rc213"/>
            <p:cNvSpPr/>
            <p:nvPr/>
          </p:nvSpPr>
          <p:spPr>
            <a:xfrm>
              <a:off x="6848363" y="3180421"/>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4" name="rc214"/>
            <p:cNvSpPr/>
            <p:nvPr/>
          </p:nvSpPr>
          <p:spPr>
            <a:xfrm>
              <a:off x="7161891" y="3180421"/>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15" name="rc215"/>
            <p:cNvSpPr/>
            <p:nvPr/>
          </p:nvSpPr>
          <p:spPr>
            <a:xfrm>
              <a:off x="7475418" y="318042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6" name="rc216"/>
            <p:cNvSpPr/>
            <p:nvPr/>
          </p:nvSpPr>
          <p:spPr>
            <a:xfrm>
              <a:off x="7788946" y="318042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7" name="rc217"/>
            <p:cNvSpPr/>
            <p:nvPr/>
          </p:nvSpPr>
          <p:spPr>
            <a:xfrm>
              <a:off x="8102474" y="3180421"/>
              <a:ext cx="313527" cy="18098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8" name="rc218"/>
            <p:cNvSpPr/>
            <p:nvPr/>
          </p:nvSpPr>
          <p:spPr>
            <a:xfrm>
              <a:off x="8416002" y="318042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9" name="rc219"/>
            <p:cNvSpPr/>
            <p:nvPr/>
          </p:nvSpPr>
          <p:spPr>
            <a:xfrm>
              <a:off x="8729530" y="318042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0" name="rc220"/>
            <p:cNvSpPr/>
            <p:nvPr/>
          </p:nvSpPr>
          <p:spPr>
            <a:xfrm>
              <a:off x="3086029" y="173258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21" name="rc221"/>
            <p:cNvSpPr/>
            <p:nvPr/>
          </p:nvSpPr>
          <p:spPr>
            <a:xfrm>
              <a:off x="3399557" y="173258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2" name="rc222"/>
            <p:cNvSpPr/>
            <p:nvPr/>
          </p:nvSpPr>
          <p:spPr>
            <a:xfrm>
              <a:off x="3713084" y="1732580"/>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23" name="rc223"/>
            <p:cNvSpPr/>
            <p:nvPr/>
          </p:nvSpPr>
          <p:spPr>
            <a:xfrm>
              <a:off x="4026612" y="173258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24" name="rc224"/>
            <p:cNvSpPr/>
            <p:nvPr/>
          </p:nvSpPr>
          <p:spPr>
            <a:xfrm>
              <a:off x="4340140" y="173258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25" name="rc225"/>
            <p:cNvSpPr/>
            <p:nvPr/>
          </p:nvSpPr>
          <p:spPr>
            <a:xfrm>
              <a:off x="4653668" y="173258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26" name="rc226"/>
            <p:cNvSpPr/>
            <p:nvPr/>
          </p:nvSpPr>
          <p:spPr>
            <a:xfrm>
              <a:off x="4967196" y="173258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7" name="rc227"/>
            <p:cNvSpPr/>
            <p:nvPr/>
          </p:nvSpPr>
          <p:spPr>
            <a:xfrm>
              <a:off x="5280724" y="173258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28" name="rc228"/>
            <p:cNvSpPr/>
            <p:nvPr/>
          </p:nvSpPr>
          <p:spPr>
            <a:xfrm>
              <a:off x="5594251" y="1732580"/>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9" name="rc229"/>
            <p:cNvSpPr/>
            <p:nvPr/>
          </p:nvSpPr>
          <p:spPr>
            <a:xfrm>
              <a:off x="5907779" y="173258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30" name="rc230"/>
            <p:cNvSpPr/>
            <p:nvPr/>
          </p:nvSpPr>
          <p:spPr>
            <a:xfrm>
              <a:off x="6221307" y="173258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31" name="rc231"/>
            <p:cNvSpPr/>
            <p:nvPr/>
          </p:nvSpPr>
          <p:spPr>
            <a:xfrm>
              <a:off x="6534835" y="1732580"/>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32" name="rc232"/>
            <p:cNvSpPr/>
            <p:nvPr/>
          </p:nvSpPr>
          <p:spPr>
            <a:xfrm>
              <a:off x="6848363" y="173258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33" name="rc233"/>
            <p:cNvSpPr/>
            <p:nvPr/>
          </p:nvSpPr>
          <p:spPr>
            <a:xfrm>
              <a:off x="7161891" y="173258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34" name="rc234"/>
            <p:cNvSpPr/>
            <p:nvPr/>
          </p:nvSpPr>
          <p:spPr>
            <a:xfrm>
              <a:off x="7475418" y="173258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35" name="rc235"/>
            <p:cNvSpPr/>
            <p:nvPr/>
          </p:nvSpPr>
          <p:spPr>
            <a:xfrm>
              <a:off x="7788946" y="173258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6" name="rc236"/>
            <p:cNvSpPr/>
            <p:nvPr/>
          </p:nvSpPr>
          <p:spPr>
            <a:xfrm>
              <a:off x="1518390" y="4266301"/>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37" name="rc237"/>
            <p:cNvSpPr/>
            <p:nvPr/>
          </p:nvSpPr>
          <p:spPr>
            <a:xfrm>
              <a:off x="1831917" y="426630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38" name="rc238"/>
            <p:cNvSpPr/>
            <p:nvPr/>
          </p:nvSpPr>
          <p:spPr>
            <a:xfrm>
              <a:off x="2145445" y="4266301"/>
              <a:ext cx="313527" cy="18098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39" name="rc239"/>
            <p:cNvSpPr/>
            <p:nvPr/>
          </p:nvSpPr>
          <p:spPr>
            <a:xfrm>
              <a:off x="2458973" y="4266301"/>
              <a:ext cx="313527" cy="18098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40" name="rc240"/>
            <p:cNvSpPr/>
            <p:nvPr/>
          </p:nvSpPr>
          <p:spPr>
            <a:xfrm>
              <a:off x="2772501" y="4266301"/>
              <a:ext cx="313527" cy="18098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41" name="rc241"/>
            <p:cNvSpPr/>
            <p:nvPr/>
          </p:nvSpPr>
          <p:spPr>
            <a:xfrm>
              <a:off x="3086029" y="4266301"/>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42" name="rc242"/>
            <p:cNvSpPr/>
            <p:nvPr/>
          </p:nvSpPr>
          <p:spPr>
            <a:xfrm>
              <a:off x="3399557" y="4266301"/>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43" name="rc243"/>
            <p:cNvSpPr/>
            <p:nvPr/>
          </p:nvSpPr>
          <p:spPr>
            <a:xfrm>
              <a:off x="3713084" y="426630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4" name="rc244"/>
            <p:cNvSpPr/>
            <p:nvPr/>
          </p:nvSpPr>
          <p:spPr>
            <a:xfrm>
              <a:off x="4026612" y="4266301"/>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5" name="rc245"/>
            <p:cNvSpPr/>
            <p:nvPr/>
          </p:nvSpPr>
          <p:spPr>
            <a:xfrm>
              <a:off x="4340140" y="426630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46" name="rc246"/>
            <p:cNvSpPr/>
            <p:nvPr/>
          </p:nvSpPr>
          <p:spPr>
            <a:xfrm>
              <a:off x="4653668" y="426630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7" name="rc247"/>
            <p:cNvSpPr/>
            <p:nvPr/>
          </p:nvSpPr>
          <p:spPr>
            <a:xfrm>
              <a:off x="4967196" y="426630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8" name="rc248"/>
            <p:cNvSpPr/>
            <p:nvPr/>
          </p:nvSpPr>
          <p:spPr>
            <a:xfrm>
              <a:off x="5280724" y="426630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49" name="rc249"/>
            <p:cNvSpPr/>
            <p:nvPr/>
          </p:nvSpPr>
          <p:spPr>
            <a:xfrm>
              <a:off x="5594251" y="426630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50" name="rc250"/>
            <p:cNvSpPr/>
            <p:nvPr/>
          </p:nvSpPr>
          <p:spPr>
            <a:xfrm>
              <a:off x="5907779" y="426630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51" name="rc251"/>
            <p:cNvSpPr/>
            <p:nvPr/>
          </p:nvSpPr>
          <p:spPr>
            <a:xfrm>
              <a:off x="6221307" y="426630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52" name="rc252"/>
            <p:cNvSpPr/>
            <p:nvPr/>
          </p:nvSpPr>
          <p:spPr>
            <a:xfrm>
              <a:off x="6534835" y="426630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3" name="rc253"/>
            <p:cNvSpPr/>
            <p:nvPr/>
          </p:nvSpPr>
          <p:spPr>
            <a:xfrm>
              <a:off x="6848363" y="426630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54" name="rc254"/>
            <p:cNvSpPr/>
            <p:nvPr/>
          </p:nvSpPr>
          <p:spPr>
            <a:xfrm>
              <a:off x="7161891" y="426630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55" name="rc255"/>
            <p:cNvSpPr/>
            <p:nvPr/>
          </p:nvSpPr>
          <p:spPr>
            <a:xfrm>
              <a:off x="7475418" y="426630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6" name="rc256"/>
            <p:cNvSpPr/>
            <p:nvPr/>
          </p:nvSpPr>
          <p:spPr>
            <a:xfrm>
              <a:off x="7788946" y="426630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57" name="rc257"/>
            <p:cNvSpPr/>
            <p:nvPr/>
          </p:nvSpPr>
          <p:spPr>
            <a:xfrm>
              <a:off x="8102474" y="426630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8" name="rc258"/>
            <p:cNvSpPr/>
            <p:nvPr/>
          </p:nvSpPr>
          <p:spPr>
            <a:xfrm>
              <a:off x="8416002" y="426630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9" name="rc259"/>
            <p:cNvSpPr/>
            <p:nvPr/>
          </p:nvSpPr>
          <p:spPr>
            <a:xfrm>
              <a:off x="8729530" y="4266301"/>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60" name="rc260"/>
            <p:cNvSpPr/>
            <p:nvPr/>
          </p:nvSpPr>
          <p:spPr>
            <a:xfrm>
              <a:off x="1518390" y="299944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1" name="rc261"/>
            <p:cNvSpPr/>
            <p:nvPr/>
          </p:nvSpPr>
          <p:spPr>
            <a:xfrm>
              <a:off x="1831917" y="299944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2" name="rc262"/>
            <p:cNvSpPr/>
            <p:nvPr/>
          </p:nvSpPr>
          <p:spPr>
            <a:xfrm>
              <a:off x="2145445" y="299944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3" name="rc263"/>
            <p:cNvSpPr/>
            <p:nvPr/>
          </p:nvSpPr>
          <p:spPr>
            <a:xfrm>
              <a:off x="2458973" y="2999441"/>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64" name="rc264"/>
            <p:cNvSpPr/>
            <p:nvPr/>
          </p:nvSpPr>
          <p:spPr>
            <a:xfrm>
              <a:off x="2772501" y="2999441"/>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65" name="rc265"/>
            <p:cNvSpPr/>
            <p:nvPr/>
          </p:nvSpPr>
          <p:spPr>
            <a:xfrm>
              <a:off x="3086029" y="299944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66" name="rc266"/>
            <p:cNvSpPr/>
            <p:nvPr/>
          </p:nvSpPr>
          <p:spPr>
            <a:xfrm>
              <a:off x="3399557" y="299944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7" name="rc267"/>
            <p:cNvSpPr/>
            <p:nvPr/>
          </p:nvSpPr>
          <p:spPr>
            <a:xfrm>
              <a:off x="3713084" y="2999441"/>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8" name="rc268"/>
            <p:cNvSpPr/>
            <p:nvPr/>
          </p:nvSpPr>
          <p:spPr>
            <a:xfrm>
              <a:off x="4026612" y="2999441"/>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9" name="rc269"/>
            <p:cNvSpPr/>
            <p:nvPr/>
          </p:nvSpPr>
          <p:spPr>
            <a:xfrm>
              <a:off x="4340140" y="299944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0" name="rc270"/>
            <p:cNvSpPr/>
            <p:nvPr/>
          </p:nvSpPr>
          <p:spPr>
            <a:xfrm>
              <a:off x="4653668" y="299944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1" name="rc271"/>
            <p:cNvSpPr/>
            <p:nvPr/>
          </p:nvSpPr>
          <p:spPr>
            <a:xfrm>
              <a:off x="4967196" y="299944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2" name="rc272"/>
            <p:cNvSpPr/>
            <p:nvPr/>
          </p:nvSpPr>
          <p:spPr>
            <a:xfrm>
              <a:off x="5280724" y="299944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73" name="rc273"/>
            <p:cNvSpPr/>
            <p:nvPr/>
          </p:nvSpPr>
          <p:spPr>
            <a:xfrm>
              <a:off x="5594251" y="2999441"/>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74" name="rc274"/>
            <p:cNvSpPr/>
            <p:nvPr/>
          </p:nvSpPr>
          <p:spPr>
            <a:xfrm>
              <a:off x="5907779" y="2999441"/>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75" name="rc275"/>
            <p:cNvSpPr/>
            <p:nvPr/>
          </p:nvSpPr>
          <p:spPr>
            <a:xfrm>
              <a:off x="2145445" y="1732580"/>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76" name="rc276"/>
            <p:cNvSpPr/>
            <p:nvPr/>
          </p:nvSpPr>
          <p:spPr>
            <a:xfrm>
              <a:off x="2458973" y="1732580"/>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77" name="rc277"/>
            <p:cNvSpPr/>
            <p:nvPr/>
          </p:nvSpPr>
          <p:spPr>
            <a:xfrm>
              <a:off x="2772501" y="1732580"/>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8" name="rc278"/>
            <p:cNvSpPr/>
            <p:nvPr/>
          </p:nvSpPr>
          <p:spPr>
            <a:xfrm>
              <a:off x="1518390" y="3723361"/>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79" name="rc279"/>
            <p:cNvSpPr/>
            <p:nvPr/>
          </p:nvSpPr>
          <p:spPr>
            <a:xfrm>
              <a:off x="1831917" y="3723361"/>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80" name="rc280"/>
            <p:cNvSpPr/>
            <p:nvPr/>
          </p:nvSpPr>
          <p:spPr>
            <a:xfrm>
              <a:off x="2145445" y="372336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81" name="rc281"/>
            <p:cNvSpPr/>
            <p:nvPr/>
          </p:nvSpPr>
          <p:spPr>
            <a:xfrm>
              <a:off x="2458973" y="372336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82" name="rc282"/>
            <p:cNvSpPr/>
            <p:nvPr/>
          </p:nvSpPr>
          <p:spPr>
            <a:xfrm>
              <a:off x="2772501" y="372336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3" name="rc283"/>
            <p:cNvSpPr/>
            <p:nvPr/>
          </p:nvSpPr>
          <p:spPr>
            <a:xfrm>
              <a:off x="3086029" y="3723361"/>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84" name="rc284"/>
            <p:cNvSpPr/>
            <p:nvPr/>
          </p:nvSpPr>
          <p:spPr>
            <a:xfrm>
              <a:off x="3399557" y="3723361"/>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85" name="rc285"/>
            <p:cNvSpPr/>
            <p:nvPr/>
          </p:nvSpPr>
          <p:spPr>
            <a:xfrm>
              <a:off x="3713084" y="3723361"/>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86" name="rc286"/>
            <p:cNvSpPr/>
            <p:nvPr/>
          </p:nvSpPr>
          <p:spPr>
            <a:xfrm>
              <a:off x="4026612" y="372336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7" name="rc287"/>
            <p:cNvSpPr/>
            <p:nvPr/>
          </p:nvSpPr>
          <p:spPr>
            <a:xfrm>
              <a:off x="4340140" y="372336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8" name="rc288"/>
            <p:cNvSpPr/>
            <p:nvPr/>
          </p:nvSpPr>
          <p:spPr>
            <a:xfrm>
              <a:off x="4653668" y="372336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9" name="rc289"/>
            <p:cNvSpPr/>
            <p:nvPr/>
          </p:nvSpPr>
          <p:spPr>
            <a:xfrm>
              <a:off x="4967196" y="372336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90" name="rc290"/>
            <p:cNvSpPr/>
            <p:nvPr/>
          </p:nvSpPr>
          <p:spPr>
            <a:xfrm>
              <a:off x="5280724" y="372336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1" name="rc291"/>
            <p:cNvSpPr/>
            <p:nvPr/>
          </p:nvSpPr>
          <p:spPr>
            <a:xfrm>
              <a:off x="5594251" y="372336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92" name="rc292"/>
            <p:cNvSpPr/>
            <p:nvPr/>
          </p:nvSpPr>
          <p:spPr>
            <a:xfrm>
              <a:off x="5907779" y="372336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3" name="rc293"/>
            <p:cNvSpPr/>
            <p:nvPr/>
          </p:nvSpPr>
          <p:spPr>
            <a:xfrm>
              <a:off x="6221307" y="372336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94" name="rc294"/>
            <p:cNvSpPr/>
            <p:nvPr/>
          </p:nvSpPr>
          <p:spPr>
            <a:xfrm>
              <a:off x="6534835" y="372336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5" name="rc295"/>
            <p:cNvSpPr/>
            <p:nvPr/>
          </p:nvSpPr>
          <p:spPr>
            <a:xfrm>
              <a:off x="6848363" y="372336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96" name="rc296"/>
            <p:cNvSpPr/>
            <p:nvPr/>
          </p:nvSpPr>
          <p:spPr>
            <a:xfrm>
              <a:off x="7161891" y="372336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97" name="rc297"/>
            <p:cNvSpPr/>
            <p:nvPr/>
          </p:nvSpPr>
          <p:spPr>
            <a:xfrm>
              <a:off x="7475418" y="372336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98" name="rc298"/>
            <p:cNvSpPr/>
            <p:nvPr/>
          </p:nvSpPr>
          <p:spPr>
            <a:xfrm>
              <a:off x="7788946" y="372336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9" name="rc299"/>
            <p:cNvSpPr/>
            <p:nvPr/>
          </p:nvSpPr>
          <p:spPr>
            <a:xfrm>
              <a:off x="8102474" y="3723361"/>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00" name="rc300"/>
            <p:cNvSpPr/>
            <p:nvPr/>
          </p:nvSpPr>
          <p:spPr>
            <a:xfrm>
              <a:off x="8416002" y="3723361"/>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01" name="rc301"/>
            <p:cNvSpPr/>
            <p:nvPr/>
          </p:nvSpPr>
          <p:spPr>
            <a:xfrm>
              <a:off x="8729530" y="372336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02" name="rc302"/>
            <p:cNvSpPr/>
            <p:nvPr/>
          </p:nvSpPr>
          <p:spPr>
            <a:xfrm>
              <a:off x="1518390" y="3542381"/>
              <a:ext cx="313527" cy="18098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03" name="rc303"/>
            <p:cNvSpPr/>
            <p:nvPr/>
          </p:nvSpPr>
          <p:spPr>
            <a:xfrm>
              <a:off x="1831917" y="3542381"/>
              <a:ext cx="313527" cy="18098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04" name="rc304"/>
            <p:cNvSpPr/>
            <p:nvPr/>
          </p:nvSpPr>
          <p:spPr>
            <a:xfrm>
              <a:off x="2145445" y="3542381"/>
              <a:ext cx="313527" cy="18098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05" name="rc305"/>
            <p:cNvSpPr/>
            <p:nvPr/>
          </p:nvSpPr>
          <p:spPr>
            <a:xfrm>
              <a:off x="2458973" y="354238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06" name="rc306"/>
            <p:cNvSpPr/>
            <p:nvPr/>
          </p:nvSpPr>
          <p:spPr>
            <a:xfrm>
              <a:off x="2772501" y="3542381"/>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07" name="rc307"/>
            <p:cNvSpPr/>
            <p:nvPr/>
          </p:nvSpPr>
          <p:spPr>
            <a:xfrm>
              <a:off x="3086029" y="354238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8" name="rc308"/>
            <p:cNvSpPr/>
            <p:nvPr/>
          </p:nvSpPr>
          <p:spPr>
            <a:xfrm>
              <a:off x="3399557" y="354238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9" name="rc309"/>
            <p:cNvSpPr/>
            <p:nvPr/>
          </p:nvSpPr>
          <p:spPr>
            <a:xfrm>
              <a:off x="3713084" y="354238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0" name="rc310"/>
            <p:cNvSpPr/>
            <p:nvPr/>
          </p:nvSpPr>
          <p:spPr>
            <a:xfrm>
              <a:off x="4026612" y="354238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1" name="rc311"/>
            <p:cNvSpPr/>
            <p:nvPr/>
          </p:nvSpPr>
          <p:spPr>
            <a:xfrm>
              <a:off x="4340140" y="354238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2" name="rc312"/>
            <p:cNvSpPr/>
            <p:nvPr/>
          </p:nvSpPr>
          <p:spPr>
            <a:xfrm>
              <a:off x="4653668" y="354238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3" name="rc313"/>
            <p:cNvSpPr/>
            <p:nvPr/>
          </p:nvSpPr>
          <p:spPr>
            <a:xfrm>
              <a:off x="4967196" y="354238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14" name="rc314"/>
            <p:cNvSpPr/>
            <p:nvPr/>
          </p:nvSpPr>
          <p:spPr>
            <a:xfrm>
              <a:off x="5280724" y="354238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15" name="rc315"/>
            <p:cNvSpPr/>
            <p:nvPr/>
          </p:nvSpPr>
          <p:spPr>
            <a:xfrm>
              <a:off x="5594251" y="354238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16" name="rc316"/>
            <p:cNvSpPr/>
            <p:nvPr/>
          </p:nvSpPr>
          <p:spPr>
            <a:xfrm>
              <a:off x="5907779" y="354238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17" name="rc317"/>
            <p:cNvSpPr/>
            <p:nvPr/>
          </p:nvSpPr>
          <p:spPr>
            <a:xfrm>
              <a:off x="6221307" y="354238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18" name="rc318"/>
            <p:cNvSpPr/>
            <p:nvPr/>
          </p:nvSpPr>
          <p:spPr>
            <a:xfrm>
              <a:off x="6534835" y="354238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19" name="rc319"/>
            <p:cNvSpPr/>
            <p:nvPr/>
          </p:nvSpPr>
          <p:spPr>
            <a:xfrm>
              <a:off x="6848363" y="354238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0" name="rc320"/>
            <p:cNvSpPr/>
            <p:nvPr/>
          </p:nvSpPr>
          <p:spPr>
            <a:xfrm>
              <a:off x="7161891" y="354238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1" name="rc321"/>
            <p:cNvSpPr/>
            <p:nvPr/>
          </p:nvSpPr>
          <p:spPr>
            <a:xfrm>
              <a:off x="7475418" y="354238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2" name="rc322"/>
            <p:cNvSpPr/>
            <p:nvPr/>
          </p:nvSpPr>
          <p:spPr>
            <a:xfrm>
              <a:off x="7788946" y="354238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23" name="rc323"/>
            <p:cNvSpPr/>
            <p:nvPr/>
          </p:nvSpPr>
          <p:spPr>
            <a:xfrm>
              <a:off x="8102474" y="354238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4" name="rc324"/>
            <p:cNvSpPr/>
            <p:nvPr/>
          </p:nvSpPr>
          <p:spPr>
            <a:xfrm>
              <a:off x="8416002" y="354238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5" name="rc325"/>
            <p:cNvSpPr/>
            <p:nvPr/>
          </p:nvSpPr>
          <p:spPr>
            <a:xfrm>
              <a:off x="8729530" y="354238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6" name="rc326"/>
            <p:cNvSpPr/>
            <p:nvPr/>
          </p:nvSpPr>
          <p:spPr>
            <a:xfrm>
              <a:off x="6221307" y="2999441"/>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27" name="rc327"/>
            <p:cNvSpPr/>
            <p:nvPr/>
          </p:nvSpPr>
          <p:spPr>
            <a:xfrm>
              <a:off x="6534835" y="2999441"/>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28" name="rc328"/>
            <p:cNvSpPr/>
            <p:nvPr/>
          </p:nvSpPr>
          <p:spPr>
            <a:xfrm>
              <a:off x="6848363" y="2999441"/>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29" name="rc329"/>
            <p:cNvSpPr/>
            <p:nvPr/>
          </p:nvSpPr>
          <p:spPr>
            <a:xfrm>
              <a:off x="7161891" y="2999441"/>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30" name="rc330"/>
            <p:cNvSpPr/>
            <p:nvPr/>
          </p:nvSpPr>
          <p:spPr>
            <a:xfrm>
              <a:off x="7475418" y="2999441"/>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31" name="rc331"/>
            <p:cNvSpPr/>
            <p:nvPr/>
          </p:nvSpPr>
          <p:spPr>
            <a:xfrm>
              <a:off x="7788946" y="299944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32" name="rc332"/>
            <p:cNvSpPr/>
            <p:nvPr/>
          </p:nvSpPr>
          <p:spPr>
            <a:xfrm>
              <a:off x="8102474" y="2999441"/>
              <a:ext cx="313527" cy="18098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33" name="rc333"/>
            <p:cNvSpPr/>
            <p:nvPr/>
          </p:nvSpPr>
          <p:spPr>
            <a:xfrm>
              <a:off x="8416002" y="2999441"/>
              <a:ext cx="313527" cy="18098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34" name="rc334"/>
            <p:cNvSpPr/>
            <p:nvPr/>
          </p:nvSpPr>
          <p:spPr>
            <a:xfrm>
              <a:off x="8729530" y="299944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35" name="rc335"/>
            <p:cNvSpPr/>
            <p:nvPr/>
          </p:nvSpPr>
          <p:spPr>
            <a:xfrm>
              <a:off x="1518390" y="1732580"/>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6" name="rc336"/>
            <p:cNvSpPr/>
            <p:nvPr/>
          </p:nvSpPr>
          <p:spPr>
            <a:xfrm>
              <a:off x="1831917" y="173258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37" name="rc337"/>
            <p:cNvSpPr/>
            <p:nvPr/>
          </p:nvSpPr>
          <p:spPr>
            <a:xfrm>
              <a:off x="8102474" y="173258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38" name="rc338"/>
            <p:cNvSpPr/>
            <p:nvPr/>
          </p:nvSpPr>
          <p:spPr>
            <a:xfrm>
              <a:off x="8416002" y="1732580"/>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39" name="rc339"/>
            <p:cNvSpPr/>
            <p:nvPr/>
          </p:nvSpPr>
          <p:spPr>
            <a:xfrm>
              <a:off x="8729530" y="173258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40" name="rc340"/>
            <p:cNvSpPr/>
            <p:nvPr/>
          </p:nvSpPr>
          <p:spPr>
            <a:xfrm>
              <a:off x="1518390" y="4085321"/>
              <a:ext cx="313527" cy="18098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41" name="rc341"/>
            <p:cNvSpPr/>
            <p:nvPr/>
          </p:nvSpPr>
          <p:spPr>
            <a:xfrm>
              <a:off x="1831917" y="4085321"/>
              <a:ext cx="313527" cy="18098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342" name="rc342"/>
            <p:cNvSpPr/>
            <p:nvPr/>
          </p:nvSpPr>
          <p:spPr>
            <a:xfrm>
              <a:off x="2145445" y="4085321"/>
              <a:ext cx="313527" cy="18098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43" name="rc343"/>
            <p:cNvSpPr/>
            <p:nvPr/>
          </p:nvSpPr>
          <p:spPr>
            <a:xfrm>
              <a:off x="2458973" y="4085321"/>
              <a:ext cx="313527" cy="18098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44" name="rc344"/>
            <p:cNvSpPr/>
            <p:nvPr/>
          </p:nvSpPr>
          <p:spPr>
            <a:xfrm>
              <a:off x="2772501" y="4085321"/>
              <a:ext cx="313527" cy="18098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45" name="rc345"/>
            <p:cNvSpPr/>
            <p:nvPr/>
          </p:nvSpPr>
          <p:spPr>
            <a:xfrm>
              <a:off x="3086029" y="4085321"/>
              <a:ext cx="313527" cy="18098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46" name="rc346"/>
            <p:cNvSpPr/>
            <p:nvPr/>
          </p:nvSpPr>
          <p:spPr>
            <a:xfrm>
              <a:off x="3399557" y="4085321"/>
              <a:ext cx="313527" cy="18098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47" name="rc347"/>
            <p:cNvSpPr/>
            <p:nvPr/>
          </p:nvSpPr>
          <p:spPr>
            <a:xfrm>
              <a:off x="3713084" y="4085321"/>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48" name="rc348"/>
            <p:cNvSpPr/>
            <p:nvPr/>
          </p:nvSpPr>
          <p:spPr>
            <a:xfrm>
              <a:off x="4026612" y="4085321"/>
              <a:ext cx="313527" cy="18098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49" name="rc349"/>
            <p:cNvSpPr/>
            <p:nvPr/>
          </p:nvSpPr>
          <p:spPr>
            <a:xfrm>
              <a:off x="4340140" y="408532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50" name="rc350"/>
            <p:cNvSpPr/>
            <p:nvPr/>
          </p:nvSpPr>
          <p:spPr>
            <a:xfrm>
              <a:off x="4653668" y="408532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51" name="rc351"/>
            <p:cNvSpPr/>
            <p:nvPr/>
          </p:nvSpPr>
          <p:spPr>
            <a:xfrm>
              <a:off x="4967196" y="4085321"/>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52" name="rc352"/>
            <p:cNvSpPr/>
            <p:nvPr/>
          </p:nvSpPr>
          <p:spPr>
            <a:xfrm>
              <a:off x="5280724" y="408532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53" name="rc353"/>
            <p:cNvSpPr/>
            <p:nvPr/>
          </p:nvSpPr>
          <p:spPr>
            <a:xfrm>
              <a:off x="5594251" y="408532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54" name="rc354"/>
            <p:cNvSpPr/>
            <p:nvPr/>
          </p:nvSpPr>
          <p:spPr>
            <a:xfrm>
              <a:off x="5907779" y="408532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55" name="rc355"/>
            <p:cNvSpPr/>
            <p:nvPr/>
          </p:nvSpPr>
          <p:spPr>
            <a:xfrm>
              <a:off x="6221307" y="4085321"/>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56" name="rc356"/>
            <p:cNvSpPr/>
            <p:nvPr/>
          </p:nvSpPr>
          <p:spPr>
            <a:xfrm>
              <a:off x="6534835" y="408532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57" name="rc357"/>
            <p:cNvSpPr/>
            <p:nvPr/>
          </p:nvSpPr>
          <p:spPr>
            <a:xfrm>
              <a:off x="6848363" y="4085321"/>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58" name="rc358"/>
            <p:cNvSpPr/>
            <p:nvPr/>
          </p:nvSpPr>
          <p:spPr>
            <a:xfrm>
              <a:off x="7161891" y="4085321"/>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59" name="rc359"/>
            <p:cNvSpPr/>
            <p:nvPr/>
          </p:nvSpPr>
          <p:spPr>
            <a:xfrm>
              <a:off x="7475418" y="408532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60" name="rc360"/>
            <p:cNvSpPr/>
            <p:nvPr/>
          </p:nvSpPr>
          <p:spPr>
            <a:xfrm>
              <a:off x="7788946" y="408532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61" name="rc361"/>
            <p:cNvSpPr/>
            <p:nvPr/>
          </p:nvSpPr>
          <p:spPr>
            <a:xfrm>
              <a:off x="8102474" y="4085321"/>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62" name="rc362"/>
            <p:cNvSpPr/>
            <p:nvPr/>
          </p:nvSpPr>
          <p:spPr>
            <a:xfrm>
              <a:off x="8416002" y="4085321"/>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63" name="rc363"/>
            <p:cNvSpPr/>
            <p:nvPr/>
          </p:nvSpPr>
          <p:spPr>
            <a:xfrm>
              <a:off x="8729530" y="4085321"/>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64" name="rc364"/>
            <p:cNvSpPr/>
            <p:nvPr/>
          </p:nvSpPr>
          <p:spPr>
            <a:xfrm>
              <a:off x="7788946" y="209454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65" name="rc365"/>
            <p:cNvSpPr/>
            <p:nvPr/>
          </p:nvSpPr>
          <p:spPr>
            <a:xfrm>
              <a:off x="8102474" y="2094540"/>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66" name="rc366"/>
            <p:cNvSpPr/>
            <p:nvPr/>
          </p:nvSpPr>
          <p:spPr>
            <a:xfrm>
              <a:off x="8416002" y="2094540"/>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67" name="rc367"/>
            <p:cNvSpPr/>
            <p:nvPr/>
          </p:nvSpPr>
          <p:spPr>
            <a:xfrm>
              <a:off x="8729530" y="2094540"/>
              <a:ext cx="313527" cy="18098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68" name="rc368"/>
            <p:cNvSpPr/>
            <p:nvPr/>
          </p:nvSpPr>
          <p:spPr>
            <a:xfrm>
              <a:off x="8729530" y="2637480"/>
              <a:ext cx="313527" cy="18098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369" name="rc369"/>
            <p:cNvSpPr/>
            <p:nvPr/>
          </p:nvSpPr>
          <p:spPr>
            <a:xfrm>
              <a:off x="5907779" y="100866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0" name="rc370"/>
            <p:cNvSpPr/>
            <p:nvPr/>
          </p:nvSpPr>
          <p:spPr>
            <a:xfrm>
              <a:off x="6221307" y="100866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1" name="rc371"/>
            <p:cNvSpPr/>
            <p:nvPr/>
          </p:nvSpPr>
          <p:spPr>
            <a:xfrm>
              <a:off x="6534835" y="100866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2" name="rc372"/>
            <p:cNvSpPr/>
            <p:nvPr/>
          </p:nvSpPr>
          <p:spPr>
            <a:xfrm>
              <a:off x="6848363" y="100866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3" name="rc373"/>
            <p:cNvSpPr/>
            <p:nvPr/>
          </p:nvSpPr>
          <p:spPr>
            <a:xfrm>
              <a:off x="7161891" y="100866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4" name="rc374"/>
            <p:cNvSpPr/>
            <p:nvPr/>
          </p:nvSpPr>
          <p:spPr>
            <a:xfrm>
              <a:off x="7475418" y="100866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5" name="rc375"/>
            <p:cNvSpPr/>
            <p:nvPr/>
          </p:nvSpPr>
          <p:spPr>
            <a:xfrm>
              <a:off x="7788946" y="100866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76" name="rc376"/>
            <p:cNvSpPr/>
            <p:nvPr/>
          </p:nvSpPr>
          <p:spPr>
            <a:xfrm>
              <a:off x="8102474" y="100866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77" name="rc377"/>
            <p:cNvSpPr/>
            <p:nvPr/>
          </p:nvSpPr>
          <p:spPr>
            <a:xfrm>
              <a:off x="8416002" y="100866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8" name="rc378"/>
            <p:cNvSpPr/>
            <p:nvPr/>
          </p:nvSpPr>
          <p:spPr>
            <a:xfrm>
              <a:off x="8729530" y="100866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9" name="rc379"/>
            <p:cNvSpPr/>
            <p:nvPr/>
          </p:nvSpPr>
          <p:spPr>
            <a:xfrm>
              <a:off x="1518390" y="2637480"/>
              <a:ext cx="313527" cy="18098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80" name="rc380"/>
            <p:cNvSpPr/>
            <p:nvPr/>
          </p:nvSpPr>
          <p:spPr>
            <a:xfrm>
              <a:off x="1831917" y="2637480"/>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81" name="rc381"/>
            <p:cNvSpPr/>
            <p:nvPr/>
          </p:nvSpPr>
          <p:spPr>
            <a:xfrm>
              <a:off x="2145445" y="2637480"/>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82" name="rc382"/>
            <p:cNvSpPr/>
            <p:nvPr/>
          </p:nvSpPr>
          <p:spPr>
            <a:xfrm>
              <a:off x="2458973" y="2637480"/>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83" name="rc383"/>
            <p:cNvSpPr/>
            <p:nvPr/>
          </p:nvSpPr>
          <p:spPr>
            <a:xfrm>
              <a:off x="2772501" y="2637480"/>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84" name="rc384"/>
            <p:cNvSpPr/>
            <p:nvPr/>
          </p:nvSpPr>
          <p:spPr>
            <a:xfrm>
              <a:off x="3086029" y="2637480"/>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85" name="rc385"/>
            <p:cNvSpPr/>
            <p:nvPr/>
          </p:nvSpPr>
          <p:spPr>
            <a:xfrm>
              <a:off x="3399557" y="2637480"/>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6" name="rc386"/>
            <p:cNvSpPr/>
            <p:nvPr/>
          </p:nvSpPr>
          <p:spPr>
            <a:xfrm>
              <a:off x="3713084" y="263748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87" name="rc387"/>
            <p:cNvSpPr/>
            <p:nvPr/>
          </p:nvSpPr>
          <p:spPr>
            <a:xfrm>
              <a:off x="4026612" y="263748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88" name="rc388"/>
            <p:cNvSpPr/>
            <p:nvPr/>
          </p:nvSpPr>
          <p:spPr>
            <a:xfrm>
              <a:off x="4340140" y="263748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89" name="rc389"/>
            <p:cNvSpPr/>
            <p:nvPr/>
          </p:nvSpPr>
          <p:spPr>
            <a:xfrm>
              <a:off x="4653668" y="263748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90" name="rc390"/>
            <p:cNvSpPr/>
            <p:nvPr/>
          </p:nvSpPr>
          <p:spPr>
            <a:xfrm>
              <a:off x="4967196" y="263748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1" name="rc391"/>
            <p:cNvSpPr/>
            <p:nvPr/>
          </p:nvSpPr>
          <p:spPr>
            <a:xfrm>
              <a:off x="5280724" y="263748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92" name="rc392"/>
            <p:cNvSpPr/>
            <p:nvPr/>
          </p:nvSpPr>
          <p:spPr>
            <a:xfrm>
              <a:off x="5594251" y="263748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93" name="rc393"/>
            <p:cNvSpPr/>
            <p:nvPr/>
          </p:nvSpPr>
          <p:spPr>
            <a:xfrm>
              <a:off x="5907779" y="263748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94" name="rc394"/>
            <p:cNvSpPr/>
            <p:nvPr/>
          </p:nvSpPr>
          <p:spPr>
            <a:xfrm>
              <a:off x="6221307" y="263748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95" name="rc395"/>
            <p:cNvSpPr/>
            <p:nvPr/>
          </p:nvSpPr>
          <p:spPr>
            <a:xfrm>
              <a:off x="6534835" y="263748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96" name="rc396"/>
            <p:cNvSpPr/>
            <p:nvPr/>
          </p:nvSpPr>
          <p:spPr>
            <a:xfrm>
              <a:off x="6848363" y="263748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7" name="rc397"/>
            <p:cNvSpPr/>
            <p:nvPr/>
          </p:nvSpPr>
          <p:spPr>
            <a:xfrm>
              <a:off x="7161891" y="263748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8" name="rc398"/>
            <p:cNvSpPr/>
            <p:nvPr/>
          </p:nvSpPr>
          <p:spPr>
            <a:xfrm>
              <a:off x="7475418" y="263748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9" name="rc399"/>
            <p:cNvSpPr/>
            <p:nvPr/>
          </p:nvSpPr>
          <p:spPr>
            <a:xfrm>
              <a:off x="7788946" y="263748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0" name="rc400"/>
            <p:cNvSpPr/>
            <p:nvPr/>
          </p:nvSpPr>
          <p:spPr>
            <a:xfrm>
              <a:off x="8102474" y="2637480"/>
              <a:ext cx="313527" cy="18098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01" name="rc401"/>
            <p:cNvSpPr/>
            <p:nvPr/>
          </p:nvSpPr>
          <p:spPr>
            <a:xfrm>
              <a:off x="8416002" y="2637480"/>
              <a:ext cx="313527" cy="18098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02" name="rc402"/>
            <p:cNvSpPr/>
            <p:nvPr/>
          </p:nvSpPr>
          <p:spPr>
            <a:xfrm>
              <a:off x="1518390" y="100866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03" name="rc403"/>
            <p:cNvSpPr/>
            <p:nvPr/>
          </p:nvSpPr>
          <p:spPr>
            <a:xfrm>
              <a:off x="1831917" y="1008660"/>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04" name="rc404"/>
            <p:cNvSpPr/>
            <p:nvPr/>
          </p:nvSpPr>
          <p:spPr>
            <a:xfrm>
              <a:off x="2145445" y="100866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05" name="rc405"/>
            <p:cNvSpPr/>
            <p:nvPr/>
          </p:nvSpPr>
          <p:spPr>
            <a:xfrm>
              <a:off x="2458973" y="100866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06" name="rc406"/>
            <p:cNvSpPr/>
            <p:nvPr/>
          </p:nvSpPr>
          <p:spPr>
            <a:xfrm>
              <a:off x="2772501" y="1008660"/>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7" name="rc407"/>
            <p:cNvSpPr/>
            <p:nvPr/>
          </p:nvSpPr>
          <p:spPr>
            <a:xfrm>
              <a:off x="3086029" y="100866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08" name="rc408"/>
            <p:cNvSpPr/>
            <p:nvPr/>
          </p:nvSpPr>
          <p:spPr>
            <a:xfrm>
              <a:off x="3399557" y="100866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9" name="rc409"/>
            <p:cNvSpPr/>
            <p:nvPr/>
          </p:nvSpPr>
          <p:spPr>
            <a:xfrm>
              <a:off x="3713084" y="100866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0" name="rc410"/>
            <p:cNvSpPr/>
            <p:nvPr/>
          </p:nvSpPr>
          <p:spPr>
            <a:xfrm>
              <a:off x="4026612" y="100866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1" name="rc411"/>
            <p:cNvSpPr/>
            <p:nvPr/>
          </p:nvSpPr>
          <p:spPr>
            <a:xfrm>
              <a:off x="4340140" y="100866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2" name="rc412"/>
            <p:cNvSpPr/>
            <p:nvPr/>
          </p:nvSpPr>
          <p:spPr>
            <a:xfrm>
              <a:off x="4653668" y="100866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3" name="rc413"/>
            <p:cNvSpPr/>
            <p:nvPr/>
          </p:nvSpPr>
          <p:spPr>
            <a:xfrm>
              <a:off x="4967196" y="100866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4" name="rc414"/>
            <p:cNvSpPr/>
            <p:nvPr/>
          </p:nvSpPr>
          <p:spPr>
            <a:xfrm>
              <a:off x="5280724" y="100866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15" name="rc415"/>
            <p:cNvSpPr/>
            <p:nvPr/>
          </p:nvSpPr>
          <p:spPr>
            <a:xfrm>
              <a:off x="5594251" y="100866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16" name="rc416"/>
            <p:cNvSpPr/>
            <p:nvPr/>
          </p:nvSpPr>
          <p:spPr>
            <a:xfrm>
              <a:off x="1518390" y="2094540"/>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17" name="rc417"/>
            <p:cNvSpPr/>
            <p:nvPr/>
          </p:nvSpPr>
          <p:spPr>
            <a:xfrm>
              <a:off x="1831917" y="2094540"/>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18" name="rc418"/>
            <p:cNvSpPr/>
            <p:nvPr/>
          </p:nvSpPr>
          <p:spPr>
            <a:xfrm>
              <a:off x="2145445" y="2094540"/>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19" name="rc419"/>
            <p:cNvSpPr/>
            <p:nvPr/>
          </p:nvSpPr>
          <p:spPr>
            <a:xfrm>
              <a:off x="2458973" y="2094540"/>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20" name="rc420"/>
            <p:cNvSpPr/>
            <p:nvPr/>
          </p:nvSpPr>
          <p:spPr>
            <a:xfrm>
              <a:off x="2772501" y="2094540"/>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21" name="rc421"/>
            <p:cNvSpPr/>
            <p:nvPr/>
          </p:nvSpPr>
          <p:spPr>
            <a:xfrm>
              <a:off x="3086029" y="2094540"/>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22" name="rc422"/>
            <p:cNvSpPr/>
            <p:nvPr/>
          </p:nvSpPr>
          <p:spPr>
            <a:xfrm>
              <a:off x="3399557" y="2094540"/>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23" name="rc423"/>
            <p:cNvSpPr/>
            <p:nvPr/>
          </p:nvSpPr>
          <p:spPr>
            <a:xfrm>
              <a:off x="3713084" y="2094540"/>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24" name="rc424"/>
            <p:cNvSpPr/>
            <p:nvPr/>
          </p:nvSpPr>
          <p:spPr>
            <a:xfrm>
              <a:off x="4026612" y="2094540"/>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25" name="rc425"/>
            <p:cNvSpPr/>
            <p:nvPr/>
          </p:nvSpPr>
          <p:spPr>
            <a:xfrm>
              <a:off x="4340140" y="2094540"/>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26" name="rc426"/>
            <p:cNvSpPr/>
            <p:nvPr/>
          </p:nvSpPr>
          <p:spPr>
            <a:xfrm>
              <a:off x="4653668" y="209454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27" name="rc427"/>
            <p:cNvSpPr/>
            <p:nvPr/>
          </p:nvSpPr>
          <p:spPr>
            <a:xfrm>
              <a:off x="4967196" y="209454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28" name="rc428"/>
            <p:cNvSpPr/>
            <p:nvPr/>
          </p:nvSpPr>
          <p:spPr>
            <a:xfrm>
              <a:off x="5280724" y="209454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29" name="rc429"/>
            <p:cNvSpPr/>
            <p:nvPr/>
          </p:nvSpPr>
          <p:spPr>
            <a:xfrm>
              <a:off x="5594251" y="209454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30" name="rc430"/>
            <p:cNvSpPr/>
            <p:nvPr/>
          </p:nvSpPr>
          <p:spPr>
            <a:xfrm>
              <a:off x="5907779" y="209454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1" name="rc431"/>
            <p:cNvSpPr/>
            <p:nvPr/>
          </p:nvSpPr>
          <p:spPr>
            <a:xfrm>
              <a:off x="6221307" y="209454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32" name="rc432"/>
            <p:cNvSpPr/>
            <p:nvPr/>
          </p:nvSpPr>
          <p:spPr>
            <a:xfrm>
              <a:off x="6534835" y="209454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33" name="rc433"/>
            <p:cNvSpPr/>
            <p:nvPr/>
          </p:nvSpPr>
          <p:spPr>
            <a:xfrm>
              <a:off x="6848363" y="209454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34" name="rc434"/>
            <p:cNvSpPr/>
            <p:nvPr/>
          </p:nvSpPr>
          <p:spPr>
            <a:xfrm>
              <a:off x="7161891" y="209454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35" name="rc435"/>
            <p:cNvSpPr/>
            <p:nvPr/>
          </p:nvSpPr>
          <p:spPr>
            <a:xfrm>
              <a:off x="7475418" y="209454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36" name="rc436"/>
            <p:cNvSpPr/>
            <p:nvPr/>
          </p:nvSpPr>
          <p:spPr>
            <a:xfrm>
              <a:off x="7161891" y="535218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37" name="rc437"/>
            <p:cNvSpPr/>
            <p:nvPr/>
          </p:nvSpPr>
          <p:spPr>
            <a:xfrm>
              <a:off x="7475418" y="535218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38" name="rc438"/>
            <p:cNvSpPr/>
            <p:nvPr/>
          </p:nvSpPr>
          <p:spPr>
            <a:xfrm>
              <a:off x="7788946" y="535218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39" name="rc439"/>
            <p:cNvSpPr/>
            <p:nvPr/>
          </p:nvSpPr>
          <p:spPr>
            <a:xfrm>
              <a:off x="8102474" y="535218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40" name="rc440"/>
            <p:cNvSpPr/>
            <p:nvPr/>
          </p:nvSpPr>
          <p:spPr>
            <a:xfrm>
              <a:off x="8416002" y="535218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41" name="rc441"/>
            <p:cNvSpPr/>
            <p:nvPr/>
          </p:nvSpPr>
          <p:spPr>
            <a:xfrm>
              <a:off x="8729530" y="535218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42" name="rc442"/>
            <p:cNvSpPr/>
            <p:nvPr/>
          </p:nvSpPr>
          <p:spPr>
            <a:xfrm>
              <a:off x="1518390" y="2456500"/>
              <a:ext cx="313527" cy="18098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43" name="rc443"/>
            <p:cNvSpPr/>
            <p:nvPr/>
          </p:nvSpPr>
          <p:spPr>
            <a:xfrm>
              <a:off x="1831917" y="2456500"/>
              <a:ext cx="313527" cy="180980"/>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444" name="rc444"/>
            <p:cNvSpPr/>
            <p:nvPr/>
          </p:nvSpPr>
          <p:spPr>
            <a:xfrm>
              <a:off x="2145445" y="2456500"/>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45" name="rc445"/>
            <p:cNvSpPr/>
            <p:nvPr/>
          </p:nvSpPr>
          <p:spPr>
            <a:xfrm>
              <a:off x="2458973" y="2456500"/>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46" name="rc446"/>
            <p:cNvSpPr/>
            <p:nvPr/>
          </p:nvSpPr>
          <p:spPr>
            <a:xfrm>
              <a:off x="2772501" y="2456500"/>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47" name="rc447"/>
            <p:cNvSpPr/>
            <p:nvPr/>
          </p:nvSpPr>
          <p:spPr>
            <a:xfrm>
              <a:off x="3086029" y="2456500"/>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48" name="rc448"/>
            <p:cNvSpPr/>
            <p:nvPr/>
          </p:nvSpPr>
          <p:spPr>
            <a:xfrm>
              <a:off x="3399557" y="2456500"/>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49" name="rc449"/>
            <p:cNvSpPr/>
            <p:nvPr/>
          </p:nvSpPr>
          <p:spPr>
            <a:xfrm>
              <a:off x="3713084" y="2456500"/>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50" name="rc450"/>
            <p:cNvSpPr/>
            <p:nvPr/>
          </p:nvSpPr>
          <p:spPr>
            <a:xfrm>
              <a:off x="4026612" y="2456500"/>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51" name="rc451"/>
            <p:cNvSpPr/>
            <p:nvPr/>
          </p:nvSpPr>
          <p:spPr>
            <a:xfrm>
              <a:off x="4340140" y="2456500"/>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52" name="rc452"/>
            <p:cNvSpPr/>
            <p:nvPr/>
          </p:nvSpPr>
          <p:spPr>
            <a:xfrm>
              <a:off x="4653668" y="2456500"/>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53" name="rc453"/>
            <p:cNvSpPr/>
            <p:nvPr/>
          </p:nvSpPr>
          <p:spPr>
            <a:xfrm>
              <a:off x="4967196" y="2456500"/>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4" name="rc454"/>
            <p:cNvSpPr/>
            <p:nvPr/>
          </p:nvSpPr>
          <p:spPr>
            <a:xfrm>
              <a:off x="5280724" y="245650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55" name="rc455"/>
            <p:cNvSpPr/>
            <p:nvPr/>
          </p:nvSpPr>
          <p:spPr>
            <a:xfrm>
              <a:off x="5594251" y="245650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56" name="rc456"/>
            <p:cNvSpPr/>
            <p:nvPr/>
          </p:nvSpPr>
          <p:spPr>
            <a:xfrm>
              <a:off x="5907779" y="2456500"/>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57" name="rc457"/>
            <p:cNvSpPr/>
            <p:nvPr/>
          </p:nvSpPr>
          <p:spPr>
            <a:xfrm>
              <a:off x="6221307" y="2456500"/>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58" name="rc458"/>
            <p:cNvSpPr/>
            <p:nvPr/>
          </p:nvSpPr>
          <p:spPr>
            <a:xfrm>
              <a:off x="6534835" y="2456500"/>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59" name="rc459"/>
            <p:cNvSpPr/>
            <p:nvPr/>
          </p:nvSpPr>
          <p:spPr>
            <a:xfrm>
              <a:off x="6848363" y="245650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60" name="rc460"/>
            <p:cNvSpPr/>
            <p:nvPr/>
          </p:nvSpPr>
          <p:spPr>
            <a:xfrm>
              <a:off x="7161891" y="245650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61" name="rc461"/>
            <p:cNvSpPr/>
            <p:nvPr/>
          </p:nvSpPr>
          <p:spPr>
            <a:xfrm>
              <a:off x="7475418" y="245650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62" name="rc462"/>
            <p:cNvSpPr/>
            <p:nvPr/>
          </p:nvSpPr>
          <p:spPr>
            <a:xfrm>
              <a:off x="7788946" y="245650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63" name="rc463"/>
            <p:cNvSpPr/>
            <p:nvPr/>
          </p:nvSpPr>
          <p:spPr>
            <a:xfrm>
              <a:off x="8102474" y="245650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64" name="rc464"/>
            <p:cNvSpPr/>
            <p:nvPr/>
          </p:nvSpPr>
          <p:spPr>
            <a:xfrm>
              <a:off x="8416002" y="245650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65" name="rc465"/>
            <p:cNvSpPr/>
            <p:nvPr/>
          </p:nvSpPr>
          <p:spPr>
            <a:xfrm>
              <a:off x="8729530" y="245650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66" name="rc466"/>
            <p:cNvSpPr/>
            <p:nvPr/>
          </p:nvSpPr>
          <p:spPr>
            <a:xfrm>
              <a:off x="1518390" y="5352181"/>
              <a:ext cx="313527" cy="18098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67" name="rc467"/>
            <p:cNvSpPr/>
            <p:nvPr/>
          </p:nvSpPr>
          <p:spPr>
            <a:xfrm>
              <a:off x="1831917" y="5352181"/>
              <a:ext cx="313527" cy="18098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68" name="rc468"/>
            <p:cNvSpPr/>
            <p:nvPr/>
          </p:nvSpPr>
          <p:spPr>
            <a:xfrm>
              <a:off x="2145445" y="5352181"/>
              <a:ext cx="313527" cy="18098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69" name="rc469"/>
            <p:cNvSpPr/>
            <p:nvPr/>
          </p:nvSpPr>
          <p:spPr>
            <a:xfrm>
              <a:off x="2458973" y="5352181"/>
              <a:ext cx="313527" cy="18098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70" name="rc470"/>
            <p:cNvSpPr/>
            <p:nvPr/>
          </p:nvSpPr>
          <p:spPr>
            <a:xfrm>
              <a:off x="2772501" y="5352181"/>
              <a:ext cx="313527" cy="180980"/>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471" name="rc471"/>
            <p:cNvSpPr/>
            <p:nvPr/>
          </p:nvSpPr>
          <p:spPr>
            <a:xfrm>
              <a:off x="3086029" y="5352181"/>
              <a:ext cx="313527" cy="18098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72" name="rc472"/>
            <p:cNvSpPr/>
            <p:nvPr/>
          </p:nvSpPr>
          <p:spPr>
            <a:xfrm>
              <a:off x="3399557" y="5352181"/>
              <a:ext cx="313527" cy="18098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473" name="rc473"/>
            <p:cNvSpPr/>
            <p:nvPr/>
          </p:nvSpPr>
          <p:spPr>
            <a:xfrm>
              <a:off x="3713084" y="5352181"/>
              <a:ext cx="313527" cy="18098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74" name="rc474"/>
            <p:cNvSpPr/>
            <p:nvPr/>
          </p:nvSpPr>
          <p:spPr>
            <a:xfrm>
              <a:off x="4026612" y="5352181"/>
              <a:ext cx="313527" cy="18098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475" name="rc475"/>
            <p:cNvSpPr/>
            <p:nvPr/>
          </p:nvSpPr>
          <p:spPr>
            <a:xfrm>
              <a:off x="4340140" y="535218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76" name="rc476"/>
            <p:cNvSpPr/>
            <p:nvPr/>
          </p:nvSpPr>
          <p:spPr>
            <a:xfrm>
              <a:off x="4653668" y="5352181"/>
              <a:ext cx="313527" cy="18098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77" name="rc477"/>
            <p:cNvSpPr/>
            <p:nvPr/>
          </p:nvSpPr>
          <p:spPr>
            <a:xfrm>
              <a:off x="4967196" y="5352181"/>
              <a:ext cx="313527" cy="18098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78" name="rc478"/>
            <p:cNvSpPr/>
            <p:nvPr/>
          </p:nvSpPr>
          <p:spPr>
            <a:xfrm>
              <a:off x="5280724" y="535218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79" name="rc479"/>
            <p:cNvSpPr/>
            <p:nvPr/>
          </p:nvSpPr>
          <p:spPr>
            <a:xfrm>
              <a:off x="5594251" y="535218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80" name="rc480"/>
            <p:cNvSpPr/>
            <p:nvPr/>
          </p:nvSpPr>
          <p:spPr>
            <a:xfrm>
              <a:off x="5907779" y="535218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81" name="rc481"/>
            <p:cNvSpPr/>
            <p:nvPr/>
          </p:nvSpPr>
          <p:spPr>
            <a:xfrm>
              <a:off x="6221307" y="535218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82" name="rc482"/>
            <p:cNvSpPr/>
            <p:nvPr/>
          </p:nvSpPr>
          <p:spPr>
            <a:xfrm>
              <a:off x="6534835" y="535218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83" name="rc483"/>
            <p:cNvSpPr/>
            <p:nvPr/>
          </p:nvSpPr>
          <p:spPr>
            <a:xfrm>
              <a:off x="6848363" y="535218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84" name="rc484"/>
            <p:cNvSpPr/>
            <p:nvPr/>
          </p:nvSpPr>
          <p:spPr>
            <a:xfrm>
              <a:off x="4967196" y="4628261"/>
              <a:ext cx="313527" cy="18098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85" name="rc485"/>
            <p:cNvSpPr/>
            <p:nvPr/>
          </p:nvSpPr>
          <p:spPr>
            <a:xfrm>
              <a:off x="5280724" y="462826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86" name="rc486"/>
            <p:cNvSpPr/>
            <p:nvPr/>
          </p:nvSpPr>
          <p:spPr>
            <a:xfrm>
              <a:off x="5594251" y="462826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87" name="rc487"/>
            <p:cNvSpPr/>
            <p:nvPr/>
          </p:nvSpPr>
          <p:spPr>
            <a:xfrm>
              <a:off x="5907779" y="4628261"/>
              <a:ext cx="313527" cy="18098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88" name="rc488"/>
            <p:cNvSpPr/>
            <p:nvPr/>
          </p:nvSpPr>
          <p:spPr>
            <a:xfrm>
              <a:off x="6221307" y="4628261"/>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89" name="rc489"/>
            <p:cNvSpPr/>
            <p:nvPr/>
          </p:nvSpPr>
          <p:spPr>
            <a:xfrm>
              <a:off x="6534835" y="4628261"/>
              <a:ext cx="313527" cy="18098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90" name="rc490"/>
            <p:cNvSpPr/>
            <p:nvPr/>
          </p:nvSpPr>
          <p:spPr>
            <a:xfrm>
              <a:off x="6848363" y="4628261"/>
              <a:ext cx="313527" cy="18098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91" name="rc491"/>
            <p:cNvSpPr/>
            <p:nvPr/>
          </p:nvSpPr>
          <p:spPr>
            <a:xfrm>
              <a:off x="7161891" y="4628261"/>
              <a:ext cx="313527" cy="18098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92" name="rc492"/>
            <p:cNvSpPr/>
            <p:nvPr/>
          </p:nvSpPr>
          <p:spPr>
            <a:xfrm>
              <a:off x="7475418" y="4628261"/>
              <a:ext cx="313527" cy="18098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93" name="rc493"/>
            <p:cNvSpPr/>
            <p:nvPr/>
          </p:nvSpPr>
          <p:spPr>
            <a:xfrm>
              <a:off x="7788946" y="4628261"/>
              <a:ext cx="313527" cy="18098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94" name="rc494"/>
            <p:cNvSpPr/>
            <p:nvPr/>
          </p:nvSpPr>
          <p:spPr>
            <a:xfrm>
              <a:off x="8102474" y="4628261"/>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95" name="rc495"/>
            <p:cNvSpPr/>
            <p:nvPr/>
          </p:nvSpPr>
          <p:spPr>
            <a:xfrm>
              <a:off x="8416002" y="462826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96" name="rc496"/>
            <p:cNvSpPr/>
            <p:nvPr/>
          </p:nvSpPr>
          <p:spPr>
            <a:xfrm>
              <a:off x="8729530" y="462826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97" name="rc497"/>
            <p:cNvSpPr/>
            <p:nvPr/>
          </p:nvSpPr>
          <p:spPr>
            <a:xfrm>
              <a:off x="4340140" y="5533162"/>
              <a:ext cx="313527" cy="18098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498" name="rc498"/>
            <p:cNvSpPr/>
            <p:nvPr/>
          </p:nvSpPr>
          <p:spPr>
            <a:xfrm>
              <a:off x="4653668" y="5533162"/>
              <a:ext cx="313527" cy="18098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499" name="rc499"/>
            <p:cNvSpPr/>
            <p:nvPr/>
          </p:nvSpPr>
          <p:spPr>
            <a:xfrm>
              <a:off x="4967196" y="5533162"/>
              <a:ext cx="313527" cy="18098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00" name="rc500"/>
            <p:cNvSpPr/>
            <p:nvPr/>
          </p:nvSpPr>
          <p:spPr>
            <a:xfrm>
              <a:off x="5280724" y="5533162"/>
              <a:ext cx="313527" cy="18098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01" name="rc501"/>
            <p:cNvSpPr/>
            <p:nvPr/>
          </p:nvSpPr>
          <p:spPr>
            <a:xfrm>
              <a:off x="5594251" y="5533162"/>
              <a:ext cx="313527" cy="18098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502" name="rc502"/>
            <p:cNvSpPr/>
            <p:nvPr/>
          </p:nvSpPr>
          <p:spPr>
            <a:xfrm>
              <a:off x="5907779" y="5533162"/>
              <a:ext cx="313527" cy="18098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503" name="rc503"/>
            <p:cNvSpPr/>
            <p:nvPr/>
          </p:nvSpPr>
          <p:spPr>
            <a:xfrm>
              <a:off x="6221307" y="5533162"/>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04" name="rc504"/>
            <p:cNvSpPr/>
            <p:nvPr/>
          </p:nvSpPr>
          <p:spPr>
            <a:xfrm>
              <a:off x="6534835" y="5533162"/>
              <a:ext cx="313527" cy="18098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05" name="rc505"/>
            <p:cNvSpPr/>
            <p:nvPr/>
          </p:nvSpPr>
          <p:spPr>
            <a:xfrm>
              <a:off x="6848363" y="5533162"/>
              <a:ext cx="313527" cy="18098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06" name="rc506"/>
            <p:cNvSpPr/>
            <p:nvPr/>
          </p:nvSpPr>
          <p:spPr>
            <a:xfrm>
              <a:off x="7161891" y="5533162"/>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07" name="rc507"/>
            <p:cNvSpPr/>
            <p:nvPr/>
          </p:nvSpPr>
          <p:spPr>
            <a:xfrm>
              <a:off x="7475418" y="5533162"/>
              <a:ext cx="313527" cy="18098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08" name="rc508"/>
            <p:cNvSpPr/>
            <p:nvPr/>
          </p:nvSpPr>
          <p:spPr>
            <a:xfrm>
              <a:off x="7788946" y="5533162"/>
              <a:ext cx="313527" cy="18098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09" name="rc509"/>
            <p:cNvSpPr/>
            <p:nvPr/>
          </p:nvSpPr>
          <p:spPr>
            <a:xfrm>
              <a:off x="8102474" y="5533162"/>
              <a:ext cx="313527" cy="18098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10" name="rc510"/>
            <p:cNvSpPr/>
            <p:nvPr/>
          </p:nvSpPr>
          <p:spPr>
            <a:xfrm>
              <a:off x="8416002" y="5533162"/>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11" name="rc511"/>
            <p:cNvSpPr/>
            <p:nvPr/>
          </p:nvSpPr>
          <p:spPr>
            <a:xfrm>
              <a:off x="8729530" y="5533162"/>
              <a:ext cx="313527" cy="18098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12" name="rc512"/>
            <p:cNvSpPr/>
            <p:nvPr/>
          </p:nvSpPr>
          <p:spPr>
            <a:xfrm>
              <a:off x="1518390" y="3361401"/>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13" name="rc513"/>
            <p:cNvSpPr/>
            <p:nvPr/>
          </p:nvSpPr>
          <p:spPr>
            <a:xfrm>
              <a:off x="1831917" y="3361401"/>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14" name="rc514"/>
            <p:cNvSpPr/>
            <p:nvPr/>
          </p:nvSpPr>
          <p:spPr>
            <a:xfrm>
              <a:off x="2145445" y="3361401"/>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15" name="rc515"/>
            <p:cNvSpPr/>
            <p:nvPr/>
          </p:nvSpPr>
          <p:spPr>
            <a:xfrm>
              <a:off x="2458973" y="3361401"/>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16" name="rc516"/>
            <p:cNvSpPr/>
            <p:nvPr/>
          </p:nvSpPr>
          <p:spPr>
            <a:xfrm>
              <a:off x="2772501" y="336140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517" name="rc517"/>
            <p:cNvSpPr/>
            <p:nvPr/>
          </p:nvSpPr>
          <p:spPr>
            <a:xfrm>
              <a:off x="3086029" y="336140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18" name="rc518"/>
            <p:cNvSpPr/>
            <p:nvPr/>
          </p:nvSpPr>
          <p:spPr>
            <a:xfrm>
              <a:off x="3399557" y="336140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19" name="rc519"/>
            <p:cNvSpPr/>
            <p:nvPr/>
          </p:nvSpPr>
          <p:spPr>
            <a:xfrm>
              <a:off x="3713084" y="336140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20" name="rc520"/>
            <p:cNvSpPr/>
            <p:nvPr/>
          </p:nvSpPr>
          <p:spPr>
            <a:xfrm>
              <a:off x="4026612" y="3361401"/>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21" name="rc521"/>
            <p:cNvSpPr/>
            <p:nvPr/>
          </p:nvSpPr>
          <p:spPr>
            <a:xfrm>
              <a:off x="4340140" y="336140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22" name="rc522"/>
            <p:cNvSpPr/>
            <p:nvPr/>
          </p:nvSpPr>
          <p:spPr>
            <a:xfrm>
              <a:off x="4653668" y="336140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23" name="rc523"/>
            <p:cNvSpPr/>
            <p:nvPr/>
          </p:nvSpPr>
          <p:spPr>
            <a:xfrm>
              <a:off x="4967196" y="3361401"/>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24" name="rc524"/>
            <p:cNvSpPr/>
            <p:nvPr/>
          </p:nvSpPr>
          <p:spPr>
            <a:xfrm>
              <a:off x="5280724" y="3361401"/>
              <a:ext cx="313527" cy="18098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25" name="rc525"/>
            <p:cNvSpPr/>
            <p:nvPr/>
          </p:nvSpPr>
          <p:spPr>
            <a:xfrm>
              <a:off x="5594251" y="336140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26" name="rc526"/>
            <p:cNvSpPr/>
            <p:nvPr/>
          </p:nvSpPr>
          <p:spPr>
            <a:xfrm>
              <a:off x="5907779" y="3361401"/>
              <a:ext cx="313527" cy="18098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27" name="rc527"/>
            <p:cNvSpPr/>
            <p:nvPr/>
          </p:nvSpPr>
          <p:spPr>
            <a:xfrm>
              <a:off x="6221307" y="336140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28" name="rc528"/>
            <p:cNvSpPr/>
            <p:nvPr/>
          </p:nvSpPr>
          <p:spPr>
            <a:xfrm>
              <a:off x="6534835" y="3361401"/>
              <a:ext cx="313527" cy="18098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29" name="rc529"/>
            <p:cNvSpPr/>
            <p:nvPr/>
          </p:nvSpPr>
          <p:spPr>
            <a:xfrm>
              <a:off x="6848363" y="3361401"/>
              <a:ext cx="313527" cy="18098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30" name="rc530"/>
            <p:cNvSpPr/>
            <p:nvPr/>
          </p:nvSpPr>
          <p:spPr>
            <a:xfrm>
              <a:off x="7161891" y="3361401"/>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31" name="rc531"/>
            <p:cNvSpPr/>
            <p:nvPr/>
          </p:nvSpPr>
          <p:spPr>
            <a:xfrm>
              <a:off x="7475418" y="3361401"/>
              <a:ext cx="313527" cy="18098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32" name="rc532"/>
            <p:cNvSpPr/>
            <p:nvPr/>
          </p:nvSpPr>
          <p:spPr>
            <a:xfrm>
              <a:off x="7788946" y="336140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33" name="rc533"/>
            <p:cNvSpPr/>
            <p:nvPr/>
          </p:nvSpPr>
          <p:spPr>
            <a:xfrm>
              <a:off x="8102474" y="3361401"/>
              <a:ext cx="313527" cy="18098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34" name="rc534"/>
            <p:cNvSpPr/>
            <p:nvPr/>
          </p:nvSpPr>
          <p:spPr>
            <a:xfrm>
              <a:off x="8416002" y="3361401"/>
              <a:ext cx="313527" cy="18098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35" name="rc535"/>
            <p:cNvSpPr/>
            <p:nvPr/>
          </p:nvSpPr>
          <p:spPr>
            <a:xfrm>
              <a:off x="8729530" y="336140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36" name="rc536"/>
            <p:cNvSpPr/>
            <p:nvPr/>
          </p:nvSpPr>
          <p:spPr>
            <a:xfrm>
              <a:off x="1518390" y="5533162"/>
              <a:ext cx="313527" cy="18098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537" name="rc537"/>
            <p:cNvSpPr/>
            <p:nvPr/>
          </p:nvSpPr>
          <p:spPr>
            <a:xfrm>
              <a:off x="1831917" y="5533162"/>
              <a:ext cx="313527" cy="18098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38" name="rc538"/>
            <p:cNvSpPr/>
            <p:nvPr/>
          </p:nvSpPr>
          <p:spPr>
            <a:xfrm>
              <a:off x="2145445" y="5533162"/>
              <a:ext cx="313527" cy="18098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539" name="rc539"/>
            <p:cNvSpPr/>
            <p:nvPr/>
          </p:nvSpPr>
          <p:spPr>
            <a:xfrm>
              <a:off x="2458973" y="5533162"/>
              <a:ext cx="313527" cy="180980"/>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540" name="rc540"/>
            <p:cNvSpPr/>
            <p:nvPr/>
          </p:nvSpPr>
          <p:spPr>
            <a:xfrm>
              <a:off x="2772501" y="5533162"/>
              <a:ext cx="313527" cy="18098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541" name="rc541"/>
            <p:cNvSpPr/>
            <p:nvPr/>
          </p:nvSpPr>
          <p:spPr>
            <a:xfrm>
              <a:off x="3086029" y="5533162"/>
              <a:ext cx="313527" cy="18098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42" name="rc542"/>
            <p:cNvSpPr/>
            <p:nvPr/>
          </p:nvSpPr>
          <p:spPr>
            <a:xfrm>
              <a:off x="3399557" y="5533162"/>
              <a:ext cx="313527" cy="18098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43" name="rc543"/>
            <p:cNvSpPr/>
            <p:nvPr/>
          </p:nvSpPr>
          <p:spPr>
            <a:xfrm>
              <a:off x="3713084" y="5533162"/>
              <a:ext cx="313527" cy="18098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544" name="rc544"/>
            <p:cNvSpPr/>
            <p:nvPr/>
          </p:nvSpPr>
          <p:spPr>
            <a:xfrm>
              <a:off x="4026612" y="5533162"/>
              <a:ext cx="313527" cy="180980"/>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545" name="rc545"/>
            <p:cNvSpPr/>
            <p:nvPr/>
          </p:nvSpPr>
          <p:spPr>
            <a:xfrm>
              <a:off x="1518390" y="2275520"/>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46" name="rc546"/>
            <p:cNvSpPr/>
            <p:nvPr/>
          </p:nvSpPr>
          <p:spPr>
            <a:xfrm>
              <a:off x="1831917" y="2275520"/>
              <a:ext cx="313527" cy="18098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47" name="rc547"/>
            <p:cNvSpPr/>
            <p:nvPr/>
          </p:nvSpPr>
          <p:spPr>
            <a:xfrm>
              <a:off x="2145445" y="2275520"/>
              <a:ext cx="313527" cy="18098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48" name="rc548"/>
            <p:cNvSpPr/>
            <p:nvPr/>
          </p:nvSpPr>
          <p:spPr>
            <a:xfrm>
              <a:off x="2458973" y="2275520"/>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49" name="rc549"/>
            <p:cNvSpPr/>
            <p:nvPr/>
          </p:nvSpPr>
          <p:spPr>
            <a:xfrm>
              <a:off x="2772501" y="2275520"/>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50" name="rc550"/>
            <p:cNvSpPr/>
            <p:nvPr/>
          </p:nvSpPr>
          <p:spPr>
            <a:xfrm>
              <a:off x="3086029" y="2275520"/>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51" name="rc551"/>
            <p:cNvSpPr/>
            <p:nvPr/>
          </p:nvSpPr>
          <p:spPr>
            <a:xfrm>
              <a:off x="3399557" y="2275520"/>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52" name="rc552"/>
            <p:cNvSpPr/>
            <p:nvPr/>
          </p:nvSpPr>
          <p:spPr>
            <a:xfrm>
              <a:off x="3713084" y="2275520"/>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53" name="rc553"/>
            <p:cNvSpPr/>
            <p:nvPr/>
          </p:nvSpPr>
          <p:spPr>
            <a:xfrm>
              <a:off x="4026612" y="2275520"/>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554" name="rc554"/>
            <p:cNvSpPr/>
            <p:nvPr/>
          </p:nvSpPr>
          <p:spPr>
            <a:xfrm>
              <a:off x="4340140" y="2275520"/>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55" name="rc555"/>
            <p:cNvSpPr/>
            <p:nvPr/>
          </p:nvSpPr>
          <p:spPr>
            <a:xfrm>
              <a:off x="4653668" y="2275520"/>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56" name="rc556"/>
            <p:cNvSpPr/>
            <p:nvPr/>
          </p:nvSpPr>
          <p:spPr>
            <a:xfrm>
              <a:off x="4967196" y="2275520"/>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57" name="rc557"/>
            <p:cNvSpPr/>
            <p:nvPr/>
          </p:nvSpPr>
          <p:spPr>
            <a:xfrm>
              <a:off x="5280724" y="2275520"/>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58" name="rc558"/>
            <p:cNvSpPr/>
            <p:nvPr/>
          </p:nvSpPr>
          <p:spPr>
            <a:xfrm>
              <a:off x="5594251" y="2275520"/>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59" name="rc559"/>
            <p:cNvSpPr/>
            <p:nvPr/>
          </p:nvSpPr>
          <p:spPr>
            <a:xfrm>
              <a:off x="5907779" y="2275520"/>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60" name="rc560"/>
            <p:cNvSpPr/>
            <p:nvPr/>
          </p:nvSpPr>
          <p:spPr>
            <a:xfrm>
              <a:off x="6221307" y="2275520"/>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61" name="rc561"/>
            <p:cNvSpPr/>
            <p:nvPr/>
          </p:nvSpPr>
          <p:spPr>
            <a:xfrm>
              <a:off x="6534835" y="2275520"/>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62" name="rc562"/>
            <p:cNvSpPr/>
            <p:nvPr/>
          </p:nvSpPr>
          <p:spPr>
            <a:xfrm>
              <a:off x="6848363" y="2275520"/>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63" name="rc563"/>
            <p:cNvSpPr/>
            <p:nvPr/>
          </p:nvSpPr>
          <p:spPr>
            <a:xfrm>
              <a:off x="7161891" y="2275520"/>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564" name="rc564"/>
            <p:cNvSpPr/>
            <p:nvPr/>
          </p:nvSpPr>
          <p:spPr>
            <a:xfrm>
              <a:off x="7475418" y="2275520"/>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65" name="rc565"/>
            <p:cNvSpPr/>
            <p:nvPr/>
          </p:nvSpPr>
          <p:spPr>
            <a:xfrm>
              <a:off x="7788946" y="2275520"/>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66" name="rc566"/>
            <p:cNvSpPr/>
            <p:nvPr/>
          </p:nvSpPr>
          <p:spPr>
            <a:xfrm>
              <a:off x="8102474" y="2275520"/>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67" name="rc567"/>
            <p:cNvSpPr/>
            <p:nvPr/>
          </p:nvSpPr>
          <p:spPr>
            <a:xfrm>
              <a:off x="8416002" y="2275520"/>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68" name="rc568"/>
            <p:cNvSpPr/>
            <p:nvPr/>
          </p:nvSpPr>
          <p:spPr>
            <a:xfrm>
              <a:off x="8729530" y="2275520"/>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69" name="rc569"/>
            <p:cNvSpPr/>
            <p:nvPr/>
          </p:nvSpPr>
          <p:spPr>
            <a:xfrm>
              <a:off x="2772501" y="3904341"/>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70" name="rc570"/>
            <p:cNvSpPr/>
            <p:nvPr/>
          </p:nvSpPr>
          <p:spPr>
            <a:xfrm>
              <a:off x="3086029" y="3904341"/>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71" name="rc571"/>
            <p:cNvSpPr/>
            <p:nvPr/>
          </p:nvSpPr>
          <p:spPr>
            <a:xfrm>
              <a:off x="3399557" y="390434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72" name="rc572"/>
            <p:cNvSpPr/>
            <p:nvPr/>
          </p:nvSpPr>
          <p:spPr>
            <a:xfrm>
              <a:off x="3713084" y="3904341"/>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73" name="rc573"/>
            <p:cNvSpPr/>
            <p:nvPr/>
          </p:nvSpPr>
          <p:spPr>
            <a:xfrm>
              <a:off x="4026612" y="390434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74" name="rc574"/>
            <p:cNvSpPr/>
            <p:nvPr/>
          </p:nvSpPr>
          <p:spPr>
            <a:xfrm>
              <a:off x="4340140" y="390434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5" name="rc575"/>
            <p:cNvSpPr/>
            <p:nvPr/>
          </p:nvSpPr>
          <p:spPr>
            <a:xfrm>
              <a:off x="4653668" y="390434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6" name="rc576"/>
            <p:cNvSpPr/>
            <p:nvPr/>
          </p:nvSpPr>
          <p:spPr>
            <a:xfrm>
              <a:off x="4967196" y="3904341"/>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77" name="rc577"/>
            <p:cNvSpPr/>
            <p:nvPr/>
          </p:nvSpPr>
          <p:spPr>
            <a:xfrm>
              <a:off x="5280724" y="3904341"/>
              <a:ext cx="313527" cy="18098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78" name="rc578"/>
            <p:cNvSpPr/>
            <p:nvPr/>
          </p:nvSpPr>
          <p:spPr>
            <a:xfrm>
              <a:off x="5594251" y="390434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79" name="rc579"/>
            <p:cNvSpPr/>
            <p:nvPr/>
          </p:nvSpPr>
          <p:spPr>
            <a:xfrm>
              <a:off x="5907779" y="390434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80" name="rc580"/>
            <p:cNvSpPr/>
            <p:nvPr/>
          </p:nvSpPr>
          <p:spPr>
            <a:xfrm>
              <a:off x="6221307" y="390434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81" name="rc581"/>
            <p:cNvSpPr/>
            <p:nvPr/>
          </p:nvSpPr>
          <p:spPr>
            <a:xfrm>
              <a:off x="6534835" y="390434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82" name="rc582"/>
            <p:cNvSpPr/>
            <p:nvPr/>
          </p:nvSpPr>
          <p:spPr>
            <a:xfrm>
              <a:off x="6848363" y="3904341"/>
              <a:ext cx="313527" cy="18098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83" name="rc583"/>
            <p:cNvSpPr/>
            <p:nvPr/>
          </p:nvSpPr>
          <p:spPr>
            <a:xfrm>
              <a:off x="7161891" y="390434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84" name="rc584"/>
            <p:cNvSpPr/>
            <p:nvPr/>
          </p:nvSpPr>
          <p:spPr>
            <a:xfrm>
              <a:off x="7475418" y="3904341"/>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85" name="rc585"/>
            <p:cNvSpPr/>
            <p:nvPr/>
          </p:nvSpPr>
          <p:spPr>
            <a:xfrm>
              <a:off x="7788946" y="3904341"/>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86" name="rc586"/>
            <p:cNvSpPr/>
            <p:nvPr/>
          </p:nvSpPr>
          <p:spPr>
            <a:xfrm>
              <a:off x="8102474" y="3904341"/>
              <a:ext cx="313527" cy="18098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87" name="rc587"/>
            <p:cNvSpPr/>
            <p:nvPr/>
          </p:nvSpPr>
          <p:spPr>
            <a:xfrm>
              <a:off x="8416002" y="3904341"/>
              <a:ext cx="313527" cy="18098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88" name="rc588"/>
            <p:cNvSpPr/>
            <p:nvPr/>
          </p:nvSpPr>
          <p:spPr>
            <a:xfrm>
              <a:off x="8729530" y="3904341"/>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89" name="rc589"/>
            <p:cNvSpPr/>
            <p:nvPr/>
          </p:nvSpPr>
          <p:spPr>
            <a:xfrm>
              <a:off x="1518390" y="2818461"/>
              <a:ext cx="313527" cy="18098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90" name="rc590"/>
            <p:cNvSpPr/>
            <p:nvPr/>
          </p:nvSpPr>
          <p:spPr>
            <a:xfrm>
              <a:off x="1831917" y="2818461"/>
              <a:ext cx="313527" cy="18098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591" name="rc591"/>
            <p:cNvSpPr/>
            <p:nvPr/>
          </p:nvSpPr>
          <p:spPr>
            <a:xfrm>
              <a:off x="2145445" y="2818461"/>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92" name="rc592"/>
            <p:cNvSpPr/>
            <p:nvPr/>
          </p:nvSpPr>
          <p:spPr>
            <a:xfrm>
              <a:off x="2458973" y="2818461"/>
              <a:ext cx="313527" cy="18098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93" name="rc593"/>
            <p:cNvSpPr/>
            <p:nvPr/>
          </p:nvSpPr>
          <p:spPr>
            <a:xfrm>
              <a:off x="2772501" y="281846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94" name="rc594"/>
            <p:cNvSpPr/>
            <p:nvPr/>
          </p:nvSpPr>
          <p:spPr>
            <a:xfrm>
              <a:off x="3086029" y="281846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95" name="rc595"/>
            <p:cNvSpPr/>
            <p:nvPr/>
          </p:nvSpPr>
          <p:spPr>
            <a:xfrm>
              <a:off x="3399557" y="281846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96" name="rc596"/>
            <p:cNvSpPr/>
            <p:nvPr/>
          </p:nvSpPr>
          <p:spPr>
            <a:xfrm>
              <a:off x="3713084" y="281846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97" name="rc597"/>
            <p:cNvSpPr/>
            <p:nvPr/>
          </p:nvSpPr>
          <p:spPr>
            <a:xfrm>
              <a:off x="4026612" y="281846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98" name="rc598"/>
            <p:cNvSpPr/>
            <p:nvPr/>
          </p:nvSpPr>
          <p:spPr>
            <a:xfrm>
              <a:off x="4340140" y="2818461"/>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99" name="rc599"/>
            <p:cNvSpPr/>
            <p:nvPr/>
          </p:nvSpPr>
          <p:spPr>
            <a:xfrm>
              <a:off x="4653668" y="281846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00" name="rc600"/>
            <p:cNvSpPr/>
            <p:nvPr/>
          </p:nvSpPr>
          <p:spPr>
            <a:xfrm>
              <a:off x="4967196" y="2818461"/>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01" name="rc601"/>
            <p:cNvSpPr/>
            <p:nvPr/>
          </p:nvSpPr>
          <p:spPr>
            <a:xfrm>
              <a:off x="5280724" y="2818461"/>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602" name="rc602"/>
            <p:cNvSpPr/>
            <p:nvPr/>
          </p:nvSpPr>
          <p:spPr>
            <a:xfrm>
              <a:off x="5594251" y="2818461"/>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03" name="rc603"/>
            <p:cNvSpPr/>
            <p:nvPr/>
          </p:nvSpPr>
          <p:spPr>
            <a:xfrm>
              <a:off x="5907779" y="2818461"/>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04" name="rc604"/>
            <p:cNvSpPr/>
            <p:nvPr/>
          </p:nvSpPr>
          <p:spPr>
            <a:xfrm>
              <a:off x="6221307" y="2818461"/>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05" name="rc605"/>
            <p:cNvSpPr/>
            <p:nvPr/>
          </p:nvSpPr>
          <p:spPr>
            <a:xfrm>
              <a:off x="6534835" y="2818461"/>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06" name="rc606"/>
            <p:cNvSpPr/>
            <p:nvPr/>
          </p:nvSpPr>
          <p:spPr>
            <a:xfrm>
              <a:off x="6848363" y="2818461"/>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07" name="rc607"/>
            <p:cNvSpPr/>
            <p:nvPr/>
          </p:nvSpPr>
          <p:spPr>
            <a:xfrm>
              <a:off x="7161891" y="2818461"/>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08" name="rc608"/>
            <p:cNvSpPr/>
            <p:nvPr/>
          </p:nvSpPr>
          <p:spPr>
            <a:xfrm>
              <a:off x="7475418" y="2818461"/>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09" name="rc609"/>
            <p:cNvSpPr/>
            <p:nvPr/>
          </p:nvSpPr>
          <p:spPr>
            <a:xfrm>
              <a:off x="7788946" y="2818461"/>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10" name="rc610"/>
            <p:cNvSpPr/>
            <p:nvPr/>
          </p:nvSpPr>
          <p:spPr>
            <a:xfrm>
              <a:off x="8102474" y="2818461"/>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11" name="rc611"/>
            <p:cNvSpPr/>
            <p:nvPr/>
          </p:nvSpPr>
          <p:spPr>
            <a:xfrm>
              <a:off x="8416002" y="2818461"/>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12" name="rc612"/>
            <p:cNvSpPr/>
            <p:nvPr/>
          </p:nvSpPr>
          <p:spPr>
            <a:xfrm>
              <a:off x="8729530" y="2818461"/>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13" name="rc613"/>
            <p:cNvSpPr/>
            <p:nvPr/>
          </p:nvSpPr>
          <p:spPr>
            <a:xfrm>
              <a:off x="1518390" y="390434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14" name="rc614"/>
            <p:cNvSpPr/>
            <p:nvPr/>
          </p:nvSpPr>
          <p:spPr>
            <a:xfrm>
              <a:off x="1831917" y="390434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15" name="rc615"/>
            <p:cNvSpPr/>
            <p:nvPr/>
          </p:nvSpPr>
          <p:spPr>
            <a:xfrm>
              <a:off x="2145445" y="390434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16" name="rc616"/>
            <p:cNvSpPr/>
            <p:nvPr/>
          </p:nvSpPr>
          <p:spPr>
            <a:xfrm>
              <a:off x="2458973" y="3904341"/>
              <a:ext cx="313527" cy="18098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17" name="tx617"/>
            <p:cNvSpPr/>
            <p:nvPr/>
          </p:nvSpPr>
          <p:spPr>
            <a:xfrm>
              <a:off x="3809559" y="48592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618" name="tx618"/>
            <p:cNvSpPr/>
            <p:nvPr/>
          </p:nvSpPr>
          <p:spPr>
            <a:xfrm>
              <a:off x="4123087"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19" name="tx619"/>
            <p:cNvSpPr/>
            <p:nvPr/>
          </p:nvSpPr>
          <p:spPr>
            <a:xfrm>
              <a:off x="4436614" y="48592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620" name="tx620"/>
            <p:cNvSpPr/>
            <p:nvPr/>
          </p:nvSpPr>
          <p:spPr>
            <a:xfrm>
              <a:off x="4750142"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621" name="tx621"/>
            <p:cNvSpPr/>
            <p:nvPr/>
          </p:nvSpPr>
          <p:spPr>
            <a:xfrm>
              <a:off x="5063670"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622" name="tx622"/>
            <p:cNvSpPr/>
            <p:nvPr/>
          </p:nvSpPr>
          <p:spPr>
            <a:xfrm>
              <a:off x="5377198"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623" name="tx623"/>
            <p:cNvSpPr/>
            <p:nvPr/>
          </p:nvSpPr>
          <p:spPr>
            <a:xfrm>
              <a:off x="5690726"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24" name="tx624"/>
            <p:cNvSpPr/>
            <p:nvPr/>
          </p:nvSpPr>
          <p:spPr>
            <a:xfrm>
              <a:off x="6004254" y="48592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625" name="tx625"/>
            <p:cNvSpPr/>
            <p:nvPr/>
          </p:nvSpPr>
          <p:spPr>
            <a:xfrm>
              <a:off x="6317781"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26" name="tx626"/>
            <p:cNvSpPr/>
            <p:nvPr/>
          </p:nvSpPr>
          <p:spPr>
            <a:xfrm>
              <a:off x="6631309"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27" name="tx627"/>
            <p:cNvSpPr/>
            <p:nvPr/>
          </p:nvSpPr>
          <p:spPr>
            <a:xfrm>
              <a:off x="6944837" y="48592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628" name="tx628"/>
            <p:cNvSpPr/>
            <p:nvPr/>
          </p:nvSpPr>
          <p:spPr>
            <a:xfrm>
              <a:off x="7258365"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629" name="tx629"/>
            <p:cNvSpPr/>
            <p:nvPr/>
          </p:nvSpPr>
          <p:spPr>
            <a:xfrm>
              <a:off x="7571893"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30" name="tx630"/>
            <p:cNvSpPr/>
            <p:nvPr/>
          </p:nvSpPr>
          <p:spPr>
            <a:xfrm>
              <a:off x="7885421"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631" name="tx631"/>
            <p:cNvSpPr/>
            <p:nvPr/>
          </p:nvSpPr>
          <p:spPr>
            <a:xfrm>
              <a:off x="8826004"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632" name="tx632"/>
            <p:cNvSpPr/>
            <p:nvPr/>
          </p:nvSpPr>
          <p:spPr>
            <a:xfrm>
              <a:off x="5690726"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33" name="tx633"/>
            <p:cNvSpPr/>
            <p:nvPr/>
          </p:nvSpPr>
          <p:spPr>
            <a:xfrm>
              <a:off x="6004254"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34" name="tx634"/>
            <p:cNvSpPr/>
            <p:nvPr/>
          </p:nvSpPr>
          <p:spPr>
            <a:xfrm>
              <a:off x="6317781"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35" name="tx635"/>
            <p:cNvSpPr/>
            <p:nvPr/>
          </p:nvSpPr>
          <p:spPr>
            <a:xfrm>
              <a:off x="6631309"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36" name="tx636"/>
            <p:cNvSpPr/>
            <p:nvPr/>
          </p:nvSpPr>
          <p:spPr>
            <a:xfrm>
              <a:off x="6944837"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37" name="tx637"/>
            <p:cNvSpPr/>
            <p:nvPr/>
          </p:nvSpPr>
          <p:spPr>
            <a:xfrm>
              <a:off x="7258365"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38" name="tx638"/>
            <p:cNvSpPr/>
            <p:nvPr/>
          </p:nvSpPr>
          <p:spPr>
            <a:xfrm>
              <a:off x="7571893"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39" name="tx639"/>
            <p:cNvSpPr/>
            <p:nvPr/>
          </p:nvSpPr>
          <p:spPr>
            <a:xfrm>
              <a:off x="7885421"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40" name="tx640"/>
            <p:cNvSpPr/>
            <p:nvPr/>
          </p:nvSpPr>
          <p:spPr>
            <a:xfrm>
              <a:off x="8198948"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41" name="tx641"/>
            <p:cNvSpPr/>
            <p:nvPr/>
          </p:nvSpPr>
          <p:spPr>
            <a:xfrm>
              <a:off x="8512476" y="19635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42" name="tx642"/>
            <p:cNvSpPr/>
            <p:nvPr/>
          </p:nvSpPr>
          <p:spPr>
            <a:xfrm>
              <a:off x="8826004"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43" name="tx643"/>
            <p:cNvSpPr/>
            <p:nvPr/>
          </p:nvSpPr>
          <p:spPr>
            <a:xfrm>
              <a:off x="1614864"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44" name="tx644"/>
            <p:cNvSpPr/>
            <p:nvPr/>
          </p:nvSpPr>
          <p:spPr>
            <a:xfrm>
              <a:off x="1928392"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45" name="tx645"/>
            <p:cNvSpPr/>
            <p:nvPr/>
          </p:nvSpPr>
          <p:spPr>
            <a:xfrm>
              <a:off x="2241919"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46" name="tx646"/>
            <p:cNvSpPr/>
            <p:nvPr/>
          </p:nvSpPr>
          <p:spPr>
            <a:xfrm>
              <a:off x="2555447"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47" name="tx647"/>
            <p:cNvSpPr/>
            <p:nvPr/>
          </p:nvSpPr>
          <p:spPr>
            <a:xfrm>
              <a:off x="2868975" y="16015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48" name="tx648"/>
            <p:cNvSpPr/>
            <p:nvPr/>
          </p:nvSpPr>
          <p:spPr>
            <a:xfrm>
              <a:off x="3182503"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49" name="tx649"/>
            <p:cNvSpPr/>
            <p:nvPr/>
          </p:nvSpPr>
          <p:spPr>
            <a:xfrm>
              <a:off x="3496031"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50" name="tx650"/>
            <p:cNvSpPr/>
            <p:nvPr/>
          </p:nvSpPr>
          <p:spPr>
            <a:xfrm>
              <a:off x="3809559"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1" name="tx651"/>
            <p:cNvSpPr/>
            <p:nvPr/>
          </p:nvSpPr>
          <p:spPr>
            <a:xfrm>
              <a:off x="4123087"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52" name="tx652"/>
            <p:cNvSpPr/>
            <p:nvPr/>
          </p:nvSpPr>
          <p:spPr>
            <a:xfrm>
              <a:off x="4436614"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53" name="tx653"/>
            <p:cNvSpPr/>
            <p:nvPr/>
          </p:nvSpPr>
          <p:spPr>
            <a:xfrm>
              <a:off x="4750142"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54" name="tx654"/>
            <p:cNvSpPr/>
            <p:nvPr/>
          </p:nvSpPr>
          <p:spPr>
            <a:xfrm>
              <a:off x="5063670"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55" name="tx655"/>
            <p:cNvSpPr/>
            <p:nvPr/>
          </p:nvSpPr>
          <p:spPr>
            <a:xfrm>
              <a:off x="5377198"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56" name="tx656"/>
            <p:cNvSpPr/>
            <p:nvPr/>
          </p:nvSpPr>
          <p:spPr>
            <a:xfrm>
              <a:off x="5690726"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57" name="tx657"/>
            <p:cNvSpPr/>
            <p:nvPr/>
          </p:nvSpPr>
          <p:spPr>
            <a:xfrm>
              <a:off x="6004254"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8" name="tx658"/>
            <p:cNvSpPr/>
            <p:nvPr/>
          </p:nvSpPr>
          <p:spPr>
            <a:xfrm>
              <a:off x="6317781"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59" name="tx659"/>
            <p:cNvSpPr/>
            <p:nvPr/>
          </p:nvSpPr>
          <p:spPr>
            <a:xfrm>
              <a:off x="6631309"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60" name="tx660"/>
            <p:cNvSpPr/>
            <p:nvPr/>
          </p:nvSpPr>
          <p:spPr>
            <a:xfrm>
              <a:off x="6944837"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61" name="tx661"/>
            <p:cNvSpPr/>
            <p:nvPr/>
          </p:nvSpPr>
          <p:spPr>
            <a:xfrm>
              <a:off x="7258365"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62" name="tx662"/>
            <p:cNvSpPr/>
            <p:nvPr/>
          </p:nvSpPr>
          <p:spPr>
            <a:xfrm>
              <a:off x="7571893" y="16015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63" name="tx663"/>
            <p:cNvSpPr/>
            <p:nvPr/>
          </p:nvSpPr>
          <p:spPr>
            <a:xfrm>
              <a:off x="7885421" y="16015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64" name="tx664"/>
            <p:cNvSpPr/>
            <p:nvPr/>
          </p:nvSpPr>
          <p:spPr>
            <a:xfrm>
              <a:off x="8198948"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65" name="tx665"/>
            <p:cNvSpPr/>
            <p:nvPr/>
          </p:nvSpPr>
          <p:spPr>
            <a:xfrm>
              <a:off x="8512476"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66" name="tx666"/>
            <p:cNvSpPr/>
            <p:nvPr/>
          </p:nvSpPr>
          <p:spPr>
            <a:xfrm>
              <a:off x="8826004"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67" name="tx667"/>
            <p:cNvSpPr/>
            <p:nvPr/>
          </p:nvSpPr>
          <p:spPr>
            <a:xfrm>
              <a:off x="1928392"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668" name="tx668"/>
            <p:cNvSpPr/>
            <p:nvPr/>
          </p:nvSpPr>
          <p:spPr>
            <a:xfrm>
              <a:off x="2241919"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69" name="tx669"/>
            <p:cNvSpPr/>
            <p:nvPr/>
          </p:nvSpPr>
          <p:spPr>
            <a:xfrm>
              <a:off x="2555447"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670" name="tx670"/>
            <p:cNvSpPr/>
            <p:nvPr/>
          </p:nvSpPr>
          <p:spPr>
            <a:xfrm>
              <a:off x="2868975"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671" name="tx671"/>
            <p:cNvSpPr/>
            <p:nvPr/>
          </p:nvSpPr>
          <p:spPr>
            <a:xfrm>
              <a:off x="3182503"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72" name="tx672"/>
            <p:cNvSpPr/>
            <p:nvPr/>
          </p:nvSpPr>
          <p:spPr>
            <a:xfrm>
              <a:off x="3496031"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73" name="tx673"/>
            <p:cNvSpPr/>
            <p:nvPr/>
          </p:nvSpPr>
          <p:spPr>
            <a:xfrm>
              <a:off x="3809559"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74" name="tx674"/>
            <p:cNvSpPr/>
            <p:nvPr/>
          </p:nvSpPr>
          <p:spPr>
            <a:xfrm>
              <a:off x="4123087" y="19635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75" name="tx675"/>
            <p:cNvSpPr/>
            <p:nvPr/>
          </p:nvSpPr>
          <p:spPr>
            <a:xfrm>
              <a:off x="4436614"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76" name="tx676"/>
            <p:cNvSpPr/>
            <p:nvPr/>
          </p:nvSpPr>
          <p:spPr>
            <a:xfrm>
              <a:off x="4750142"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77" name="tx677"/>
            <p:cNvSpPr/>
            <p:nvPr/>
          </p:nvSpPr>
          <p:spPr>
            <a:xfrm>
              <a:off x="5063670"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78" name="tx678"/>
            <p:cNvSpPr/>
            <p:nvPr/>
          </p:nvSpPr>
          <p:spPr>
            <a:xfrm>
              <a:off x="5377198"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79" name="tx679"/>
            <p:cNvSpPr/>
            <p:nvPr/>
          </p:nvSpPr>
          <p:spPr>
            <a:xfrm>
              <a:off x="5063670"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80" name="tx680"/>
            <p:cNvSpPr/>
            <p:nvPr/>
          </p:nvSpPr>
          <p:spPr>
            <a:xfrm>
              <a:off x="5377198"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81" name="tx681"/>
            <p:cNvSpPr/>
            <p:nvPr/>
          </p:nvSpPr>
          <p:spPr>
            <a:xfrm>
              <a:off x="5690726"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82" name="tx682"/>
            <p:cNvSpPr/>
            <p:nvPr/>
          </p:nvSpPr>
          <p:spPr>
            <a:xfrm>
              <a:off x="6004254"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83" name="tx683"/>
            <p:cNvSpPr/>
            <p:nvPr/>
          </p:nvSpPr>
          <p:spPr>
            <a:xfrm>
              <a:off x="6317781"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84" name="tx684"/>
            <p:cNvSpPr/>
            <p:nvPr/>
          </p:nvSpPr>
          <p:spPr>
            <a:xfrm>
              <a:off x="6631309"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85" name="tx685"/>
            <p:cNvSpPr/>
            <p:nvPr/>
          </p:nvSpPr>
          <p:spPr>
            <a:xfrm>
              <a:off x="6944837"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86" name="tx686"/>
            <p:cNvSpPr/>
            <p:nvPr/>
          </p:nvSpPr>
          <p:spPr>
            <a:xfrm>
              <a:off x="7258365"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87" name="tx687"/>
            <p:cNvSpPr/>
            <p:nvPr/>
          </p:nvSpPr>
          <p:spPr>
            <a:xfrm>
              <a:off x="7571893"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88" name="tx688"/>
            <p:cNvSpPr/>
            <p:nvPr/>
          </p:nvSpPr>
          <p:spPr>
            <a:xfrm>
              <a:off x="7885421"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89" name="tx689"/>
            <p:cNvSpPr/>
            <p:nvPr/>
          </p:nvSpPr>
          <p:spPr>
            <a:xfrm>
              <a:off x="8198948"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90" name="tx690"/>
            <p:cNvSpPr/>
            <p:nvPr/>
          </p:nvSpPr>
          <p:spPr>
            <a:xfrm>
              <a:off x="8512476"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91" name="tx691"/>
            <p:cNvSpPr/>
            <p:nvPr/>
          </p:nvSpPr>
          <p:spPr>
            <a:xfrm>
              <a:off x="8826004"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92" name="tx692"/>
            <p:cNvSpPr/>
            <p:nvPr/>
          </p:nvSpPr>
          <p:spPr>
            <a:xfrm>
              <a:off x="4750142"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693" name="tx693"/>
            <p:cNvSpPr/>
            <p:nvPr/>
          </p:nvSpPr>
          <p:spPr>
            <a:xfrm>
              <a:off x="5063670"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94" name="tx694"/>
            <p:cNvSpPr/>
            <p:nvPr/>
          </p:nvSpPr>
          <p:spPr>
            <a:xfrm>
              <a:off x="5377198"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695" name="tx695"/>
            <p:cNvSpPr/>
            <p:nvPr/>
          </p:nvSpPr>
          <p:spPr>
            <a:xfrm>
              <a:off x="6004254"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696" name="tx696"/>
            <p:cNvSpPr/>
            <p:nvPr/>
          </p:nvSpPr>
          <p:spPr>
            <a:xfrm>
              <a:off x="3182503"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697" name="tx697"/>
            <p:cNvSpPr/>
            <p:nvPr/>
          </p:nvSpPr>
          <p:spPr>
            <a:xfrm>
              <a:off x="3496031"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698" name="tx698"/>
            <p:cNvSpPr/>
            <p:nvPr/>
          </p:nvSpPr>
          <p:spPr>
            <a:xfrm>
              <a:off x="3809559"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99" name="tx699"/>
            <p:cNvSpPr/>
            <p:nvPr/>
          </p:nvSpPr>
          <p:spPr>
            <a:xfrm>
              <a:off x="4123087"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700" name="tx700"/>
            <p:cNvSpPr/>
            <p:nvPr/>
          </p:nvSpPr>
          <p:spPr>
            <a:xfrm>
              <a:off x="4436614" y="44986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01" name="tx701"/>
            <p:cNvSpPr/>
            <p:nvPr/>
          </p:nvSpPr>
          <p:spPr>
            <a:xfrm>
              <a:off x="4750142"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702" name="tx702"/>
            <p:cNvSpPr/>
            <p:nvPr/>
          </p:nvSpPr>
          <p:spPr>
            <a:xfrm>
              <a:off x="5063670"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03" name="tx703"/>
            <p:cNvSpPr/>
            <p:nvPr/>
          </p:nvSpPr>
          <p:spPr>
            <a:xfrm>
              <a:off x="5377198" y="44986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04" name="tx704"/>
            <p:cNvSpPr/>
            <p:nvPr/>
          </p:nvSpPr>
          <p:spPr>
            <a:xfrm>
              <a:off x="5690726" y="44986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05" name="tx705"/>
            <p:cNvSpPr/>
            <p:nvPr/>
          </p:nvSpPr>
          <p:spPr>
            <a:xfrm>
              <a:off x="6004254" y="44972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06" name="tx706"/>
            <p:cNvSpPr/>
            <p:nvPr/>
          </p:nvSpPr>
          <p:spPr>
            <a:xfrm>
              <a:off x="6317781"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07" name="tx707"/>
            <p:cNvSpPr/>
            <p:nvPr/>
          </p:nvSpPr>
          <p:spPr>
            <a:xfrm>
              <a:off x="6631309"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08" name="tx708"/>
            <p:cNvSpPr/>
            <p:nvPr/>
          </p:nvSpPr>
          <p:spPr>
            <a:xfrm>
              <a:off x="6944837" y="44986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09" name="tx709"/>
            <p:cNvSpPr/>
            <p:nvPr/>
          </p:nvSpPr>
          <p:spPr>
            <a:xfrm>
              <a:off x="7258365" y="44986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10" name="tx710"/>
            <p:cNvSpPr/>
            <p:nvPr/>
          </p:nvSpPr>
          <p:spPr>
            <a:xfrm>
              <a:off x="7571893" y="44972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11" name="tx711"/>
            <p:cNvSpPr/>
            <p:nvPr/>
          </p:nvSpPr>
          <p:spPr>
            <a:xfrm>
              <a:off x="7885421"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12" name="tx712"/>
            <p:cNvSpPr/>
            <p:nvPr/>
          </p:nvSpPr>
          <p:spPr>
            <a:xfrm>
              <a:off x="8198948"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713" name="tx713"/>
            <p:cNvSpPr/>
            <p:nvPr/>
          </p:nvSpPr>
          <p:spPr>
            <a:xfrm>
              <a:off x="8512476"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714" name="tx714"/>
            <p:cNvSpPr/>
            <p:nvPr/>
          </p:nvSpPr>
          <p:spPr>
            <a:xfrm>
              <a:off x="8826004"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715" name="tx715"/>
            <p:cNvSpPr/>
            <p:nvPr/>
          </p:nvSpPr>
          <p:spPr>
            <a:xfrm>
              <a:off x="6317781" y="50402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716" name="tx716"/>
            <p:cNvSpPr/>
            <p:nvPr/>
          </p:nvSpPr>
          <p:spPr>
            <a:xfrm>
              <a:off x="6631309"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717" name="tx717"/>
            <p:cNvSpPr/>
            <p:nvPr/>
          </p:nvSpPr>
          <p:spPr>
            <a:xfrm>
              <a:off x="6944837"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718" name="tx718"/>
            <p:cNvSpPr/>
            <p:nvPr/>
          </p:nvSpPr>
          <p:spPr>
            <a:xfrm>
              <a:off x="7258365"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719" name="tx719"/>
            <p:cNvSpPr/>
            <p:nvPr/>
          </p:nvSpPr>
          <p:spPr>
            <a:xfrm>
              <a:off x="7571893"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720" name="tx720"/>
            <p:cNvSpPr/>
            <p:nvPr/>
          </p:nvSpPr>
          <p:spPr>
            <a:xfrm>
              <a:off x="7885421" y="50415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21" name="tx721"/>
            <p:cNvSpPr/>
            <p:nvPr/>
          </p:nvSpPr>
          <p:spPr>
            <a:xfrm>
              <a:off x="8198948"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722" name="tx722"/>
            <p:cNvSpPr/>
            <p:nvPr/>
          </p:nvSpPr>
          <p:spPr>
            <a:xfrm>
              <a:off x="8512476"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723" name="tx723"/>
            <p:cNvSpPr/>
            <p:nvPr/>
          </p:nvSpPr>
          <p:spPr>
            <a:xfrm>
              <a:off x="8826004" y="50415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724" name="tx724"/>
            <p:cNvSpPr/>
            <p:nvPr/>
          </p:nvSpPr>
          <p:spPr>
            <a:xfrm>
              <a:off x="5377198"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5" name="tx725"/>
            <p:cNvSpPr/>
            <p:nvPr/>
          </p:nvSpPr>
          <p:spPr>
            <a:xfrm>
              <a:off x="5690726"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26" name="tx726"/>
            <p:cNvSpPr/>
            <p:nvPr/>
          </p:nvSpPr>
          <p:spPr>
            <a:xfrm>
              <a:off x="6004254"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27" name="tx727"/>
            <p:cNvSpPr/>
            <p:nvPr/>
          </p:nvSpPr>
          <p:spPr>
            <a:xfrm>
              <a:off x="6317781"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28" name="tx728"/>
            <p:cNvSpPr/>
            <p:nvPr/>
          </p:nvSpPr>
          <p:spPr>
            <a:xfrm>
              <a:off x="6631309"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29" name="tx729"/>
            <p:cNvSpPr/>
            <p:nvPr/>
          </p:nvSpPr>
          <p:spPr>
            <a:xfrm>
              <a:off x="6944837"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30" name="tx730"/>
            <p:cNvSpPr/>
            <p:nvPr/>
          </p:nvSpPr>
          <p:spPr>
            <a:xfrm>
              <a:off x="7258365" y="14206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31" name="tx731"/>
            <p:cNvSpPr/>
            <p:nvPr/>
          </p:nvSpPr>
          <p:spPr>
            <a:xfrm>
              <a:off x="7571893"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32" name="tx732"/>
            <p:cNvSpPr/>
            <p:nvPr/>
          </p:nvSpPr>
          <p:spPr>
            <a:xfrm>
              <a:off x="7885421"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33" name="tx733"/>
            <p:cNvSpPr/>
            <p:nvPr/>
          </p:nvSpPr>
          <p:spPr>
            <a:xfrm>
              <a:off x="8198948"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34" name="tx734"/>
            <p:cNvSpPr/>
            <p:nvPr/>
          </p:nvSpPr>
          <p:spPr>
            <a:xfrm>
              <a:off x="8512476"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35" name="tx735"/>
            <p:cNvSpPr/>
            <p:nvPr/>
          </p:nvSpPr>
          <p:spPr>
            <a:xfrm>
              <a:off x="8826004"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36" name="tx736"/>
            <p:cNvSpPr/>
            <p:nvPr/>
          </p:nvSpPr>
          <p:spPr>
            <a:xfrm>
              <a:off x="1614864"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37" name="tx737"/>
            <p:cNvSpPr/>
            <p:nvPr/>
          </p:nvSpPr>
          <p:spPr>
            <a:xfrm>
              <a:off x="1928392"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38" name="tx738"/>
            <p:cNvSpPr/>
            <p:nvPr/>
          </p:nvSpPr>
          <p:spPr>
            <a:xfrm>
              <a:off x="2241919"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39" name="tx739"/>
            <p:cNvSpPr/>
            <p:nvPr/>
          </p:nvSpPr>
          <p:spPr>
            <a:xfrm>
              <a:off x="2555447" y="12396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40" name="tx740"/>
            <p:cNvSpPr/>
            <p:nvPr/>
          </p:nvSpPr>
          <p:spPr>
            <a:xfrm>
              <a:off x="2868975"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1" name="tx741"/>
            <p:cNvSpPr/>
            <p:nvPr/>
          </p:nvSpPr>
          <p:spPr>
            <a:xfrm>
              <a:off x="3182503"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42" name="tx742"/>
            <p:cNvSpPr/>
            <p:nvPr/>
          </p:nvSpPr>
          <p:spPr>
            <a:xfrm>
              <a:off x="3496031"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43" name="tx743"/>
            <p:cNvSpPr/>
            <p:nvPr/>
          </p:nvSpPr>
          <p:spPr>
            <a:xfrm>
              <a:off x="3809559"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44" name="tx744"/>
            <p:cNvSpPr/>
            <p:nvPr/>
          </p:nvSpPr>
          <p:spPr>
            <a:xfrm>
              <a:off x="4123087"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45" name="tx745"/>
            <p:cNvSpPr/>
            <p:nvPr/>
          </p:nvSpPr>
          <p:spPr>
            <a:xfrm>
              <a:off x="4436614"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46" name="tx746"/>
            <p:cNvSpPr/>
            <p:nvPr/>
          </p:nvSpPr>
          <p:spPr>
            <a:xfrm>
              <a:off x="4750142"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47" name="tx747"/>
            <p:cNvSpPr/>
            <p:nvPr/>
          </p:nvSpPr>
          <p:spPr>
            <a:xfrm>
              <a:off x="1614864"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48" name="tx748"/>
            <p:cNvSpPr/>
            <p:nvPr/>
          </p:nvSpPr>
          <p:spPr>
            <a:xfrm>
              <a:off x="1928392"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49" name="tx749"/>
            <p:cNvSpPr/>
            <p:nvPr/>
          </p:nvSpPr>
          <p:spPr>
            <a:xfrm>
              <a:off x="2241919"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50" name="tx750"/>
            <p:cNvSpPr/>
            <p:nvPr/>
          </p:nvSpPr>
          <p:spPr>
            <a:xfrm>
              <a:off x="2555447"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51" name="tx751"/>
            <p:cNvSpPr/>
            <p:nvPr/>
          </p:nvSpPr>
          <p:spPr>
            <a:xfrm>
              <a:off x="2868975"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52" name="tx752"/>
            <p:cNvSpPr/>
            <p:nvPr/>
          </p:nvSpPr>
          <p:spPr>
            <a:xfrm>
              <a:off x="3182503"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53" name="tx753"/>
            <p:cNvSpPr/>
            <p:nvPr/>
          </p:nvSpPr>
          <p:spPr>
            <a:xfrm>
              <a:off x="3496031"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54" name="tx754"/>
            <p:cNvSpPr/>
            <p:nvPr/>
          </p:nvSpPr>
          <p:spPr>
            <a:xfrm>
              <a:off x="3809559"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55" name="tx755"/>
            <p:cNvSpPr/>
            <p:nvPr/>
          </p:nvSpPr>
          <p:spPr>
            <a:xfrm>
              <a:off x="4123087"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56" name="tx756"/>
            <p:cNvSpPr/>
            <p:nvPr/>
          </p:nvSpPr>
          <p:spPr>
            <a:xfrm>
              <a:off x="4436614"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57" name="tx757"/>
            <p:cNvSpPr/>
            <p:nvPr/>
          </p:nvSpPr>
          <p:spPr>
            <a:xfrm>
              <a:off x="4750142"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58" name="tx758"/>
            <p:cNvSpPr/>
            <p:nvPr/>
          </p:nvSpPr>
          <p:spPr>
            <a:xfrm>
              <a:off x="5063670"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59" name="tx759"/>
            <p:cNvSpPr/>
            <p:nvPr/>
          </p:nvSpPr>
          <p:spPr>
            <a:xfrm>
              <a:off x="2555447"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760" name="tx760"/>
            <p:cNvSpPr/>
            <p:nvPr/>
          </p:nvSpPr>
          <p:spPr>
            <a:xfrm>
              <a:off x="2868975"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761" name="tx761"/>
            <p:cNvSpPr/>
            <p:nvPr/>
          </p:nvSpPr>
          <p:spPr>
            <a:xfrm>
              <a:off x="3182503"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762" name="tx762"/>
            <p:cNvSpPr/>
            <p:nvPr/>
          </p:nvSpPr>
          <p:spPr>
            <a:xfrm>
              <a:off x="3496031" y="32317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63" name="tx763"/>
            <p:cNvSpPr/>
            <p:nvPr/>
          </p:nvSpPr>
          <p:spPr>
            <a:xfrm>
              <a:off x="3809559" y="323211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64" name="tx764"/>
            <p:cNvSpPr/>
            <p:nvPr/>
          </p:nvSpPr>
          <p:spPr>
            <a:xfrm>
              <a:off x="4123087" y="323311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65" name="tx765"/>
            <p:cNvSpPr/>
            <p:nvPr/>
          </p:nvSpPr>
          <p:spPr>
            <a:xfrm>
              <a:off x="4436614"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66" name="tx766"/>
            <p:cNvSpPr/>
            <p:nvPr/>
          </p:nvSpPr>
          <p:spPr>
            <a:xfrm>
              <a:off x="4750142" y="32304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67" name="tx767"/>
            <p:cNvSpPr/>
            <p:nvPr/>
          </p:nvSpPr>
          <p:spPr>
            <a:xfrm>
              <a:off x="5063670"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68" name="tx768"/>
            <p:cNvSpPr/>
            <p:nvPr/>
          </p:nvSpPr>
          <p:spPr>
            <a:xfrm>
              <a:off x="5377198"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69" name="tx769"/>
            <p:cNvSpPr/>
            <p:nvPr/>
          </p:nvSpPr>
          <p:spPr>
            <a:xfrm>
              <a:off x="5690726"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70" name="tx770"/>
            <p:cNvSpPr/>
            <p:nvPr/>
          </p:nvSpPr>
          <p:spPr>
            <a:xfrm>
              <a:off x="6004254"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71" name="tx771"/>
            <p:cNvSpPr/>
            <p:nvPr/>
          </p:nvSpPr>
          <p:spPr>
            <a:xfrm>
              <a:off x="6317781"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72" name="tx772"/>
            <p:cNvSpPr/>
            <p:nvPr/>
          </p:nvSpPr>
          <p:spPr>
            <a:xfrm>
              <a:off x="6631309"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73" name="tx773"/>
            <p:cNvSpPr/>
            <p:nvPr/>
          </p:nvSpPr>
          <p:spPr>
            <a:xfrm>
              <a:off x="6944837"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74" name="tx774"/>
            <p:cNvSpPr/>
            <p:nvPr/>
          </p:nvSpPr>
          <p:spPr>
            <a:xfrm>
              <a:off x="7258365"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75" name="tx775"/>
            <p:cNvSpPr/>
            <p:nvPr/>
          </p:nvSpPr>
          <p:spPr>
            <a:xfrm>
              <a:off x="7571893"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76" name="tx776"/>
            <p:cNvSpPr/>
            <p:nvPr/>
          </p:nvSpPr>
          <p:spPr>
            <a:xfrm>
              <a:off x="7885421" y="323211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77" name="tx777"/>
            <p:cNvSpPr/>
            <p:nvPr/>
          </p:nvSpPr>
          <p:spPr>
            <a:xfrm>
              <a:off x="8198948"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778" name="tx778"/>
            <p:cNvSpPr/>
            <p:nvPr/>
          </p:nvSpPr>
          <p:spPr>
            <a:xfrm>
              <a:off x="8512476" y="323211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79" name="tx779"/>
            <p:cNvSpPr/>
            <p:nvPr/>
          </p:nvSpPr>
          <p:spPr>
            <a:xfrm>
              <a:off x="8826004" y="323211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80" name="tx780"/>
            <p:cNvSpPr/>
            <p:nvPr/>
          </p:nvSpPr>
          <p:spPr>
            <a:xfrm>
              <a:off x="3182503" y="17825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81" name="tx781"/>
            <p:cNvSpPr/>
            <p:nvPr/>
          </p:nvSpPr>
          <p:spPr>
            <a:xfrm>
              <a:off x="3496031"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2" name="tx782"/>
            <p:cNvSpPr/>
            <p:nvPr/>
          </p:nvSpPr>
          <p:spPr>
            <a:xfrm>
              <a:off x="3809559"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83" name="tx783"/>
            <p:cNvSpPr/>
            <p:nvPr/>
          </p:nvSpPr>
          <p:spPr>
            <a:xfrm>
              <a:off x="4123087"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84" name="tx784"/>
            <p:cNvSpPr/>
            <p:nvPr/>
          </p:nvSpPr>
          <p:spPr>
            <a:xfrm>
              <a:off x="4436614" y="17825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85" name="tx785"/>
            <p:cNvSpPr/>
            <p:nvPr/>
          </p:nvSpPr>
          <p:spPr>
            <a:xfrm>
              <a:off x="4750142" y="17825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86" name="tx786"/>
            <p:cNvSpPr/>
            <p:nvPr/>
          </p:nvSpPr>
          <p:spPr>
            <a:xfrm>
              <a:off x="5063670"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87" name="tx787"/>
            <p:cNvSpPr/>
            <p:nvPr/>
          </p:nvSpPr>
          <p:spPr>
            <a:xfrm>
              <a:off x="5377198"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88" name="tx788"/>
            <p:cNvSpPr/>
            <p:nvPr/>
          </p:nvSpPr>
          <p:spPr>
            <a:xfrm>
              <a:off x="5690726"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89" name="tx789"/>
            <p:cNvSpPr/>
            <p:nvPr/>
          </p:nvSpPr>
          <p:spPr>
            <a:xfrm>
              <a:off x="6004254"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90" name="tx790"/>
            <p:cNvSpPr/>
            <p:nvPr/>
          </p:nvSpPr>
          <p:spPr>
            <a:xfrm>
              <a:off x="6317781"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91" name="tx791"/>
            <p:cNvSpPr/>
            <p:nvPr/>
          </p:nvSpPr>
          <p:spPr>
            <a:xfrm>
              <a:off x="6631309"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92" name="tx792"/>
            <p:cNvSpPr/>
            <p:nvPr/>
          </p:nvSpPr>
          <p:spPr>
            <a:xfrm>
              <a:off x="6944837"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93" name="tx793"/>
            <p:cNvSpPr/>
            <p:nvPr/>
          </p:nvSpPr>
          <p:spPr>
            <a:xfrm>
              <a:off x="7258365"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94" name="tx794"/>
            <p:cNvSpPr/>
            <p:nvPr/>
          </p:nvSpPr>
          <p:spPr>
            <a:xfrm>
              <a:off x="7571893"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95" name="tx795"/>
            <p:cNvSpPr/>
            <p:nvPr/>
          </p:nvSpPr>
          <p:spPr>
            <a:xfrm>
              <a:off x="7885421"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96" name="tx796"/>
            <p:cNvSpPr/>
            <p:nvPr/>
          </p:nvSpPr>
          <p:spPr>
            <a:xfrm>
              <a:off x="3182503"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797" name="tx797"/>
            <p:cNvSpPr/>
            <p:nvPr/>
          </p:nvSpPr>
          <p:spPr>
            <a:xfrm>
              <a:off x="3496031"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798" name="tx798"/>
            <p:cNvSpPr/>
            <p:nvPr/>
          </p:nvSpPr>
          <p:spPr>
            <a:xfrm>
              <a:off x="3809559"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799" name="tx799"/>
            <p:cNvSpPr/>
            <p:nvPr/>
          </p:nvSpPr>
          <p:spPr>
            <a:xfrm>
              <a:off x="4123087" y="43176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00" name="tx800"/>
            <p:cNvSpPr/>
            <p:nvPr/>
          </p:nvSpPr>
          <p:spPr>
            <a:xfrm>
              <a:off x="4436614"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01" name="tx801"/>
            <p:cNvSpPr/>
            <p:nvPr/>
          </p:nvSpPr>
          <p:spPr>
            <a:xfrm>
              <a:off x="4750142"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02" name="tx802"/>
            <p:cNvSpPr/>
            <p:nvPr/>
          </p:nvSpPr>
          <p:spPr>
            <a:xfrm>
              <a:off x="5063670" y="431899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03" name="tx803"/>
            <p:cNvSpPr/>
            <p:nvPr/>
          </p:nvSpPr>
          <p:spPr>
            <a:xfrm>
              <a:off x="5377198"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04" name="tx804"/>
            <p:cNvSpPr/>
            <p:nvPr/>
          </p:nvSpPr>
          <p:spPr>
            <a:xfrm>
              <a:off x="5690726"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05" name="tx805"/>
            <p:cNvSpPr/>
            <p:nvPr/>
          </p:nvSpPr>
          <p:spPr>
            <a:xfrm>
              <a:off x="6004254" y="43162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806" name="tx806"/>
            <p:cNvSpPr/>
            <p:nvPr/>
          </p:nvSpPr>
          <p:spPr>
            <a:xfrm>
              <a:off x="6317781"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07" name="tx807"/>
            <p:cNvSpPr/>
            <p:nvPr/>
          </p:nvSpPr>
          <p:spPr>
            <a:xfrm>
              <a:off x="6631309" y="43162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08" name="tx808"/>
            <p:cNvSpPr/>
            <p:nvPr/>
          </p:nvSpPr>
          <p:spPr>
            <a:xfrm>
              <a:off x="6944837"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09" name="tx809"/>
            <p:cNvSpPr/>
            <p:nvPr/>
          </p:nvSpPr>
          <p:spPr>
            <a:xfrm>
              <a:off x="7258365"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10" name="tx810"/>
            <p:cNvSpPr/>
            <p:nvPr/>
          </p:nvSpPr>
          <p:spPr>
            <a:xfrm>
              <a:off x="7571893"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11" name="tx811"/>
            <p:cNvSpPr/>
            <p:nvPr/>
          </p:nvSpPr>
          <p:spPr>
            <a:xfrm>
              <a:off x="7885421"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12" name="tx812"/>
            <p:cNvSpPr/>
            <p:nvPr/>
          </p:nvSpPr>
          <p:spPr>
            <a:xfrm>
              <a:off x="8198948"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13" name="tx813"/>
            <p:cNvSpPr/>
            <p:nvPr/>
          </p:nvSpPr>
          <p:spPr>
            <a:xfrm>
              <a:off x="8512476"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14" name="tx814"/>
            <p:cNvSpPr/>
            <p:nvPr/>
          </p:nvSpPr>
          <p:spPr>
            <a:xfrm>
              <a:off x="8826004"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15" name="tx815"/>
            <p:cNvSpPr/>
            <p:nvPr/>
          </p:nvSpPr>
          <p:spPr>
            <a:xfrm>
              <a:off x="1614864"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16" name="tx816"/>
            <p:cNvSpPr/>
            <p:nvPr/>
          </p:nvSpPr>
          <p:spPr>
            <a:xfrm>
              <a:off x="1928392" y="30494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17" name="tx817"/>
            <p:cNvSpPr/>
            <p:nvPr/>
          </p:nvSpPr>
          <p:spPr>
            <a:xfrm>
              <a:off x="2241919"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18" name="tx818"/>
            <p:cNvSpPr/>
            <p:nvPr/>
          </p:nvSpPr>
          <p:spPr>
            <a:xfrm>
              <a:off x="2555447"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19" name="tx819"/>
            <p:cNvSpPr/>
            <p:nvPr/>
          </p:nvSpPr>
          <p:spPr>
            <a:xfrm>
              <a:off x="2868975" y="30494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20" name="tx820"/>
            <p:cNvSpPr/>
            <p:nvPr/>
          </p:nvSpPr>
          <p:spPr>
            <a:xfrm>
              <a:off x="3182503"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21" name="tx821"/>
            <p:cNvSpPr/>
            <p:nvPr/>
          </p:nvSpPr>
          <p:spPr>
            <a:xfrm>
              <a:off x="3496031"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22" name="tx822"/>
            <p:cNvSpPr/>
            <p:nvPr/>
          </p:nvSpPr>
          <p:spPr>
            <a:xfrm>
              <a:off x="3809559" y="30508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23" name="tx823"/>
            <p:cNvSpPr/>
            <p:nvPr/>
          </p:nvSpPr>
          <p:spPr>
            <a:xfrm>
              <a:off x="4123087" y="30508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24" name="tx824"/>
            <p:cNvSpPr/>
            <p:nvPr/>
          </p:nvSpPr>
          <p:spPr>
            <a:xfrm>
              <a:off x="4436614" y="305113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25" name="tx825"/>
            <p:cNvSpPr/>
            <p:nvPr/>
          </p:nvSpPr>
          <p:spPr>
            <a:xfrm>
              <a:off x="4750142" y="305113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26" name="tx826"/>
            <p:cNvSpPr/>
            <p:nvPr/>
          </p:nvSpPr>
          <p:spPr>
            <a:xfrm>
              <a:off x="5063670" y="305213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27" name="tx827"/>
            <p:cNvSpPr/>
            <p:nvPr/>
          </p:nvSpPr>
          <p:spPr>
            <a:xfrm>
              <a:off x="5377198"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28" name="tx828"/>
            <p:cNvSpPr/>
            <p:nvPr/>
          </p:nvSpPr>
          <p:spPr>
            <a:xfrm>
              <a:off x="5690726"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29" name="tx829"/>
            <p:cNvSpPr/>
            <p:nvPr/>
          </p:nvSpPr>
          <p:spPr>
            <a:xfrm>
              <a:off x="6004254"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30" name="tx830"/>
            <p:cNvSpPr/>
            <p:nvPr/>
          </p:nvSpPr>
          <p:spPr>
            <a:xfrm>
              <a:off x="2241919"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31" name="tx831"/>
            <p:cNvSpPr/>
            <p:nvPr/>
          </p:nvSpPr>
          <p:spPr>
            <a:xfrm>
              <a:off x="2555447"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32" name="tx832"/>
            <p:cNvSpPr/>
            <p:nvPr/>
          </p:nvSpPr>
          <p:spPr>
            <a:xfrm>
              <a:off x="2868975"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33" name="tx833"/>
            <p:cNvSpPr/>
            <p:nvPr/>
          </p:nvSpPr>
          <p:spPr>
            <a:xfrm>
              <a:off x="1928392"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834" name="tx834"/>
            <p:cNvSpPr/>
            <p:nvPr/>
          </p:nvSpPr>
          <p:spPr>
            <a:xfrm>
              <a:off x="2241919"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35" name="tx835"/>
            <p:cNvSpPr/>
            <p:nvPr/>
          </p:nvSpPr>
          <p:spPr>
            <a:xfrm>
              <a:off x="2555447"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36" name="tx836"/>
            <p:cNvSpPr/>
            <p:nvPr/>
          </p:nvSpPr>
          <p:spPr>
            <a:xfrm>
              <a:off x="2868975"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37" name="tx837"/>
            <p:cNvSpPr/>
            <p:nvPr/>
          </p:nvSpPr>
          <p:spPr>
            <a:xfrm>
              <a:off x="3182503"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38" name="tx838"/>
            <p:cNvSpPr/>
            <p:nvPr/>
          </p:nvSpPr>
          <p:spPr>
            <a:xfrm>
              <a:off x="3496031"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39" name="tx839"/>
            <p:cNvSpPr/>
            <p:nvPr/>
          </p:nvSpPr>
          <p:spPr>
            <a:xfrm>
              <a:off x="3809559"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40" name="tx840"/>
            <p:cNvSpPr/>
            <p:nvPr/>
          </p:nvSpPr>
          <p:spPr>
            <a:xfrm>
              <a:off x="4123087" y="377605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41" name="tx841"/>
            <p:cNvSpPr/>
            <p:nvPr/>
          </p:nvSpPr>
          <p:spPr>
            <a:xfrm>
              <a:off x="4436614" y="377605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42" name="tx842"/>
            <p:cNvSpPr/>
            <p:nvPr/>
          </p:nvSpPr>
          <p:spPr>
            <a:xfrm>
              <a:off x="4750142"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43" name="tx843"/>
            <p:cNvSpPr/>
            <p:nvPr/>
          </p:nvSpPr>
          <p:spPr>
            <a:xfrm>
              <a:off x="5063670" y="37733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44" name="tx844"/>
            <p:cNvSpPr/>
            <p:nvPr/>
          </p:nvSpPr>
          <p:spPr>
            <a:xfrm>
              <a:off x="5377198"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45" name="tx845"/>
            <p:cNvSpPr/>
            <p:nvPr/>
          </p:nvSpPr>
          <p:spPr>
            <a:xfrm>
              <a:off x="5690726"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46" name="tx846"/>
            <p:cNvSpPr/>
            <p:nvPr/>
          </p:nvSpPr>
          <p:spPr>
            <a:xfrm>
              <a:off x="6004254"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47" name="tx847"/>
            <p:cNvSpPr/>
            <p:nvPr/>
          </p:nvSpPr>
          <p:spPr>
            <a:xfrm>
              <a:off x="6317781"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48" name="tx848"/>
            <p:cNvSpPr/>
            <p:nvPr/>
          </p:nvSpPr>
          <p:spPr>
            <a:xfrm>
              <a:off x="6631309"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49" name="tx849"/>
            <p:cNvSpPr/>
            <p:nvPr/>
          </p:nvSpPr>
          <p:spPr>
            <a:xfrm>
              <a:off x="6944837"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50" name="tx850"/>
            <p:cNvSpPr/>
            <p:nvPr/>
          </p:nvSpPr>
          <p:spPr>
            <a:xfrm>
              <a:off x="7258365" y="377505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51" name="tx851"/>
            <p:cNvSpPr/>
            <p:nvPr/>
          </p:nvSpPr>
          <p:spPr>
            <a:xfrm>
              <a:off x="7571893"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52" name="tx852"/>
            <p:cNvSpPr/>
            <p:nvPr/>
          </p:nvSpPr>
          <p:spPr>
            <a:xfrm>
              <a:off x="7885421"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53" name="tx853"/>
            <p:cNvSpPr/>
            <p:nvPr/>
          </p:nvSpPr>
          <p:spPr>
            <a:xfrm>
              <a:off x="8826004"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54" name="tx854"/>
            <p:cNvSpPr/>
            <p:nvPr/>
          </p:nvSpPr>
          <p:spPr>
            <a:xfrm>
              <a:off x="2241919"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855" name="tx855"/>
            <p:cNvSpPr/>
            <p:nvPr/>
          </p:nvSpPr>
          <p:spPr>
            <a:xfrm>
              <a:off x="2555447" y="35923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856" name="tx856"/>
            <p:cNvSpPr/>
            <p:nvPr/>
          </p:nvSpPr>
          <p:spPr>
            <a:xfrm>
              <a:off x="2868975"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57" name="tx857"/>
            <p:cNvSpPr/>
            <p:nvPr/>
          </p:nvSpPr>
          <p:spPr>
            <a:xfrm>
              <a:off x="3182503" y="359507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58" name="tx858"/>
            <p:cNvSpPr/>
            <p:nvPr/>
          </p:nvSpPr>
          <p:spPr>
            <a:xfrm>
              <a:off x="3496031"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59" name="tx859"/>
            <p:cNvSpPr/>
            <p:nvPr/>
          </p:nvSpPr>
          <p:spPr>
            <a:xfrm>
              <a:off x="3809559" y="359407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60" name="tx860"/>
            <p:cNvSpPr/>
            <p:nvPr/>
          </p:nvSpPr>
          <p:spPr>
            <a:xfrm>
              <a:off x="4123087" y="359407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61" name="tx861"/>
            <p:cNvSpPr/>
            <p:nvPr/>
          </p:nvSpPr>
          <p:spPr>
            <a:xfrm>
              <a:off x="4436614" y="35923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62" name="tx862"/>
            <p:cNvSpPr/>
            <p:nvPr/>
          </p:nvSpPr>
          <p:spPr>
            <a:xfrm>
              <a:off x="4750142" y="35923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63" name="tx863"/>
            <p:cNvSpPr/>
            <p:nvPr/>
          </p:nvSpPr>
          <p:spPr>
            <a:xfrm>
              <a:off x="5063670"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64" name="tx864"/>
            <p:cNvSpPr/>
            <p:nvPr/>
          </p:nvSpPr>
          <p:spPr>
            <a:xfrm>
              <a:off x="5377198"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65" name="tx865"/>
            <p:cNvSpPr/>
            <p:nvPr/>
          </p:nvSpPr>
          <p:spPr>
            <a:xfrm>
              <a:off x="5690726"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66" name="tx866"/>
            <p:cNvSpPr/>
            <p:nvPr/>
          </p:nvSpPr>
          <p:spPr>
            <a:xfrm>
              <a:off x="6004254"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67" name="tx867"/>
            <p:cNvSpPr/>
            <p:nvPr/>
          </p:nvSpPr>
          <p:spPr>
            <a:xfrm>
              <a:off x="6317781" y="35937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68" name="tx868"/>
            <p:cNvSpPr/>
            <p:nvPr/>
          </p:nvSpPr>
          <p:spPr>
            <a:xfrm>
              <a:off x="6631309"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69" name="tx869"/>
            <p:cNvSpPr/>
            <p:nvPr/>
          </p:nvSpPr>
          <p:spPr>
            <a:xfrm>
              <a:off x="6944837" y="359507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70" name="tx870"/>
            <p:cNvSpPr/>
            <p:nvPr/>
          </p:nvSpPr>
          <p:spPr>
            <a:xfrm>
              <a:off x="7258365" y="359507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71" name="tx871"/>
            <p:cNvSpPr/>
            <p:nvPr/>
          </p:nvSpPr>
          <p:spPr>
            <a:xfrm>
              <a:off x="7571893" y="359507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72" name="tx872"/>
            <p:cNvSpPr/>
            <p:nvPr/>
          </p:nvSpPr>
          <p:spPr>
            <a:xfrm>
              <a:off x="7885421"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73" name="tx873"/>
            <p:cNvSpPr/>
            <p:nvPr/>
          </p:nvSpPr>
          <p:spPr>
            <a:xfrm>
              <a:off x="8198948" y="359507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74" name="tx874"/>
            <p:cNvSpPr/>
            <p:nvPr/>
          </p:nvSpPr>
          <p:spPr>
            <a:xfrm>
              <a:off x="8512476" y="359507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75" name="tx875"/>
            <p:cNvSpPr/>
            <p:nvPr/>
          </p:nvSpPr>
          <p:spPr>
            <a:xfrm>
              <a:off x="8826004" y="359507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76" name="tx876"/>
            <p:cNvSpPr/>
            <p:nvPr/>
          </p:nvSpPr>
          <p:spPr>
            <a:xfrm>
              <a:off x="6317781"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77" name="tx877"/>
            <p:cNvSpPr/>
            <p:nvPr/>
          </p:nvSpPr>
          <p:spPr>
            <a:xfrm>
              <a:off x="6631309"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78" name="tx878"/>
            <p:cNvSpPr/>
            <p:nvPr/>
          </p:nvSpPr>
          <p:spPr>
            <a:xfrm>
              <a:off x="6944837"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79" name="tx879"/>
            <p:cNvSpPr/>
            <p:nvPr/>
          </p:nvSpPr>
          <p:spPr>
            <a:xfrm>
              <a:off x="7258365"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80" name="tx880"/>
            <p:cNvSpPr/>
            <p:nvPr/>
          </p:nvSpPr>
          <p:spPr>
            <a:xfrm>
              <a:off x="7571893"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81" name="tx881"/>
            <p:cNvSpPr/>
            <p:nvPr/>
          </p:nvSpPr>
          <p:spPr>
            <a:xfrm>
              <a:off x="7885421" y="30508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82" name="tx882"/>
            <p:cNvSpPr/>
            <p:nvPr/>
          </p:nvSpPr>
          <p:spPr>
            <a:xfrm>
              <a:off x="8826004"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83" name="tx883"/>
            <p:cNvSpPr/>
            <p:nvPr/>
          </p:nvSpPr>
          <p:spPr>
            <a:xfrm>
              <a:off x="1614864" y="17839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84" name="tx884"/>
            <p:cNvSpPr/>
            <p:nvPr/>
          </p:nvSpPr>
          <p:spPr>
            <a:xfrm>
              <a:off x="1928392"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85" name="tx885"/>
            <p:cNvSpPr/>
            <p:nvPr/>
          </p:nvSpPr>
          <p:spPr>
            <a:xfrm>
              <a:off x="8198948" y="17825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86" name="tx886"/>
            <p:cNvSpPr/>
            <p:nvPr/>
          </p:nvSpPr>
          <p:spPr>
            <a:xfrm>
              <a:off x="8512476"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87" name="tx887"/>
            <p:cNvSpPr/>
            <p:nvPr/>
          </p:nvSpPr>
          <p:spPr>
            <a:xfrm>
              <a:off x="8826004"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88" name="tx888"/>
            <p:cNvSpPr/>
            <p:nvPr/>
          </p:nvSpPr>
          <p:spPr>
            <a:xfrm>
              <a:off x="4123087"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89" name="tx889"/>
            <p:cNvSpPr/>
            <p:nvPr/>
          </p:nvSpPr>
          <p:spPr>
            <a:xfrm>
              <a:off x="4436614" y="41366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90" name="tx890"/>
            <p:cNvSpPr/>
            <p:nvPr/>
          </p:nvSpPr>
          <p:spPr>
            <a:xfrm>
              <a:off x="4750142"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91" name="tx891"/>
            <p:cNvSpPr/>
            <p:nvPr/>
          </p:nvSpPr>
          <p:spPr>
            <a:xfrm>
              <a:off x="5063670" y="41366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92" name="tx892"/>
            <p:cNvSpPr/>
            <p:nvPr/>
          </p:nvSpPr>
          <p:spPr>
            <a:xfrm>
              <a:off x="5377198" y="41366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93" name="tx893"/>
            <p:cNvSpPr/>
            <p:nvPr/>
          </p:nvSpPr>
          <p:spPr>
            <a:xfrm>
              <a:off x="5690726" y="41353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94" name="tx894"/>
            <p:cNvSpPr/>
            <p:nvPr/>
          </p:nvSpPr>
          <p:spPr>
            <a:xfrm>
              <a:off x="6004254"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95" name="tx895"/>
            <p:cNvSpPr/>
            <p:nvPr/>
          </p:nvSpPr>
          <p:spPr>
            <a:xfrm>
              <a:off x="6317781"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96" name="tx896"/>
            <p:cNvSpPr/>
            <p:nvPr/>
          </p:nvSpPr>
          <p:spPr>
            <a:xfrm>
              <a:off x="6631309"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97" name="tx897"/>
            <p:cNvSpPr/>
            <p:nvPr/>
          </p:nvSpPr>
          <p:spPr>
            <a:xfrm>
              <a:off x="6944837"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98" name="tx898"/>
            <p:cNvSpPr/>
            <p:nvPr/>
          </p:nvSpPr>
          <p:spPr>
            <a:xfrm>
              <a:off x="7258365"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99" name="tx899"/>
            <p:cNvSpPr/>
            <p:nvPr/>
          </p:nvSpPr>
          <p:spPr>
            <a:xfrm>
              <a:off x="7571893"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00" name="tx900"/>
            <p:cNvSpPr/>
            <p:nvPr/>
          </p:nvSpPr>
          <p:spPr>
            <a:xfrm>
              <a:off x="7885421"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01" name="tx901"/>
            <p:cNvSpPr/>
            <p:nvPr/>
          </p:nvSpPr>
          <p:spPr>
            <a:xfrm>
              <a:off x="8198948"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02" name="tx902"/>
            <p:cNvSpPr/>
            <p:nvPr/>
          </p:nvSpPr>
          <p:spPr>
            <a:xfrm>
              <a:off x="8512476"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03" name="tx903"/>
            <p:cNvSpPr/>
            <p:nvPr/>
          </p:nvSpPr>
          <p:spPr>
            <a:xfrm>
              <a:off x="8826004"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04" name="tx904"/>
            <p:cNvSpPr/>
            <p:nvPr/>
          </p:nvSpPr>
          <p:spPr>
            <a:xfrm>
              <a:off x="7885421"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05" name="tx905"/>
            <p:cNvSpPr/>
            <p:nvPr/>
          </p:nvSpPr>
          <p:spPr>
            <a:xfrm>
              <a:off x="8198948"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06" name="tx906"/>
            <p:cNvSpPr/>
            <p:nvPr/>
          </p:nvSpPr>
          <p:spPr>
            <a:xfrm>
              <a:off x="8512476"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907" name="tx907"/>
            <p:cNvSpPr/>
            <p:nvPr/>
          </p:nvSpPr>
          <p:spPr>
            <a:xfrm>
              <a:off x="6004254"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8" name="tx908"/>
            <p:cNvSpPr/>
            <p:nvPr/>
          </p:nvSpPr>
          <p:spPr>
            <a:xfrm>
              <a:off x="6317781"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9" name="tx909"/>
            <p:cNvSpPr/>
            <p:nvPr/>
          </p:nvSpPr>
          <p:spPr>
            <a:xfrm>
              <a:off x="6631309"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0" name="tx910"/>
            <p:cNvSpPr/>
            <p:nvPr/>
          </p:nvSpPr>
          <p:spPr>
            <a:xfrm>
              <a:off x="6944837"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1" name="tx911"/>
            <p:cNvSpPr/>
            <p:nvPr/>
          </p:nvSpPr>
          <p:spPr>
            <a:xfrm>
              <a:off x="7258365"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12" name="tx912"/>
            <p:cNvSpPr/>
            <p:nvPr/>
          </p:nvSpPr>
          <p:spPr>
            <a:xfrm>
              <a:off x="7571893"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3" name="tx913"/>
            <p:cNvSpPr/>
            <p:nvPr/>
          </p:nvSpPr>
          <p:spPr>
            <a:xfrm>
              <a:off x="7885421"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14" name="tx914"/>
            <p:cNvSpPr/>
            <p:nvPr/>
          </p:nvSpPr>
          <p:spPr>
            <a:xfrm>
              <a:off x="8198948"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15" name="tx915"/>
            <p:cNvSpPr/>
            <p:nvPr/>
          </p:nvSpPr>
          <p:spPr>
            <a:xfrm>
              <a:off x="8512476"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6" name="tx916"/>
            <p:cNvSpPr/>
            <p:nvPr/>
          </p:nvSpPr>
          <p:spPr>
            <a:xfrm>
              <a:off x="8826004"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17" name="tx917"/>
            <p:cNvSpPr/>
            <p:nvPr/>
          </p:nvSpPr>
          <p:spPr>
            <a:xfrm>
              <a:off x="1928392"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918" name="tx918"/>
            <p:cNvSpPr/>
            <p:nvPr/>
          </p:nvSpPr>
          <p:spPr>
            <a:xfrm>
              <a:off x="2241919"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919" name="tx919"/>
            <p:cNvSpPr/>
            <p:nvPr/>
          </p:nvSpPr>
          <p:spPr>
            <a:xfrm>
              <a:off x="2555447"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920" name="tx920"/>
            <p:cNvSpPr/>
            <p:nvPr/>
          </p:nvSpPr>
          <p:spPr>
            <a:xfrm>
              <a:off x="2868975" y="26888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21" name="tx921"/>
            <p:cNvSpPr/>
            <p:nvPr/>
          </p:nvSpPr>
          <p:spPr>
            <a:xfrm>
              <a:off x="3182503"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22" name="tx922"/>
            <p:cNvSpPr/>
            <p:nvPr/>
          </p:nvSpPr>
          <p:spPr>
            <a:xfrm>
              <a:off x="3496031"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23" name="tx923"/>
            <p:cNvSpPr/>
            <p:nvPr/>
          </p:nvSpPr>
          <p:spPr>
            <a:xfrm>
              <a:off x="3809559"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24" name="tx924"/>
            <p:cNvSpPr/>
            <p:nvPr/>
          </p:nvSpPr>
          <p:spPr>
            <a:xfrm>
              <a:off x="4123087"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25" name="tx925"/>
            <p:cNvSpPr/>
            <p:nvPr/>
          </p:nvSpPr>
          <p:spPr>
            <a:xfrm>
              <a:off x="4436614" y="26874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26" name="tx926"/>
            <p:cNvSpPr/>
            <p:nvPr/>
          </p:nvSpPr>
          <p:spPr>
            <a:xfrm>
              <a:off x="4750142" y="26874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27" name="tx927"/>
            <p:cNvSpPr/>
            <p:nvPr/>
          </p:nvSpPr>
          <p:spPr>
            <a:xfrm>
              <a:off x="5063670"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28" name="tx928"/>
            <p:cNvSpPr/>
            <p:nvPr/>
          </p:nvSpPr>
          <p:spPr>
            <a:xfrm>
              <a:off x="5377198"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9" name="tx929"/>
            <p:cNvSpPr/>
            <p:nvPr/>
          </p:nvSpPr>
          <p:spPr>
            <a:xfrm>
              <a:off x="5690726" y="26874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30" name="tx930"/>
            <p:cNvSpPr/>
            <p:nvPr/>
          </p:nvSpPr>
          <p:spPr>
            <a:xfrm>
              <a:off x="6004254" y="26874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31" name="tx931"/>
            <p:cNvSpPr/>
            <p:nvPr/>
          </p:nvSpPr>
          <p:spPr>
            <a:xfrm>
              <a:off x="6317781"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2" name="tx932"/>
            <p:cNvSpPr/>
            <p:nvPr/>
          </p:nvSpPr>
          <p:spPr>
            <a:xfrm>
              <a:off x="6631309"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3" name="tx933"/>
            <p:cNvSpPr/>
            <p:nvPr/>
          </p:nvSpPr>
          <p:spPr>
            <a:xfrm>
              <a:off x="6944837"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4" name="tx934"/>
            <p:cNvSpPr/>
            <p:nvPr/>
          </p:nvSpPr>
          <p:spPr>
            <a:xfrm>
              <a:off x="7258365"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5" name="tx935"/>
            <p:cNvSpPr/>
            <p:nvPr/>
          </p:nvSpPr>
          <p:spPr>
            <a:xfrm>
              <a:off x="7571893"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6" name="tx936"/>
            <p:cNvSpPr/>
            <p:nvPr/>
          </p:nvSpPr>
          <p:spPr>
            <a:xfrm>
              <a:off x="7885421"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7" name="tx937"/>
            <p:cNvSpPr/>
            <p:nvPr/>
          </p:nvSpPr>
          <p:spPr>
            <a:xfrm>
              <a:off x="1614864"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38" name="tx938"/>
            <p:cNvSpPr/>
            <p:nvPr/>
          </p:nvSpPr>
          <p:spPr>
            <a:xfrm>
              <a:off x="1928392" y="106135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939" name="tx939"/>
            <p:cNvSpPr/>
            <p:nvPr/>
          </p:nvSpPr>
          <p:spPr>
            <a:xfrm>
              <a:off x="2241919"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40" name="tx940"/>
            <p:cNvSpPr/>
            <p:nvPr/>
          </p:nvSpPr>
          <p:spPr>
            <a:xfrm>
              <a:off x="2555447"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41" name="tx941"/>
            <p:cNvSpPr/>
            <p:nvPr/>
          </p:nvSpPr>
          <p:spPr>
            <a:xfrm>
              <a:off x="2868975"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42" name="tx942"/>
            <p:cNvSpPr/>
            <p:nvPr/>
          </p:nvSpPr>
          <p:spPr>
            <a:xfrm>
              <a:off x="3182503"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43" name="tx943"/>
            <p:cNvSpPr/>
            <p:nvPr/>
          </p:nvSpPr>
          <p:spPr>
            <a:xfrm>
              <a:off x="3496031"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4" name="tx944"/>
            <p:cNvSpPr/>
            <p:nvPr/>
          </p:nvSpPr>
          <p:spPr>
            <a:xfrm>
              <a:off x="3809559"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45" name="tx945"/>
            <p:cNvSpPr/>
            <p:nvPr/>
          </p:nvSpPr>
          <p:spPr>
            <a:xfrm>
              <a:off x="4123087"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46" name="tx946"/>
            <p:cNvSpPr/>
            <p:nvPr/>
          </p:nvSpPr>
          <p:spPr>
            <a:xfrm>
              <a:off x="4436614"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47" name="tx947"/>
            <p:cNvSpPr/>
            <p:nvPr/>
          </p:nvSpPr>
          <p:spPr>
            <a:xfrm>
              <a:off x="4750142"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48" name="tx948"/>
            <p:cNvSpPr/>
            <p:nvPr/>
          </p:nvSpPr>
          <p:spPr>
            <a:xfrm>
              <a:off x="5063670"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49" name="tx949"/>
            <p:cNvSpPr/>
            <p:nvPr/>
          </p:nvSpPr>
          <p:spPr>
            <a:xfrm>
              <a:off x="5377198"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50" name="tx950"/>
            <p:cNvSpPr/>
            <p:nvPr/>
          </p:nvSpPr>
          <p:spPr>
            <a:xfrm>
              <a:off x="5690726"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51" name="tx951"/>
            <p:cNvSpPr/>
            <p:nvPr/>
          </p:nvSpPr>
          <p:spPr>
            <a:xfrm>
              <a:off x="1614864"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952" name="tx952"/>
            <p:cNvSpPr/>
            <p:nvPr/>
          </p:nvSpPr>
          <p:spPr>
            <a:xfrm>
              <a:off x="1928392"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953" name="tx953"/>
            <p:cNvSpPr/>
            <p:nvPr/>
          </p:nvSpPr>
          <p:spPr>
            <a:xfrm>
              <a:off x="2241919"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954" name="tx954"/>
            <p:cNvSpPr/>
            <p:nvPr/>
          </p:nvSpPr>
          <p:spPr>
            <a:xfrm>
              <a:off x="2555447"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955" name="tx955"/>
            <p:cNvSpPr/>
            <p:nvPr/>
          </p:nvSpPr>
          <p:spPr>
            <a:xfrm>
              <a:off x="2868975" y="214623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956" name="tx956"/>
            <p:cNvSpPr/>
            <p:nvPr/>
          </p:nvSpPr>
          <p:spPr>
            <a:xfrm>
              <a:off x="3182503"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57" name="tx957"/>
            <p:cNvSpPr/>
            <p:nvPr/>
          </p:nvSpPr>
          <p:spPr>
            <a:xfrm>
              <a:off x="3496031"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58" name="tx958"/>
            <p:cNvSpPr/>
            <p:nvPr/>
          </p:nvSpPr>
          <p:spPr>
            <a:xfrm>
              <a:off x="3809559"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59" name="tx959"/>
            <p:cNvSpPr/>
            <p:nvPr/>
          </p:nvSpPr>
          <p:spPr>
            <a:xfrm>
              <a:off x="4123087"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60" name="tx960"/>
            <p:cNvSpPr/>
            <p:nvPr/>
          </p:nvSpPr>
          <p:spPr>
            <a:xfrm>
              <a:off x="4436614"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61" name="tx961"/>
            <p:cNvSpPr/>
            <p:nvPr/>
          </p:nvSpPr>
          <p:spPr>
            <a:xfrm>
              <a:off x="4750142"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62" name="tx962"/>
            <p:cNvSpPr/>
            <p:nvPr/>
          </p:nvSpPr>
          <p:spPr>
            <a:xfrm>
              <a:off x="5063670" y="21445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63" name="tx963"/>
            <p:cNvSpPr/>
            <p:nvPr/>
          </p:nvSpPr>
          <p:spPr>
            <a:xfrm>
              <a:off x="5377198"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64" name="tx964"/>
            <p:cNvSpPr/>
            <p:nvPr/>
          </p:nvSpPr>
          <p:spPr>
            <a:xfrm>
              <a:off x="5690726" y="21445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65" name="tx965"/>
            <p:cNvSpPr/>
            <p:nvPr/>
          </p:nvSpPr>
          <p:spPr>
            <a:xfrm>
              <a:off x="6004254"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66" name="tx966"/>
            <p:cNvSpPr/>
            <p:nvPr/>
          </p:nvSpPr>
          <p:spPr>
            <a:xfrm>
              <a:off x="6317781" y="21445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67" name="tx967"/>
            <p:cNvSpPr/>
            <p:nvPr/>
          </p:nvSpPr>
          <p:spPr>
            <a:xfrm>
              <a:off x="6631309" y="21445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68" name="tx968"/>
            <p:cNvSpPr/>
            <p:nvPr/>
          </p:nvSpPr>
          <p:spPr>
            <a:xfrm>
              <a:off x="6944837"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69" name="tx969"/>
            <p:cNvSpPr/>
            <p:nvPr/>
          </p:nvSpPr>
          <p:spPr>
            <a:xfrm>
              <a:off x="7258365" y="21445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70" name="tx970"/>
            <p:cNvSpPr/>
            <p:nvPr/>
          </p:nvSpPr>
          <p:spPr>
            <a:xfrm>
              <a:off x="7571893" y="21445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71" name="tx971"/>
            <p:cNvSpPr/>
            <p:nvPr/>
          </p:nvSpPr>
          <p:spPr>
            <a:xfrm>
              <a:off x="2555447" y="25064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72" name="tx972"/>
            <p:cNvSpPr/>
            <p:nvPr/>
          </p:nvSpPr>
          <p:spPr>
            <a:xfrm>
              <a:off x="2868975"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973" name="tx973"/>
            <p:cNvSpPr/>
            <p:nvPr/>
          </p:nvSpPr>
          <p:spPr>
            <a:xfrm>
              <a:off x="3182503"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974" name="tx974"/>
            <p:cNvSpPr/>
            <p:nvPr/>
          </p:nvSpPr>
          <p:spPr>
            <a:xfrm>
              <a:off x="3496031"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975" name="tx975"/>
            <p:cNvSpPr/>
            <p:nvPr/>
          </p:nvSpPr>
          <p:spPr>
            <a:xfrm>
              <a:off x="3809559"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976" name="tx976"/>
            <p:cNvSpPr/>
            <p:nvPr/>
          </p:nvSpPr>
          <p:spPr>
            <a:xfrm>
              <a:off x="4123087" y="25091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977" name="tx977"/>
            <p:cNvSpPr/>
            <p:nvPr/>
          </p:nvSpPr>
          <p:spPr>
            <a:xfrm>
              <a:off x="4436614"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78" name="tx978"/>
            <p:cNvSpPr/>
            <p:nvPr/>
          </p:nvSpPr>
          <p:spPr>
            <a:xfrm>
              <a:off x="4750142"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79" name="tx979"/>
            <p:cNvSpPr/>
            <p:nvPr/>
          </p:nvSpPr>
          <p:spPr>
            <a:xfrm>
              <a:off x="5063670"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80" name="tx980"/>
            <p:cNvSpPr/>
            <p:nvPr/>
          </p:nvSpPr>
          <p:spPr>
            <a:xfrm>
              <a:off x="5377198"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81" name="tx981"/>
            <p:cNvSpPr/>
            <p:nvPr/>
          </p:nvSpPr>
          <p:spPr>
            <a:xfrm>
              <a:off x="5690726"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82" name="tx982"/>
            <p:cNvSpPr/>
            <p:nvPr/>
          </p:nvSpPr>
          <p:spPr>
            <a:xfrm>
              <a:off x="6004254" y="25064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83" name="tx983"/>
            <p:cNvSpPr/>
            <p:nvPr/>
          </p:nvSpPr>
          <p:spPr>
            <a:xfrm>
              <a:off x="6317781"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84" name="tx984"/>
            <p:cNvSpPr/>
            <p:nvPr/>
          </p:nvSpPr>
          <p:spPr>
            <a:xfrm>
              <a:off x="6631309"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85" name="tx985"/>
            <p:cNvSpPr/>
            <p:nvPr/>
          </p:nvSpPr>
          <p:spPr>
            <a:xfrm>
              <a:off x="6944837"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86" name="tx986"/>
            <p:cNvSpPr/>
            <p:nvPr/>
          </p:nvSpPr>
          <p:spPr>
            <a:xfrm>
              <a:off x="7258365" y="25064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87" name="tx987"/>
            <p:cNvSpPr/>
            <p:nvPr/>
          </p:nvSpPr>
          <p:spPr>
            <a:xfrm>
              <a:off x="7571893"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88" name="tx988"/>
            <p:cNvSpPr/>
            <p:nvPr/>
          </p:nvSpPr>
          <p:spPr>
            <a:xfrm>
              <a:off x="7885421"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89" name="tx989"/>
            <p:cNvSpPr/>
            <p:nvPr/>
          </p:nvSpPr>
          <p:spPr>
            <a:xfrm>
              <a:off x="8198948"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90" name="tx990"/>
            <p:cNvSpPr/>
            <p:nvPr/>
          </p:nvSpPr>
          <p:spPr>
            <a:xfrm>
              <a:off x="8512476"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91" name="tx991"/>
            <p:cNvSpPr/>
            <p:nvPr/>
          </p:nvSpPr>
          <p:spPr>
            <a:xfrm>
              <a:off x="8826004"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92" name="tx992"/>
            <p:cNvSpPr/>
            <p:nvPr/>
          </p:nvSpPr>
          <p:spPr>
            <a:xfrm>
              <a:off x="5063670"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993" name="tx993"/>
            <p:cNvSpPr/>
            <p:nvPr/>
          </p:nvSpPr>
          <p:spPr>
            <a:xfrm>
              <a:off x="5377198" y="46782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994" name="tx994"/>
            <p:cNvSpPr/>
            <p:nvPr/>
          </p:nvSpPr>
          <p:spPr>
            <a:xfrm>
              <a:off x="7571893"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995" name="tx995"/>
            <p:cNvSpPr/>
            <p:nvPr/>
          </p:nvSpPr>
          <p:spPr>
            <a:xfrm>
              <a:off x="7885421"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996" name="tx996"/>
            <p:cNvSpPr/>
            <p:nvPr/>
          </p:nvSpPr>
          <p:spPr>
            <a:xfrm>
              <a:off x="8198948"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997" name="tx997"/>
            <p:cNvSpPr/>
            <p:nvPr/>
          </p:nvSpPr>
          <p:spPr>
            <a:xfrm>
              <a:off x="8512476" y="46782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98" name="tx998"/>
            <p:cNvSpPr/>
            <p:nvPr/>
          </p:nvSpPr>
          <p:spPr>
            <a:xfrm>
              <a:off x="8826004" y="46782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99" name="tx999"/>
            <p:cNvSpPr/>
            <p:nvPr/>
          </p:nvSpPr>
          <p:spPr>
            <a:xfrm>
              <a:off x="8512476"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000" name="tx1000"/>
            <p:cNvSpPr/>
            <p:nvPr/>
          </p:nvSpPr>
          <p:spPr>
            <a:xfrm>
              <a:off x="8826004"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001" name="tx1001"/>
            <p:cNvSpPr/>
            <p:nvPr/>
          </p:nvSpPr>
          <p:spPr>
            <a:xfrm>
              <a:off x="1614864"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02" name="tx1002"/>
            <p:cNvSpPr/>
            <p:nvPr/>
          </p:nvSpPr>
          <p:spPr>
            <a:xfrm>
              <a:off x="1928392"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03" name="tx1003"/>
            <p:cNvSpPr/>
            <p:nvPr/>
          </p:nvSpPr>
          <p:spPr>
            <a:xfrm>
              <a:off x="2241919"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04" name="tx1004"/>
            <p:cNvSpPr/>
            <p:nvPr/>
          </p:nvSpPr>
          <p:spPr>
            <a:xfrm>
              <a:off x="2555447" y="34113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05" name="tx1005"/>
            <p:cNvSpPr/>
            <p:nvPr/>
          </p:nvSpPr>
          <p:spPr>
            <a:xfrm>
              <a:off x="2868975"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006" name="tx1006"/>
            <p:cNvSpPr/>
            <p:nvPr/>
          </p:nvSpPr>
          <p:spPr>
            <a:xfrm>
              <a:off x="3182503"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007" name="tx1007"/>
            <p:cNvSpPr/>
            <p:nvPr/>
          </p:nvSpPr>
          <p:spPr>
            <a:xfrm>
              <a:off x="3496031"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008" name="tx1008"/>
            <p:cNvSpPr/>
            <p:nvPr/>
          </p:nvSpPr>
          <p:spPr>
            <a:xfrm>
              <a:off x="3809559"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009" name="tx1009"/>
            <p:cNvSpPr/>
            <p:nvPr/>
          </p:nvSpPr>
          <p:spPr>
            <a:xfrm>
              <a:off x="4123087"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010" name="tx1010"/>
            <p:cNvSpPr/>
            <p:nvPr/>
          </p:nvSpPr>
          <p:spPr>
            <a:xfrm>
              <a:off x="4436614"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011" name="tx1011"/>
            <p:cNvSpPr/>
            <p:nvPr/>
          </p:nvSpPr>
          <p:spPr>
            <a:xfrm>
              <a:off x="4750142"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012" name="tx1012"/>
            <p:cNvSpPr/>
            <p:nvPr/>
          </p:nvSpPr>
          <p:spPr>
            <a:xfrm>
              <a:off x="5063670" y="34127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013" name="tx1013"/>
            <p:cNvSpPr/>
            <p:nvPr/>
          </p:nvSpPr>
          <p:spPr>
            <a:xfrm>
              <a:off x="6944837"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014" name="tx1014"/>
            <p:cNvSpPr/>
            <p:nvPr/>
          </p:nvSpPr>
          <p:spPr>
            <a:xfrm>
              <a:off x="7258365"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015" name="tx1015"/>
            <p:cNvSpPr/>
            <p:nvPr/>
          </p:nvSpPr>
          <p:spPr>
            <a:xfrm>
              <a:off x="7571893"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016" name="tx1016"/>
            <p:cNvSpPr/>
            <p:nvPr/>
          </p:nvSpPr>
          <p:spPr>
            <a:xfrm>
              <a:off x="7885421"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017" name="tx1017"/>
            <p:cNvSpPr/>
            <p:nvPr/>
          </p:nvSpPr>
          <p:spPr>
            <a:xfrm>
              <a:off x="8198948"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018" name="tx1018"/>
            <p:cNvSpPr/>
            <p:nvPr/>
          </p:nvSpPr>
          <p:spPr>
            <a:xfrm>
              <a:off x="8826004"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019" name="tx1019"/>
            <p:cNvSpPr/>
            <p:nvPr/>
          </p:nvSpPr>
          <p:spPr>
            <a:xfrm>
              <a:off x="1614864"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020" name="tx1020"/>
            <p:cNvSpPr/>
            <p:nvPr/>
          </p:nvSpPr>
          <p:spPr>
            <a:xfrm>
              <a:off x="2555447" y="23268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021" name="tx1021"/>
            <p:cNvSpPr/>
            <p:nvPr/>
          </p:nvSpPr>
          <p:spPr>
            <a:xfrm>
              <a:off x="2868975" y="23268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022" name="tx1022"/>
            <p:cNvSpPr/>
            <p:nvPr/>
          </p:nvSpPr>
          <p:spPr>
            <a:xfrm>
              <a:off x="3182503"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23" name="tx1023"/>
            <p:cNvSpPr/>
            <p:nvPr/>
          </p:nvSpPr>
          <p:spPr>
            <a:xfrm>
              <a:off x="3496031"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24" name="tx1024"/>
            <p:cNvSpPr/>
            <p:nvPr/>
          </p:nvSpPr>
          <p:spPr>
            <a:xfrm>
              <a:off x="3809559"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25" name="tx1025"/>
            <p:cNvSpPr/>
            <p:nvPr/>
          </p:nvSpPr>
          <p:spPr>
            <a:xfrm>
              <a:off x="4123087"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026" name="tx1026"/>
            <p:cNvSpPr/>
            <p:nvPr/>
          </p:nvSpPr>
          <p:spPr>
            <a:xfrm>
              <a:off x="4436614"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027" name="tx1027"/>
            <p:cNvSpPr/>
            <p:nvPr/>
          </p:nvSpPr>
          <p:spPr>
            <a:xfrm>
              <a:off x="4750142" y="23255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28" name="tx1028"/>
            <p:cNvSpPr/>
            <p:nvPr/>
          </p:nvSpPr>
          <p:spPr>
            <a:xfrm>
              <a:off x="5063670"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29" name="tx1029"/>
            <p:cNvSpPr/>
            <p:nvPr/>
          </p:nvSpPr>
          <p:spPr>
            <a:xfrm>
              <a:off x="5377198"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30" name="tx1030"/>
            <p:cNvSpPr/>
            <p:nvPr/>
          </p:nvSpPr>
          <p:spPr>
            <a:xfrm>
              <a:off x="5690726"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31" name="tx1031"/>
            <p:cNvSpPr/>
            <p:nvPr/>
          </p:nvSpPr>
          <p:spPr>
            <a:xfrm>
              <a:off x="6004254"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32" name="tx1032"/>
            <p:cNvSpPr/>
            <p:nvPr/>
          </p:nvSpPr>
          <p:spPr>
            <a:xfrm>
              <a:off x="6317781"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33" name="tx1033"/>
            <p:cNvSpPr/>
            <p:nvPr/>
          </p:nvSpPr>
          <p:spPr>
            <a:xfrm>
              <a:off x="6631309"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34" name="tx1034"/>
            <p:cNvSpPr/>
            <p:nvPr/>
          </p:nvSpPr>
          <p:spPr>
            <a:xfrm>
              <a:off x="6944837" y="23255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35" name="tx1035"/>
            <p:cNvSpPr/>
            <p:nvPr/>
          </p:nvSpPr>
          <p:spPr>
            <a:xfrm>
              <a:off x="7258365"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036" name="tx1036"/>
            <p:cNvSpPr/>
            <p:nvPr/>
          </p:nvSpPr>
          <p:spPr>
            <a:xfrm>
              <a:off x="7571893"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37" name="tx1037"/>
            <p:cNvSpPr/>
            <p:nvPr/>
          </p:nvSpPr>
          <p:spPr>
            <a:xfrm>
              <a:off x="7885421"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38" name="tx1038"/>
            <p:cNvSpPr/>
            <p:nvPr/>
          </p:nvSpPr>
          <p:spPr>
            <a:xfrm>
              <a:off x="8198948" y="23255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39" name="tx1039"/>
            <p:cNvSpPr/>
            <p:nvPr/>
          </p:nvSpPr>
          <p:spPr>
            <a:xfrm>
              <a:off x="8512476"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40" name="tx1040"/>
            <p:cNvSpPr/>
            <p:nvPr/>
          </p:nvSpPr>
          <p:spPr>
            <a:xfrm>
              <a:off x="8826004"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41" name="tx1041"/>
            <p:cNvSpPr/>
            <p:nvPr/>
          </p:nvSpPr>
          <p:spPr>
            <a:xfrm>
              <a:off x="2868975" y="39557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042" name="tx1042"/>
            <p:cNvSpPr/>
            <p:nvPr/>
          </p:nvSpPr>
          <p:spPr>
            <a:xfrm>
              <a:off x="3182503"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043" name="tx1043"/>
            <p:cNvSpPr/>
            <p:nvPr/>
          </p:nvSpPr>
          <p:spPr>
            <a:xfrm>
              <a:off x="3496031"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044" name="tx1044"/>
            <p:cNvSpPr/>
            <p:nvPr/>
          </p:nvSpPr>
          <p:spPr>
            <a:xfrm>
              <a:off x="3809559"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045" name="tx1045"/>
            <p:cNvSpPr/>
            <p:nvPr/>
          </p:nvSpPr>
          <p:spPr>
            <a:xfrm>
              <a:off x="4123087"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046" name="tx1046"/>
            <p:cNvSpPr/>
            <p:nvPr/>
          </p:nvSpPr>
          <p:spPr>
            <a:xfrm>
              <a:off x="4436614"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047" name="tx1047"/>
            <p:cNvSpPr/>
            <p:nvPr/>
          </p:nvSpPr>
          <p:spPr>
            <a:xfrm>
              <a:off x="4750142"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048" name="tx1048"/>
            <p:cNvSpPr/>
            <p:nvPr/>
          </p:nvSpPr>
          <p:spPr>
            <a:xfrm>
              <a:off x="5063670"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049" name="tx1049"/>
            <p:cNvSpPr/>
            <p:nvPr/>
          </p:nvSpPr>
          <p:spPr>
            <a:xfrm>
              <a:off x="5377198"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050" name="tx1050"/>
            <p:cNvSpPr/>
            <p:nvPr/>
          </p:nvSpPr>
          <p:spPr>
            <a:xfrm>
              <a:off x="5690726" y="39557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051" name="tx1051"/>
            <p:cNvSpPr/>
            <p:nvPr/>
          </p:nvSpPr>
          <p:spPr>
            <a:xfrm>
              <a:off x="6004254"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52" name="tx1052"/>
            <p:cNvSpPr/>
            <p:nvPr/>
          </p:nvSpPr>
          <p:spPr>
            <a:xfrm>
              <a:off x="6317781" y="3954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053" name="tx1053"/>
            <p:cNvSpPr/>
            <p:nvPr/>
          </p:nvSpPr>
          <p:spPr>
            <a:xfrm>
              <a:off x="6631309" y="3954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054" name="tx1054"/>
            <p:cNvSpPr/>
            <p:nvPr/>
          </p:nvSpPr>
          <p:spPr>
            <a:xfrm>
              <a:off x="7571893"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055" name="tx1055"/>
            <p:cNvSpPr/>
            <p:nvPr/>
          </p:nvSpPr>
          <p:spPr>
            <a:xfrm>
              <a:off x="2868975"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056" name="tx1056"/>
            <p:cNvSpPr/>
            <p:nvPr/>
          </p:nvSpPr>
          <p:spPr>
            <a:xfrm>
              <a:off x="3182503"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057" name="tx1057"/>
            <p:cNvSpPr/>
            <p:nvPr/>
          </p:nvSpPr>
          <p:spPr>
            <a:xfrm>
              <a:off x="3496031"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058" name="tx1058"/>
            <p:cNvSpPr/>
            <p:nvPr/>
          </p:nvSpPr>
          <p:spPr>
            <a:xfrm>
              <a:off x="3809559" y="28684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059" name="tx1059"/>
            <p:cNvSpPr/>
            <p:nvPr/>
          </p:nvSpPr>
          <p:spPr>
            <a:xfrm>
              <a:off x="4123087" y="28698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060" name="tx1060"/>
            <p:cNvSpPr/>
            <p:nvPr/>
          </p:nvSpPr>
          <p:spPr>
            <a:xfrm>
              <a:off x="4436614"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061" name="tx1061"/>
            <p:cNvSpPr/>
            <p:nvPr/>
          </p:nvSpPr>
          <p:spPr>
            <a:xfrm>
              <a:off x="4750142"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062" name="tx1062"/>
            <p:cNvSpPr/>
            <p:nvPr/>
          </p:nvSpPr>
          <p:spPr>
            <a:xfrm>
              <a:off x="5063670"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63" name="tx1063"/>
            <p:cNvSpPr/>
            <p:nvPr/>
          </p:nvSpPr>
          <p:spPr>
            <a:xfrm>
              <a:off x="5377198" y="28684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64" name="tx1064"/>
            <p:cNvSpPr/>
            <p:nvPr/>
          </p:nvSpPr>
          <p:spPr>
            <a:xfrm>
              <a:off x="5690726"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65" name="tx1065"/>
            <p:cNvSpPr/>
            <p:nvPr/>
          </p:nvSpPr>
          <p:spPr>
            <a:xfrm>
              <a:off x="6004254"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66" name="tx1066"/>
            <p:cNvSpPr/>
            <p:nvPr/>
          </p:nvSpPr>
          <p:spPr>
            <a:xfrm>
              <a:off x="6317781"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67" name="tx1067"/>
            <p:cNvSpPr/>
            <p:nvPr/>
          </p:nvSpPr>
          <p:spPr>
            <a:xfrm>
              <a:off x="6631309" y="28684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68" name="tx1068"/>
            <p:cNvSpPr/>
            <p:nvPr/>
          </p:nvSpPr>
          <p:spPr>
            <a:xfrm>
              <a:off x="6944837"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69" name="tx1069"/>
            <p:cNvSpPr/>
            <p:nvPr/>
          </p:nvSpPr>
          <p:spPr>
            <a:xfrm>
              <a:off x="7258365" y="28684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70" name="tx1070"/>
            <p:cNvSpPr/>
            <p:nvPr/>
          </p:nvSpPr>
          <p:spPr>
            <a:xfrm>
              <a:off x="7571893" y="28684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71" name="tx1071"/>
            <p:cNvSpPr/>
            <p:nvPr/>
          </p:nvSpPr>
          <p:spPr>
            <a:xfrm>
              <a:off x="7885421"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72" name="tx1072"/>
            <p:cNvSpPr/>
            <p:nvPr/>
          </p:nvSpPr>
          <p:spPr>
            <a:xfrm>
              <a:off x="8198948"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73" name="tx1073"/>
            <p:cNvSpPr/>
            <p:nvPr/>
          </p:nvSpPr>
          <p:spPr>
            <a:xfrm>
              <a:off x="8512476"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74" name="tx1074"/>
            <p:cNvSpPr/>
            <p:nvPr/>
          </p:nvSpPr>
          <p:spPr>
            <a:xfrm>
              <a:off x="8826004"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75" name="tx1075"/>
            <p:cNvSpPr/>
            <p:nvPr/>
          </p:nvSpPr>
          <p:spPr>
            <a:xfrm>
              <a:off x="1614864" y="39560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076" name="tx1076"/>
            <p:cNvSpPr/>
            <p:nvPr/>
          </p:nvSpPr>
          <p:spPr>
            <a:xfrm>
              <a:off x="1928392" y="3954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077" name="tx1077"/>
            <p:cNvSpPr/>
            <p:nvPr/>
          </p:nvSpPr>
          <p:spPr>
            <a:xfrm>
              <a:off x="2241919"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078" name="tx1078"/>
            <p:cNvSpPr/>
            <p:nvPr/>
          </p:nvSpPr>
          <p:spPr>
            <a:xfrm>
              <a:off x="2555447"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079" name="tx1079"/>
            <p:cNvSpPr/>
            <p:nvPr/>
          </p:nvSpPr>
          <p:spPr>
            <a:xfrm>
              <a:off x="1614864" y="4860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80" name="tx1080"/>
            <p:cNvSpPr/>
            <p:nvPr/>
          </p:nvSpPr>
          <p:spPr>
            <a:xfrm>
              <a:off x="1928392" y="48592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081" name="tx1081"/>
            <p:cNvSpPr/>
            <p:nvPr/>
          </p:nvSpPr>
          <p:spPr>
            <a:xfrm>
              <a:off x="2241919" y="48592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82" name="tx1082"/>
            <p:cNvSpPr/>
            <p:nvPr/>
          </p:nvSpPr>
          <p:spPr>
            <a:xfrm>
              <a:off x="2555447" y="4860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83" name="tx1083"/>
            <p:cNvSpPr/>
            <p:nvPr/>
          </p:nvSpPr>
          <p:spPr>
            <a:xfrm>
              <a:off x="2868975"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84" name="tx1084"/>
            <p:cNvSpPr/>
            <p:nvPr/>
          </p:nvSpPr>
          <p:spPr>
            <a:xfrm>
              <a:off x="3182503"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85" name="tx1085"/>
            <p:cNvSpPr/>
            <p:nvPr/>
          </p:nvSpPr>
          <p:spPr>
            <a:xfrm>
              <a:off x="3496031"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86" name="tx1086"/>
            <p:cNvSpPr/>
            <p:nvPr/>
          </p:nvSpPr>
          <p:spPr>
            <a:xfrm>
              <a:off x="8198948" y="486066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87" name="tx1087"/>
            <p:cNvSpPr/>
            <p:nvPr/>
          </p:nvSpPr>
          <p:spPr>
            <a:xfrm>
              <a:off x="8512476"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88" name="tx1088"/>
            <p:cNvSpPr/>
            <p:nvPr/>
          </p:nvSpPr>
          <p:spPr>
            <a:xfrm>
              <a:off x="1614864" y="196392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89" name="tx1089"/>
            <p:cNvSpPr/>
            <p:nvPr/>
          </p:nvSpPr>
          <p:spPr>
            <a:xfrm>
              <a:off x="1614864" y="52211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90" name="tx1090"/>
            <p:cNvSpPr/>
            <p:nvPr/>
          </p:nvSpPr>
          <p:spPr>
            <a:xfrm>
              <a:off x="1928392"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091" name="tx1091"/>
            <p:cNvSpPr/>
            <p:nvPr/>
          </p:nvSpPr>
          <p:spPr>
            <a:xfrm>
              <a:off x="2241919" y="522289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92" name="tx1092"/>
            <p:cNvSpPr/>
            <p:nvPr/>
          </p:nvSpPr>
          <p:spPr>
            <a:xfrm>
              <a:off x="2555447" y="522289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93" name="tx1093"/>
            <p:cNvSpPr/>
            <p:nvPr/>
          </p:nvSpPr>
          <p:spPr>
            <a:xfrm>
              <a:off x="2868975"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94" name="tx1094"/>
            <p:cNvSpPr/>
            <p:nvPr/>
          </p:nvSpPr>
          <p:spPr>
            <a:xfrm>
              <a:off x="3182503" y="522156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95" name="tx1095"/>
            <p:cNvSpPr/>
            <p:nvPr/>
          </p:nvSpPr>
          <p:spPr>
            <a:xfrm>
              <a:off x="3496031"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96" name="tx1096"/>
            <p:cNvSpPr/>
            <p:nvPr/>
          </p:nvSpPr>
          <p:spPr>
            <a:xfrm>
              <a:off x="3809559"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97" name="tx1097"/>
            <p:cNvSpPr/>
            <p:nvPr/>
          </p:nvSpPr>
          <p:spPr>
            <a:xfrm>
              <a:off x="4123087" y="522156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98" name="tx1098"/>
            <p:cNvSpPr/>
            <p:nvPr/>
          </p:nvSpPr>
          <p:spPr>
            <a:xfrm>
              <a:off x="4436614" y="52225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99" name="tx1099"/>
            <p:cNvSpPr/>
            <p:nvPr/>
          </p:nvSpPr>
          <p:spPr>
            <a:xfrm>
              <a:off x="4750142" y="522156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00" name="tx1100"/>
            <p:cNvSpPr/>
            <p:nvPr/>
          </p:nvSpPr>
          <p:spPr>
            <a:xfrm>
              <a:off x="5063670" y="522289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01" name="tx1101"/>
            <p:cNvSpPr/>
            <p:nvPr/>
          </p:nvSpPr>
          <p:spPr>
            <a:xfrm>
              <a:off x="5377198" y="522289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02" name="tx1102"/>
            <p:cNvSpPr/>
            <p:nvPr/>
          </p:nvSpPr>
          <p:spPr>
            <a:xfrm>
              <a:off x="5690726" y="52211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03" name="tx1103"/>
            <p:cNvSpPr/>
            <p:nvPr/>
          </p:nvSpPr>
          <p:spPr>
            <a:xfrm>
              <a:off x="6004254" y="522156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04" name="tx1104"/>
            <p:cNvSpPr/>
            <p:nvPr/>
          </p:nvSpPr>
          <p:spPr>
            <a:xfrm>
              <a:off x="6317781" y="52211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05" name="tx1105"/>
            <p:cNvSpPr/>
            <p:nvPr/>
          </p:nvSpPr>
          <p:spPr>
            <a:xfrm>
              <a:off x="6631309" y="52225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06" name="tx1106"/>
            <p:cNvSpPr/>
            <p:nvPr/>
          </p:nvSpPr>
          <p:spPr>
            <a:xfrm>
              <a:off x="6944837" y="52225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07" name="tx1107"/>
            <p:cNvSpPr/>
            <p:nvPr/>
          </p:nvSpPr>
          <p:spPr>
            <a:xfrm>
              <a:off x="7258365" y="52225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08" name="tx1108"/>
            <p:cNvSpPr/>
            <p:nvPr/>
          </p:nvSpPr>
          <p:spPr>
            <a:xfrm>
              <a:off x="7571893" y="52225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09" name="tx1109"/>
            <p:cNvSpPr/>
            <p:nvPr/>
          </p:nvSpPr>
          <p:spPr>
            <a:xfrm>
              <a:off x="7885421" y="52225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10" name="tx1110"/>
            <p:cNvSpPr/>
            <p:nvPr/>
          </p:nvSpPr>
          <p:spPr>
            <a:xfrm>
              <a:off x="8198948" y="52225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11" name="tx1111"/>
            <p:cNvSpPr/>
            <p:nvPr/>
          </p:nvSpPr>
          <p:spPr>
            <a:xfrm>
              <a:off x="8512476" y="52225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12" name="tx1112"/>
            <p:cNvSpPr/>
            <p:nvPr/>
          </p:nvSpPr>
          <p:spPr>
            <a:xfrm>
              <a:off x="8826004" y="52225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13" name="tx1113"/>
            <p:cNvSpPr/>
            <p:nvPr/>
          </p:nvSpPr>
          <p:spPr>
            <a:xfrm>
              <a:off x="1614864" y="50402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114" name="tx1114"/>
            <p:cNvSpPr/>
            <p:nvPr/>
          </p:nvSpPr>
          <p:spPr>
            <a:xfrm>
              <a:off x="1928392" y="50402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115" name="tx1115"/>
            <p:cNvSpPr/>
            <p:nvPr/>
          </p:nvSpPr>
          <p:spPr>
            <a:xfrm>
              <a:off x="2241919" y="50402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16" name="tx1116"/>
            <p:cNvSpPr/>
            <p:nvPr/>
          </p:nvSpPr>
          <p:spPr>
            <a:xfrm>
              <a:off x="2555447" y="50402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117" name="tx1117"/>
            <p:cNvSpPr/>
            <p:nvPr/>
          </p:nvSpPr>
          <p:spPr>
            <a:xfrm>
              <a:off x="2868975"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18" name="tx1118"/>
            <p:cNvSpPr/>
            <p:nvPr/>
          </p:nvSpPr>
          <p:spPr>
            <a:xfrm>
              <a:off x="3182503" y="50419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119" name="tx1119"/>
            <p:cNvSpPr/>
            <p:nvPr/>
          </p:nvSpPr>
          <p:spPr>
            <a:xfrm>
              <a:off x="3496031"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20" name="tx1120"/>
            <p:cNvSpPr/>
            <p:nvPr/>
          </p:nvSpPr>
          <p:spPr>
            <a:xfrm>
              <a:off x="3809559"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121" name="tx1121"/>
            <p:cNvSpPr/>
            <p:nvPr/>
          </p:nvSpPr>
          <p:spPr>
            <a:xfrm>
              <a:off x="4123087" y="504058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22" name="tx1122"/>
            <p:cNvSpPr/>
            <p:nvPr/>
          </p:nvSpPr>
          <p:spPr>
            <a:xfrm>
              <a:off x="4436614"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23" name="tx1123"/>
            <p:cNvSpPr/>
            <p:nvPr/>
          </p:nvSpPr>
          <p:spPr>
            <a:xfrm>
              <a:off x="5690726"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24" name="tx1124"/>
            <p:cNvSpPr/>
            <p:nvPr/>
          </p:nvSpPr>
          <p:spPr>
            <a:xfrm>
              <a:off x="1614864"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25" name="tx1125"/>
            <p:cNvSpPr/>
            <p:nvPr/>
          </p:nvSpPr>
          <p:spPr>
            <a:xfrm>
              <a:off x="1928392" y="44972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126" name="tx1126"/>
            <p:cNvSpPr/>
            <p:nvPr/>
          </p:nvSpPr>
          <p:spPr>
            <a:xfrm>
              <a:off x="2241919" y="44972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127" name="tx1127"/>
            <p:cNvSpPr/>
            <p:nvPr/>
          </p:nvSpPr>
          <p:spPr>
            <a:xfrm>
              <a:off x="2555447" y="44986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28" name="tx1128"/>
            <p:cNvSpPr/>
            <p:nvPr/>
          </p:nvSpPr>
          <p:spPr>
            <a:xfrm>
              <a:off x="2868975" y="44976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29" name="tx1129"/>
            <p:cNvSpPr/>
            <p:nvPr/>
          </p:nvSpPr>
          <p:spPr>
            <a:xfrm>
              <a:off x="1614864"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30" name="tx1130"/>
            <p:cNvSpPr/>
            <p:nvPr/>
          </p:nvSpPr>
          <p:spPr>
            <a:xfrm>
              <a:off x="1928392" y="32304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31" name="tx1131"/>
            <p:cNvSpPr/>
            <p:nvPr/>
          </p:nvSpPr>
          <p:spPr>
            <a:xfrm>
              <a:off x="2241919" y="32317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32" name="tx1132"/>
            <p:cNvSpPr/>
            <p:nvPr/>
          </p:nvSpPr>
          <p:spPr>
            <a:xfrm>
              <a:off x="1614864"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33" name="tx1133"/>
            <p:cNvSpPr/>
            <p:nvPr/>
          </p:nvSpPr>
          <p:spPr>
            <a:xfrm>
              <a:off x="1928392" y="43176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34" name="tx1134"/>
            <p:cNvSpPr/>
            <p:nvPr/>
          </p:nvSpPr>
          <p:spPr>
            <a:xfrm>
              <a:off x="2241919" y="43162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135" name="tx1135"/>
            <p:cNvSpPr/>
            <p:nvPr/>
          </p:nvSpPr>
          <p:spPr>
            <a:xfrm>
              <a:off x="2555447" y="43162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36" name="tx1136"/>
            <p:cNvSpPr/>
            <p:nvPr/>
          </p:nvSpPr>
          <p:spPr>
            <a:xfrm>
              <a:off x="2868975" y="43162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137" name="tx1137"/>
            <p:cNvSpPr/>
            <p:nvPr/>
          </p:nvSpPr>
          <p:spPr>
            <a:xfrm>
              <a:off x="1614864" y="37747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38" name="tx1138"/>
            <p:cNvSpPr/>
            <p:nvPr/>
          </p:nvSpPr>
          <p:spPr>
            <a:xfrm>
              <a:off x="8198948" y="37747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39" name="tx1139"/>
            <p:cNvSpPr/>
            <p:nvPr/>
          </p:nvSpPr>
          <p:spPr>
            <a:xfrm>
              <a:off x="8512476" y="37747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40" name="tx1140"/>
            <p:cNvSpPr/>
            <p:nvPr/>
          </p:nvSpPr>
          <p:spPr>
            <a:xfrm>
              <a:off x="1614864" y="35923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41" name="tx1141"/>
            <p:cNvSpPr/>
            <p:nvPr/>
          </p:nvSpPr>
          <p:spPr>
            <a:xfrm>
              <a:off x="1928392"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42" name="tx1142"/>
            <p:cNvSpPr/>
            <p:nvPr/>
          </p:nvSpPr>
          <p:spPr>
            <a:xfrm>
              <a:off x="8198948"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143" name="tx1143"/>
            <p:cNvSpPr/>
            <p:nvPr/>
          </p:nvSpPr>
          <p:spPr>
            <a:xfrm>
              <a:off x="8512476" y="305086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44" name="tx1144"/>
            <p:cNvSpPr/>
            <p:nvPr/>
          </p:nvSpPr>
          <p:spPr>
            <a:xfrm>
              <a:off x="1614864" y="41353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45" name="tx1145"/>
            <p:cNvSpPr/>
            <p:nvPr/>
          </p:nvSpPr>
          <p:spPr>
            <a:xfrm>
              <a:off x="1928392" y="41353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146" name="tx1146"/>
            <p:cNvSpPr/>
            <p:nvPr/>
          </p:nvSpPr>
          <p:spPr>
            <a:xfrm>
              <a:off x="2241919" y="41353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147" name="tx1147"/>
            <p:cNvSpPr/>
            <p:nvPr/>
          </p:nvSpPr>
          <p:spPr>
            <a:xfrm>
              <a:off x="2555447" y="41366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48" name="tx1148"/>
            <p:cNvSpPr/>
            <p:nvPr/>
          </p:nvSpPr>
          <p:spPr>
            <a:xfrm>
              <a:off x="2868975" y="41353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49" name="tx1149"/>
            <p:cNvSpPr/>
            <p:nvPr/>
          </p:nvSpPr>
          <p:spPr>
            <a:xfrm>
              <a:off x="3182503" y="413568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50" name="tx1150"/>
            <p:cNvSpPr/>
            <p:nvPr/>
          </p:nvSpPr>
          <p:spPr>
            <a:xfrm>
              <a:off x="3496031"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151" name="tx1151"/>
            <p:cNvSpPr/>
            <p:nvPr/>
          </p:nvSpPr>
          <p:spPr>
            <a:xfrm>
              <a:off x="3809559" y="41366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52" name="tx1152"/>
            <p:cNvSpPr/>
            <p:nvPr/>
          </p:nvSpPr>
          <p:spPr>
            <a:xfrm>
              <a:off x="8826004"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153" name="tx1153"/>
            <p:cNvSpPr/>
            <p:nvPr/>
          </p:nvSpPr>
          <p:spPr>
            <a:xfrm>
              <a:off x="8826004"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154" name="tx1154"/>
            <p:cNvSpPr/>
            <p:nvPr/>
          </p:nvSpPr>
          <p:spPr>
            <a:xfrm>
              <a:off x="1614864"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155" name="tx1155"/>
            <p:cNvSpPr/>
            <p:nvPr/>
          </p:nvSpPr>
          <p:spPr>
            <a:xfrm>
              <a:off x="8198948" y="26888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56" name="tx1156"/>
            <p:cNvSpPr/>
            <p:nvPr/>
          </p:nvSpPr>
          <p:spPr>
            <a:xfrm>
              <a:off x="8542621" y="2687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157" name="tx1157"/>
            <p:cNvSpPr/>
            <p:nvPr/>
          </p:nvSpPr>
          <p:spPr>
            <a:xfrm>
              <a:off x="7258365" y="54035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58" name="tx1158"/>
            <p:cNvSpPr/>
            <p:nvPr/>
          </p:nvSpPr>
          <p:spPr>
            <a:xfrm>
              <a:off x="7571893" y="54035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59" name="tx1159"/>
            <p:cNvSpPr/>
            <p:nvPr/>
          </p:nvSpPr>
          <p:spPr>
            <a:xfrm>
              <a:off x="7885421" y="54035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60" name="tx1160"/>
            <p:cNvSpPr/>
            <p:nvPr/>
          </p:nvSpPr>
          <p:spPr>
            <a:xfrm>
              <a:off x="8198948" y="54035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61" name="tx1161"/>
            <p:cNvSpPr/>
            <p:nvPr/>
          </p:nvSpPr>
          <p:spPr>
            <a:xfrm>
              <a:off x="8512476" y="54035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62" name="tx1162"/>
            <p:cNvSpPr/>
            <p:nvPr/>
          </p:nvSpPr>
          <p:spPr>
            <a:xfrm>
              <a:off x="8826004" y="54035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63" name="tx1163"/>
            <p:cNvSpPr/>
            <p:nvPr/>
          </p:nvSpPr>
          <p:spPr>
            <a:xfrm>
              <a:off x="1614864" y="250819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164" name="tx1164"/>
            <p:cNvSpPr/>
            <p:nvPr/>
          </p:nvSpPr>
          <p:spPr>
            <a:xfrm>
              <a:off x="1928392" y="25064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165" name="tx1165"/>
            <p:cNvSpPr/>
            <p:nvPr/>
          </p:nvSpPr>
          <p:spPr>
            <a:xfrm>
              <a:off x="2241919" y="25064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66" name="tx1166"/>
            <p:cNvSpPr/>
            <p:nvPr/>
          </p:nvSpPr>
          <p:spPr>
            <a:xfrm>
              <a:off x="1614864" y="54021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167" name="tx1167"/>
            <p:cNvSpPr/>
            <p:nvPr/>
          </p:nvSpPr>
          <p:spPr>
            <a:xfrm>
              <a:off x="1928392" y="54021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168" name="tx1168"/>
            <p:cNvSpPr/>
            <p:nvPr/>
          </p:nvSpPr>
          <p:spPr>
            <a:xfrm>
              <a:off x="2241919"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69" name="tx1169"/>
            <p:cNvSpPr/>
            <p:nvPr/>
          </p:nvSpPr>
          <p:spPr>
            <a:xfrm>
              <a:off x="2555447"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70" name="tx1170"/>
            <p:cNvSpPr/>
            <p:nvPr/>
          </p:nvSpPr>
          <p:spPr>
            <a:xfrm>
              <a:off x="2868975" y="54021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171" name="tx1171"/>
            <p:cNvSpPr/>
            <p:nvPr/>
          </p:nvSpPr>
          <p:spPr>
            <a:xfrm>
              <a:off x="3182503" y="54021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72" name="tx1172"/>
            <p:cNvSpPr/>
            <p:nvPr/>
          </p:nvSpPr>
          <p:spPr>
            <a:xfrm>
              <a:off x="3496031"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73" name="tx1173"/>
            <p:cNvSpPr/>
            <p:nvPr/>
          </p:nvSpPr>
          <p:spPr>
            <a:xfrm>
              <a:off x="3809559"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74" name="tx1174"/>
            <p:cNvSpPr/>
            <p:nvPr/>
          </p:nvSpPr>
          <p:spPr>
            <a:xfrm>
              <a:off x="4123087" y="54021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175" name="tx1175"/>
            <p:cNvSpPr/>
            <p:nvPr/>
          </p:nvSpPr>
          <p:spPr>
            <a:xfrm>
              <a:off x="4436614" y="54035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76" name="tx1176"/>
            <p:cNvSpPr/>
            <p:nvPr/>
          </p:nvSpPr>
          <p:spPr>
            <a:xfrm>
              <a:off x="4750142" y="54025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77" name="tx1177"/>
            <p:cNvSpPr/>
            <p:nvPr/>
          </p:nvSpPr>
          <p:spPr>
            <a:xfrm>
              <a:off x="5063670" y="54035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78" name="tx1178"/>
            <p:cNvSpPr/>
            <p:nvPr/>
          </p:nvSpPr>
          <p:spPr>
            <a:xfrm>
              <a:off x="5377198" y="54035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79" name="tx1179"/>
            <p:cNvSpPr/>
            <p:nvPr/>
          </p:nvSpPr>
          <p:spPr>
            <a:xfrm>
              <a:off x="5690726" y="54035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80" name="tx1180"/>
            <p:cNvSpPr/>
            <p:nvPr/>
          </p:nvSpPr>
          <p:spPr>
            <a:xfrm>
              <a:off x="6004254" y="54035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81" name="tx1181"/>
            <p:cNvSpPr/>
            <p:nvPr/>
          </p:nvSpPr>
          <p:spPr>
            <a:xfrm>
              <a:off x="6317781" y="54035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82" name="tx1182"/>
            <p:cNvSpPr/>
            <p:nvPr/>
          </p:nvSpPr>
          <p:spPr>
            <a:xfrm>
              <a:off x="6631309" y="54035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83" name="tx1183"/>
            <p:cNvSpPr/>
            <p:nvPr/>
          </p:nvSpPr>
          <p:spPr>
            <a:xfrm>
              <a:off x="6944837" y="54035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84" name="tx1184"/>
            <p:cNvSpPr/>
            <p:nvPr/>
          </p:nvSpPr>
          <p:spPr>
            <a:xfrm>
              <a:off x="5690726" y="46782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85" name="tx1185"/>
            <p:cNvSpPr/>
            <p:nvPr/>
          </p:nvSpPr>
          <p:spPr>
            <a:xfrm>
              <a:off x="6004254"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186" name="tx1186"/>
            <p:cNvSpPr/>
            <p:nvPr/>
          </p:nvSpPr>
          <p:spPr>
            <a:xfrm>
              <a:off x="6317781"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87" name="tx1187"/>
            <p:cNvSpPr/>
            <p:nvPr/>
          </p:nvSpPr>
          <p:spPr>
            <a:xfrm>
              <a:off x="6631309" y="467862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88" name="tx1188"/>
            <p:cNvSpPr/>
            <p:nvPr/>
          </p:nvSpPr>
          <p:spPr>
            <a:xfrm>
              <a:off x="6944837"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89" name="tx1189"/>
            <p:cNvSpPr/>
            <p:nvPr/>
          </p:nvSpPr>
          <p:spPr>
            <a:xfrm>
              <a:off x="7258365"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90" name="tx1190"/>
            <p:cNvSpPr/>
            <p:nvPr/>
          </p:nvSpPr>
          <p:spPr>
            <a:xfrm>
              <a:off x="4436614"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91" name="tx1191"/>
            <p:cNvSpPr/>
            <p:nvPr/>
          </p:nvSpPr>
          <p:spPr>
            <a:xfrm>
              <a:off x="4750142" y="55831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192" name="tx1192"/>
            <p:cNvSpPr/>
            <p:nvPr/>
          </p:nvSpPr>
          <p:spPr>
            <a:xfrm>
              <a:off x="5063670" y="55831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193" name="tx1193"/>
            <p:cNvSpPr/>
            <p:nvPr/>
          </p:nvSpPr>
          <p:spPr>
            <a:xfrm>
              <a:off x="5377198"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94" name="tx1194"/>
            <p:cNvSpPr/>
            <p:nvPr/>
          </p:nvSpPr>
          <p:spPr>
            <a:xfrm>
              <a:off x="5690726" y="55831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195" name="tx1195"/>
            <p:cNvSpPr/>
            <p:nvPr/>
          </p:nvSpPr>
          <p:spPr>
            <a:xfrm>
              <a:off x="6004254" y="55831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196" name="tx1196"/>
            <p:cNvSpPr/>
            <p:nvPr/>
          </p:nvSpPr>
          <p:spPr>
            <a:xfrm>
              <a:off x="6317781" y="55845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97" name="tx1197"/>
            <p:cNvSpPr/>
            <p:nvPr/>
          </p:nvSpPr>
          <p:spPr>
            <a:xfrm>
              <a:off x="6631309" y="55845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98" name="tx1198"/>
            <p:cNvSpPr/>
            <p:nvPr/>
          </p:nvSpPr>
          <p:spPr>
            <a:xfrm>
              <a:off x="6944837" y="55845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99" name="tx1199"/>
            <p:cNvSpPr/>
            <p:nvPr/>
          </p:nvSpPr>
          <p:spPr>
            <a:xfrm>
              <a:off x="7258365"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200" name="tx1200"/>
            <p:cNvSpPr/>
            <p:nvPr/>
          </p:nvSpPr>
          <p:spPr>
            <a:xfrm>
              <a:off x="7571893"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201" name="tx1201"/>
            <p:cNvSpPr/>
            <p:nvPr/>
          </p:nvSpPr>
          <p:spPr>
            <a:xfrm>
              <a:off x="7885421"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02" name="tx1202"/>
            <p:cNvSpPr/>
            <p:nvPr/>
          </p:nvSpPr>
          <p:spPr>
            <a:xfrm>
              <a:off x="8198948"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203" name="tx1203"/>
            <p:cNvSpPr/>
            <p:nvPr/>
          </p:nvSpPr>
          <p:spPr>
            <a:xfrm>
              <a:off x="5377198"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204" name="tx1204"/>
            <p:cNvSpPr/>
            <p:nvPr/>
          </p:nvSpPr>
          <p:spPr>
            <a:xfrm>
              <a:off x="5690726" y="341176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205" name="tx1205"/>
            <p:cNvSpPr/>
            <p:nvPr/>
          </p:nvSpPr>
          <p:spPr>
            <a:xfrm>
              <a:off x="6004254"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206" name="tx1206"/>
            <p:cNvSpPr/>
            <p:nvPr/>
          </p:nvSpPr>
          <p:spPr>
            <a:xfrm>
              <a:off x="6317781" y="341176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207" name="tx1207"/>
            <p:cNvSpPr/>
            <p:nvPr/>
          </p:nvSpPr>
          <p:spPr>
            <a:xfrm>
              <a:off x="6631309" y="341282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08" name="tx1208"/>
            <p:cNvSpPr/>
            <p:nvPr/>
          </p:nvSpPr>
          <p:spPr>
            <a:xfrm>
              <a:off x="8512476"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09" name="tx1209"/>
            <p:cNvSpPr/>
            <p:nvPr/>
          </p:nvSpPr>
          <p:spPr>
            <a:xfrm>
              <a:off x="1614864" y="55831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210" name="tx1210"/>
            <p:cNvSpPr/>
            <p:nvPr/>
          </p:nvSpPr>
          <p:spPr>
            <a:xfrm>
              <a:off x="1928392"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211" name="tx1211"/>
            <p:cNvSpPr/>
            <p:nvPr/>
          </p:nvSpPr>
          <p:spPr>
            <a:xfrm>
              <a:off x="2241919" y="55845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212" name="tx1212"/>
            <p:cNvSpPr/>
            <p:nvPr/>
          </p:nvSpPr>
          <p:spPr>
            <a:xfrm>
              <a:off x="2555447" y="55845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213" name="tx1213"/>
            <p:cNvSpPr/>
            <p:nvPr/>
          </p:nvSpPr>
          <p:spPr>
            <a:xfrm>
              <a:off x="2868975" y="55845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214" name="tx1214"/>
            <p:cNvSpPr/>
            <p:nvPr/>
          </p:nvSpPr>
          <p:spPr>
            <a:xfrm>
              <a:off x="3182503"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215" name="tx1215"/>
            <p:cNvSpPr/>
            <p:nvPr/>
          </p:nvSpPr>
          <p:spPr>
            <a:xfrm>
              <a:off x="3496031"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216" name="tx1216"/>
            <p:cNvSpPr/>
            <p:nvPr/>
          </p:nvSpPr>
          <p:spPr>
            <a:xfrm>
              <a:off x="3809559"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217" name="tx1217"/>
            <p:cNvSpPr/>
            <p:nvPr/>
          </p:nvSpPr>
          <p:spPr>
            <a:xfrm>
              <a:off x="4123087"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218" name="tx1218"/>
            <p:cNvSpPr/>
            <p:nvPr/>
          </p:nvSpPr>
          <p:spPr>
            <a:xfrm>
              <a:off x="1928392"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219" name="tx1219"/>
            <p:cNvSpPr/>
            <p:nvPr/>
          </p:nvSpPr>
          <p:spPr>
            <a:xfrm>
              <a:off x="2241919"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20" name="tx1220"/>
            <p:cNvSpPr/>
            <p:nvPr/>
          </p:nvSpPr>
          <p:spPr>
            <a:xfrm>
              <a:off x="6944837"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21" name="tx1221"/>
            <p:cNvSpPr/>
            <p:nvPr/>
          </p:nvSpPr>
          <p:spPr>
            <a:xfrm>
              <a:off x="7258365" y="395470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222" name="tx1222"/>
            <p:cNvSpPr/>
            <p:nvPr/>
          </p:nvSpPr>
          <p:spPr>
            <a:xfrm>
              <a:off x="7885421" y="39557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223" name="tx1223"/>
            <p:cNvSpPr/>
            <p:nvPr/>
          </p:nvSpPr>
          <p:spPr>
            <a:xfrm>
              <a:off x="8198948"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224" name="tx1224"/>
            <p:cNvSpPr/>
            <p:nvPr/>
          </p:nvSpPr>
          <p:spPr>
            <a:xfrm>
              <a:off x="8512476"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225" name="tx1225"/>
            <p:cNvSpPr/>
            <p:nvPr/>
          </p:nvSpPr>
          <p:spPr>
            <a:xfrm>
              <a:off x="8826004"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226" name="tx1226"/>
            <p:cNvSpPr/>
            <p:nvPr/>
          </p:nvSpPr>
          <p:spPr>
            <a:xfrm>
              <a:off x="1614864"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27" name="tx1227"/>
            <p:cNvSpPr/>
            <p:nvPr/>
          </p:nvSpPr>
          <p:spPr>
            <a:xfrm>
              <a:off x="1928392" y="286988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28" name="tx1228"/>
            <p:cNvSpPr/>
            <p:nvPr/>
          </p:nvSpPr>
          <p:spPr>
            <a:xfrm>
              <a:off x="2241919" y="28698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229" name="tx1229"/>
            <p:cNvSpPr/>
            <p:nvPr/>
          </p:nvSpPr>
          <p:spPr>
            <a:xfrm>
              <a:off x="2555447"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30" name="tx1230"/>
            <p:cNvSpPr/>
            <p:nvPr/>
          </p:nvSpPr>
          <p:spPr>
            <a:xfrm>
              <a:off x="155084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1231" name="tx1231"/>
            <p:cNvSpPr/>
            <p:nvPr/>
          </p:nvSpPr>
          <p:spPr>
            <a:xfrm>
              <a:off x="186437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1232" name="tx1232"/>
            <p:cNvSpPr/>
            <p:nvPr/>
          </p:nvSpPr>
          <p:spPr>
            <a:xfrm>
              <a:off x="21778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1233" name="tx1233"/>
            <p:cNvSpPr/>
            <p:nvPr/>
          </p:nvSpPr>
          <p:spPr>
            <a:xfrm>
              <a:off x="2491426"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1234" name="tx1234"/>
            <p:cNvSpPr/>
            <p:nvPr/>
          </p:nvSpPr>
          <p:spPr>
            <a:xfrm>
              <a:off x="280495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1235" name="tx1235"/>
            <p:cNvSpPr/>
            <p:nvPr/>
          </p:nvSpPr>
          <p:spPr>
            <a:xfrm>
              <a:off x="311848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1236" name="tx1236"/>
            <p:cNvSpPr/>
            <p:nvPr/>
          </p:nvSpPr>
          <p:spPr>
            <a:xfrm>
              <a:off x="343200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1237" name="tx1237"/>
            <p:cNvSpPr/>
            <p:nvPr/>
          </p:nvSpPr>
          <p:spPr>
            <a:xfrm>
              <a:off x="374553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1238" name="tx1238"/>
            <p:cNvSpPr/>
            <p:nvPr/>
          </p:nvSpPr>
          <p:spPr>
            <a:xfrm>
              <a:off x="405906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1239" name="tx1239"/>
            <p:cNvSpPr/>
            <p:nvPr/>
          </p:nvSpPr>
          <p:spPr>
            <a:xfrm>
              <a:off x="437259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240" name="tx1240"/>
            <p:cNvSpPr/>
            <p:nvPr/>
          </p:nvSpPr>
          <p:spPr>
            <a:xfrm>
              <a:off x="468612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241" name="tx1241"/>
            <p:cNvSpPr/>
            <p:nvPr/>
          </p:nvSpPr>
          <p:spPr>
            <a:xfrm>
              <a:off x="499964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242" name="tx1242"/>
            <p:cNvSpPr/>
            <p:nvPr/>
          </p:nvSpPr>
          <p:spPr>
            <a:xfrm>
              <a:off x="531317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243" name="tx1243"/>
            <p:cNvSpPr/>
            <p:nvPr/>
          </p:nvSpPr>
          <p:spPr>
            <a:xfrm>
              <a:off x="562670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244" name="tx1244"/>
            <p:cNvSpPr/>
            <p:nvPr/>
          </p:nvSpPr>
          <p:spPr>
            <a:xfrm>
              <a:off x="594023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245" name="tx1245"/>
            <p:cNvSpPr/>
            <p:nvPr/>
          </p:nvSpPr>
          <p:spPr>
            <a:xfrm>
              <a:off x="625376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246" name="tx1246"/>
            <p:cNvSpPr/>
            <p:nvPr/>
          </p:nvSpPr>
          <p:spPr>
            <a:xfrm>
              <a:off x="656728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247" name="tx1247"/>
            <p:cNvSpPr/>
            <p:nvPr/>
          </p:nvSpPr>
          <p:spPr>
            <a:xfrm>
              <a:off x="68808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248" name="tx1248"/>
            <p:cNvSpPr/>
            <p:nvPr/>
          </p:nvSpPr>
          <p:spPr>
            <a:xfrm>
              <a:off x="719434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249" name="tx1249"/>
            <p:cNvSpPr/>
            <p:nvPr/>
          </p:nvSpPr>
          <p:spPr>
            <a:xfrm>
              <a:off x="750787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250" name="tx1250"/>
            <p:cNvSpPr/>
            <p:nvPr/>
          </p:nvSpPr>
          <p:spPr>
            <a:xfrm>
              <a:off x="782139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251" name="tx1251"/>
            <p:cNvSpPr/>
            <p:nvPr/>
          </p:nvSpPr>
          <p:spPr>
            <a:xfrm>
              <a:off x="813492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252" name="tx1252"/>
            <p:cNvSpPr/>
            <p:nvPr/>
          </p:nvSpPr>
          <p:spPr>
            <a:xfrm>
              <a:off x="844845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253" name="tx1253"/>
            <p:cNvSpPr/>
            <p:nvPr/>
          </p:nvSpPr>
          <p:spPr>
            <a:xfrm>
              <a:off x="876198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254" name="tx1254"/>
            <p:cNvSpPr/>
            <p:nvPr/>
          </p:nvSpPr>
          <p:spPr>
            <a:xfrm>
              <a:off x="1090436" y="5570241"/>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1255" name="tx1255"/>
            <p:cNvSpPr/>
            <p:nvPr/>
          </p:nvSpPr>
          <p:spPr>
            <a:xfrm>
              <a:off x="919699" y="538926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1256" name="tx1256"/>
            <p:cNvSpPr/>
            <p:nvPr/>
          </p:nvSpPr>
          <p:spPr>
            <a:xfrm>
              <a:off x="1129454" y="5208281"/>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1257" name="tx1257"/>
            <p:cNvSpPr/>
            <p:nvPr/>
          </p:nvSpPr>
          <p:spPr>
            <a:xfrm>
              <a:off x="919563" y="50029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1258" name="tx1258"/>
            <p:cNvSpPr/>
            <p:nvPr/>
          </p:nvSpPr>
          <p:spPr>
            <a:xfrm>
              <a:off x="686548" y="4818626"/>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1259" name="tx1259"/>
            <p:cNvSpPr/>
            <p:nvPr/>
          </p:nvSpPr>
          <p:spPr>
            <a:xfrm>
              <a:off x="616561" y="4665341"/>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1260" name="tx1260"/>
            <p:cNvSpPr/>
            <p:nvPr/>
          </p:nvSpPr>
          <p:spPr>
            <a:xfrm>
              <a:off x="1121746" y="4484360"/>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1261" name="tx1261"/>
            <p:cNvSpPr/>
            <p:nvPr/>
          </p:nvSpPr>
          <p:spPr>
            <a:xfrm>
              <a:off x="1005034" y="4305154"/>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1262" name="tx1262"/>
            <p:cNvSpPr/>
            <p:nvPr/>
          </p:nvSpPr>
          <p:spPr>
            <a:xfrm>
              <a:off x="1090573" y="4096411"/>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1263" name="tx1263"/>
            <p:cNvSpPr/>
            <p:nvPr/>
          </p:nvSpPr>
          <p:spPr>
            <a:xfrm>
              <a:off x="981773" y="3943194"/>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1264" name="tx1264"/>
            <p:cNvSpPr/>
            <p:nvPr/>
          </p:nvSpPr>
          <p:spPr>
            <a:xfrm>
              <a:off x="655647" y="3734451"/>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1265" name="tx1265"/>
            <p:cNvSpPr/>
            <p:nvPr/>
          </p:nvSpPr>
          <p:spPr>
            <a:xfrm>
              <a:off x="1168267" y="3581234"/>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1266" name="tx1266"/>
            <p:cNvSpPr/>
            <p:nvPr/>
          </p:nvSpPr>
          <p:spPr>
            <a:xfrm>
              <a:off x="1106125" y="3370786"/>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1267" name="tx1267"/>
            <p:cNvSpPr/>
            <p:nvPr/>
          </p:nvSpPr>
          <p:spPr>
            <a:xfrm>
              <a:off x="508103" y="3217500"/>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1268" name="tx1268"/>
            <p:cNvSpPr/>
            <p:nvPr/>
          </p:nvSpPr>
          <p:spPr>
            <a:xfrm>
              <a:off x="624611" y="3012168"/>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1269" name="tx1269"/>
            <p:cNvSpPr/>
            <p:nvPr/>
          </p:nvSpPr>
          <p:spPr>
            <a:xfrm>
              <a:off x="935047" y="2829551"/>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1270" name="tx1270"/>
            <p:cNvSpPr/>
            <p:nvPr/>
          </p:nvSpPr>
          <p:spPr>
            <a:xfrm>
              <a:off x="1036275" y="2677970"/>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1271" name="tx1271"/>
            <p:cNvSpPr/>
            <p:nvPr/>
          </p:nvSpPr>
          <p:spPr>
            <a:xfrm>
              <a:off x="624474" y="249358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1272" name="tx1272"/>
            <p:cNvSpPr/>
            <p:nvPr/>
          </p:nvSpPr>
          <p:spPr>
            <a:xfrm>
              <a:off x="1105989" y="228661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1273" name="tx1273"/>
            <p:cNvSpPr/>
            <p:nvPr/>
          </p:nvSpPr>
          <p:spPr>
            <a:xfrm>
              <a:off x="1020450" y="2131620"/>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1274" name="tx1274"/>
            <p:cNvSpPr/>
            <p:nvPr/>
          </p:nvSpPr>
          <p:spPr>
            <a:xfrm>
              <a:off x="601350" y="1952413"/>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1275" name="tx1275"/>
            <p:cNvSpPr/>
            <p:nvPr/>
          </p:nvSpPr>
          <p:spPr>
            <a:xfrm>
              <a:off x="989686" y="1771433"/>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1276" name="tx1276"/>
            <p:cNvSpPr/>
            <p:nvPr/>
          </p:nvSpPr>
          <p:spPr>
            <a:xfrm>
              <a:off x="942892" y="1590453"/>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1277" name="tx1277"/>
            <p:cNvSpPr/>
            <p:nvPr/>
          </p:nvSpPr>
          <p:spPr>
            <a:xfrm>
              <a:off x="935252" y="1407699"/>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1278" name="tx1278"/>
            <p:cNvSpPr/>
            <p:nvPr/>
          </p:nvSpPr>
          <p:spPr>
            <a:xfrm>
              <a:off x="1012947" y="1228493"/>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1279" name="tx1279"/>
            <p:cNvSpPr/>
            <p:nvPr/>
          </p:nvSpPr>
          <p:spPr>
            <a:xfrm>
              <a:off x="911855" y="1047513"/>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1280" name="tx1280"/>
            <p:cNvSpPr/>
            <p:nvPr/>
          </p:nvSpPr>
          <p:spPr>
            <a:xfrm>
              <a:off x="3443827"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281" name="pic1281"/>
            <p:cNvPicPr/>
            <p:nvPr/>
          </p:nvPicPr>
          <p:blipFill>
            <a:blip r:embed="rId2" cstate="print"/>
            <a:stretch>
              <a:fillRect/>
            </a:stretch>
          </p:blipFill>
          <p:spPr>
            <a:xfrm>
              <a:off x="4957620" y="5941007"/>
              <a:ext cx="2160000" cy="219455"/>
            </a:xfrm>
            <a:prstGeom prst="rect">
              <a:avLst/>
            </a:prstGeom>
          </p:spPr>
        </p:pic>
        <p:sp>
          <p:nvSpPr>
            <p:cNvPr id="1282" name="pl1282"/>
            <p:cNvSpPr/>
            <p:nvPr/>
          </p:nvSpPr>
          <p:spPr>
            <a:xfrm>
              <a:off x="4961220"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83" name="pl1283"/>
            <p:cNvSpPr/>
            <p:nvPr/>
          </p:nvSpPr>
          <p:spPr>
            <a:xfrm>
              <a:off x="623137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84" name="pl1284"/>
            <p:cNvSpPr/>
            <p:nvPr/>
          </p:nvSpPr>
          <p:spPr>
            <a:xfrm>
              <a:off x="644665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85" name="pl1285"/>
            <p:cNvSpPr/>
            <p:nvPr/>
          </p:nvSpPr>
          <p:spPr>
            <a:xfrm>
              <a:off x="666193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86" name="pl1286"/>
            <p:cNvSpPr/>
            <p:nvPr/>
          </p:nvSpPr>
          <p:spPr>
            <a:xfrm>
              <a:off x="687721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87" name="pl1287"/>
            <p:cNvSpPr/>
            <p:nvPr/>
          </p:nvSpPr>
          <p:spPr>
            <a:xfrm>
              <a:off x="7114020"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88" name="pl1288"/>
            <p:cNvSpPr/>
            <p:nvPr/>
          </p:nvSpPr>
          <p:spPr>
            <a:xfrm>
              <a:off x="4961220"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89" name="pl1289"/>
            <p:cNvSpPr/>
            <p:nvPr/>
          </p:nvSpPr>
          <p:spPr>
            <a:xfrm>
              <a:off x="623137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90" name="pl1290"/>
            <p:cNvSpPr/>
            <p:nvPr/>
          </p:nvSpPr>
          <p:spPr>
            <a:xfrm>
              <a:off x="644665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91" name="pl1291"/>
            <p:cNvSpPr/>
            <p:nvPr/>
          </p:nvSpPr>
          <p:spPr>
            <a:xfrm>
              <a:off x="666193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92" name="pl1292"/>
            <p:cNvSpPr/>
            <p:nvPr/>
          </p:nvSpPr>
          <p:spPr>
            <a:xfrm>
              <a:off x="687721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93" name="pl1293"/>
            <p:cNvSpPr/>
            <p:nvPr/>
          </p:nvSpPr>
          <p:spPr>
            <a:xfrm>
              <a:off x="7114020"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94" name="tx1294"/>
            <p:cNvSpPr/>
            <p:nvPr/>
          </p:nvSpPr>
          <p:spPr>
            <a:xfrm>
              <a:off x="4930142"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295" name="tx1295"/>
            <p:cNvSpPr/>
            <p:nvPr/>
          </p:nvSpPr>
          <p:spPr>
            <a:xfrm>
              <a:off x="6169216"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296" name="tx1296"/>
            <p:cNvSpPr/>
            <p:nvPr/>
          </p:nvSpPr>
          <p:spPr>
            <a:xfrm>
              <a:off x="6384496"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297" name="tx1297"/>
            <p:cNvSpPr/>
            <p:nvPr/>
          </p:nvSpPr>
          <p:spPr>
            <a:xfrm>
              <a:off x="6599776"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298" name="tx1298"/>
            <p:cNvSpPr/>
            <p:nvPr/>
          </p:nvSpPr>
          <p:spPr>
            <a:xfrm>
              <a:off x="6815056"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299" name="tx1299"/>
            <p:cNvSpPr/>
            <p:nvPr/>
          </p:nvSpPr>
          <p:spPr>
            <a:xfrm>
              <a:off x="7020786"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300" name="tx1300"/>
            <p:cNvSpPr/>
            <p:nvPr/>
          </p:nvSpPr>
          <p:spPr>
            <a:xfrm>
              <a:off x="1487037" y="398022"/>
              <a:ext cx="33639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LICs, 2000-2023</a:t>
              </a:r>
            </a:p>
          </p:txBody>
        </p:sp>
        <p:sp>
          <p:nvSpPr>
            <p:cNvPr id="1301" name="tx130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02" name="tx1302"/>
            <p:cNvSpPr/>
            <p:nvPr/>
          </p:nvSpPr>
          <p:spPr>
            <a:xfrm>
              <a:off x="4396480" y="6568567"/>
              <a:ext cx="4677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DTP3 coverage across all years.</a:t>
              </a:r>
            </a:p>
          </p:txBody>
        </p:sp>
      </p:grpSp>
      <p:sp>
        <p:nvSpPr>
          <p:cNvPr id="13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DTP3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Rwanda had the highest crude average DTP3 coverage (95%) and Chad had the lowest (38%).
Over the last 5 years (2019-2023), 3 countries maintained DTP3 coverage of at least 90% (Burkina Faso, Eritrea, and Sierra Leone).
There were 2 countries with DTP3 coverage consistently below 60% over the last 5 years (CAR and Somalia).</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10014"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136601"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63188"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89776"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541402" y="5712990"/>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9" name="pl9"/>
            <p:cNvSpPr/>
            <p:nvPr/>
          </p:nvSpPr>
          <p:spPr>
            <a:xfrm>
              <a:off x="1541402" y="5515616"/>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0" name="pl10"/>
            <p:cNvSpPr/>
            <p:nvPr/>
          </p:nvSpPr>
          <p:spPr>
            <a:xfrm>
              <a:off x="1541402" y="5318242"/>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1" name="pl11"/>
            <p:cNvSpPr/>
            <p:nvPr/>
          </p:nvSpPr>
          <p:spPr>
            <a:xfrm>
              <a:off x="1541402" y="5120869"/>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2" name="pl12"/>
            <p:cNvSpPr/>
            <p:nvPr/>
          </p:nvSpPr>
          <p:spPr>
            <a:xfrm>
              <a:off x="1541402" y="4923495"/>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3" name="pl13"/>
            <p:cNvSpPr/>
            <p:nvPr/>
          </p:nvSpPr>
          <p:spPr>
            <a:xfrm>
              <a:off x="1541402" y="4726121"/>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4" name="pl14"/>
            <p:cNvSpPr/>
            <p:nvPr/>
          </p:nvSpPr>
          <p:spPr>
            <a:xfrm>
              <a:off x="1541402" y="4528747"/>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5" name="pl15"/>
            <p:cNvSpPr/>
            <p:nvPr/>
          </p:nvSpPr>
          <p:spPr>
            <a:xfrm>
              <a:off x="1541402" y="4331373"/>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6" name="pl16"/>
            <p:cNvSpPr/>
            <p:nvPr/>
          </p:nvSpPr>
          <p:spPr>
            <a:xfrm>
              <a:off x="1541402" y="4133999"/>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7" name="pl17"/>
            <p:cNvSpPr/>
            <p:nvPr/>
          </p:nvSpPr>
          <p:spPr>
            <a:xfrm>
              <a:off x="1541402" y="3936625"/>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8" name="pl18"/>
            <p:cNvSpPr/>
            <p:nvPr/>
          </p:nvSpPr>
          <p:spPr>
            <a:xfrm>
              <a:off x="1541402" y="3739251"/>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9" name="pl19"/>
            <p:cNvSpPr/>
            <p:nvPr/>
          </p:nvSpPr>
          <p:spPr>
            <a:xfrm>
              <a:off x="1541402" y="3541877"/>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0" name="pl20"/>
            <p:cNvSpPr/>
            <p:nvPr/>
          </p:nvSpPr>
          <p:spPr>
            <a:xfrm>
              <a:off x="1541402" y="3344503"/>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1" name="pl21"/>
            <p:cNvSpPr/>
            <p:nvPr/>
          </p:nvSpPr>
          <p:spPr>
            <a:xfrm>
              <a:off x="1541402" y="3147129"/>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2" name="pl22"/>
            <p:cNvSpPr/>
            <p:nvPr/>
          </p:nvSpPr>
          <p:spPr>
            <a:xfrm>
              <a:off x="1541402" y="2949755"/>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3" name="pl23"/>
            <p:cNvSpPr/>
            <p:nvPr/>
          </p:nvSpPr>
          <p:spPr>
            <a:xfrm>
              <a:off x="1541402" y="2752381"/>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4" name="pl24"/>
            <p:cNvSpPr/>
            <p:nvPr/>
          </p:nvSpPr>
          <p:spPr>
            <a:xfrm>
              <a:off x="1541402" y="2555007"/>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5" name="pl25"/>
            <p:cNvSpPr/>
            <p:nvPr/>
          </p:nvSpPr>
          <p:spPr>
            <a:xfrm>
              <a:off x="1541402" y="2357633"/>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6" name="pl26"/>
            <p:cNvSpPr/>
            <p:nvPr/>
          </p:nvSpPr>
          <p:spPr>
            <a:xfrm>
              <a:off x="1541402" y="2160259"/>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7" name="pl27"/>
            <p:cNvSpPr/>
            <p:nvPr/>
          </p:nvSpPr>
          <p:spPr>
            <a:xfrm>
              <a:off x="1541402" y="1962885"/>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8" name="pl28"/>
            <p:cNvSpPr/>
            <p:nvPr/>
          </p:nvSpPr>
          <p:spPr>
            <a:xfrm>
              <a:off x="1541402" y="1765511"/>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9" name="pl29"/>
            <p:cNvSpPr/>
            <p:nvPr/>
          </p:nvSpPr>
          <p:spPr>
            <a:xfrm>
              <a:off x="1541402" y="1568138"/>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30" name="pl30"/>
            <p:cNvSpPr/>
            <p:nvPr/>
          </p:nvSpPr>
          <p:spPr>
            <a:xfrm>
              <a:off x="1541402" y="1370764"/>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31" name="pl31"/>
            <p:cNvSpPr/>
            <p:nvPr/>
          </p:nvSpPr>
          <p:spPr>
            <a:xfrm>
              <a:off x="1541402" y="1173390"/>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32" name="pl32"/>
            <p:cNvSpPr/>
            <p:nvPr/>
          </p:nvSpPr>
          <p:spPr>
            <a:xfrm>
              <a:off x="1541402" y="976016"/>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33" name="pl33"/>
            <p:cNvSpPr/>
            <p:nvPr/>
          </p:nvSpPr>
          <p:spPr>
            <a:xfrm>
              <a:off x="1541402" y="778642"/>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34" name="pl34"/>
            <p:cNvSpPr/>
            <p:nvPr/>
          </p:nvSpPr>
          <p:spPr>
            <a:xfrm>
              <a:off x="1846720"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3373307"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4899895"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426482"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953069"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647752" y="778642"/>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0" name="pl40"/>
            <p:cNvSpPr/>
            <p:nvPr/>
          </p:nvSpPr>
          <p:spPr>
            <a:xfrm>
              <a:off x="7403498" y="976016"/>
              <a:ext cx="183190" cy="0"/>
            </a:xfrm>
            <a:custGeom>
              <a:avLst/>
              <a:pathLst>
                <a:path w="183190" h="0">
                  <a:moveTo>
                    <a:pt x="0" y="0"/>
                  </a:moveTo>
                  <a:lnTo>
                    <a:pt x="0" y="0"/>
                  </a:lnTo>
                  <a:lnTo>
                    <a:pt x="0" y="0"/>
                  </a:lnTo>
                  <a:lnTo>
                    <a:pt x="122126" y="0"/>
                  </a:lnTo>
                  <a:lnTo>
                    <a:pt x="183190" y="0"/>
                  </a:lnTo>
                </a:path>
              </a:pathLst>
            </a:custGeom>
            <a:ln w="108405" cap="flat">
              <a:solidFill>
                <a:srgbClr val="E8E8E8">
                  <a:alpha val="100000"/>
                </a:srgbClr>
              </a:solidFill>
              <a:prstDash val="solid"/>
              <a:round/>
            </a:ln>
          </p:spPr>
          <p:txBody>
            <a:bodyPr/>
            <a:lstStyle/>
            <a:p/>
          </p:txBody>
        </p:sp>
        <p:sp>
          <p:nvSpPr>
            <p:cNvPr id="41" name="pl41"/>
            <p:cNvSpPr/>
            <p:nvPr/>
          </p:nvSpPr>
          <p:spPr>
            <a:xfrm>
              <a:off x="7220307" y="1173390"/>
              <a:ext cx="610634" cy="0"/>
            </a:xfrm>
            <a:custGeom>
              <a:avLst/>
              <a:pathLst>
                <a:path w="610634" h="0">
                  <a:moveTo>
                    <a:pt x="0" y="0"/>
                  </a:moveTo>
                  <a:lnTo>
                    <a:pt x="183190" y="0"/>
                  </a:lnTo>
                  <a:lnTo>
                    <a:pt x="366380" y="0"/>
                  </a:lnTo>
                  <a:lnTo>
                    <a:pt x="610634" y="0"/>
                  </a:lnTo>
                  <a:lnTo>
                    <a:pt x="610634" y="0"/>
                  </a:lnTo>
                </a:path>
              </a:pathLst>
            </a:custGeom>
            <a:ln w="108405" cap="flat">
              <a:solidFill>
                <a:srgbClr val="E8E8E8">
                  <a:alpha val="100000"/>
                </a:srgbClr>
              </a:solidFill>
              <a:prstDash val="solid"/>
              <a:round/>
            </a:ln>
          </p:spPr>
          <p:txBody>
            <a:bodyPr/>
            <a:lstStyle/>
            <a:p/>
          </p:txBody>
        </p:sp>
        <p:sp>
          <p:nvSpPr>
            <p:cNvPr id="42" name="pl42"/>
            <p:cNvSpPr/>
            <p:nvPr/>
          </p:nvSpPr>
          <p:spPr>
            <a:xfrm>
              <a:off x="7098181" y="1370764"/>
              <a:ext cx="549571" cy="0"/>
            </a:xfrm>
            <a:custGeom>
              <a:avLst/>
              <a:pathLst>
                <a:path w="549571" h="0">
                  <a:moveTo>
                    <a:pt x="0" y="0"/>
                  </a:moveTo>
                  <a:lnTo>
                    <a:pt x="305317" y="0"/>
                  </a:lnTo>
                  <a:lnTo>
                    <a:pt x="427444" y="0"/>
                  </a:lnTo>
                  <a:lnTo>
                    <a:pt x="488507" y="0"/>
                  </a:lnTo>
                  <a:lnTo>
                    <a:pt x="549571" y="0"/>
                  </a:lnTo>
                </a:path>
              </a:pathLst>
            </a:custGeom>
            <a:ln w="108405" cap="flat">
              <a:solidFill>
                <a:srgbClr val="E8E8E8">
                  <a:alpha val="100000"/>
                </a:srgbClr>
              </a:solidFill>
              <a:prstDash val="solid"/>
              <a:round/>
            </a:ln>
          </p:spPr>
          <p:txBody>
            <a:bodyPr/>
            <a:lstStyle/>
            <a:p/>
          </p:txBody>
        </p:sp>
        <p:sp>
          <p:nvSpPr>
            <p:cNvPr id="43" name="pl43"/>
            <p:cNvSpPr/>
            <p:nvPr/>
          </p:nvSpPr>
          <p:spPr>
            <a:xfrm>
              <a:off x="7403498" y="1568138"/>
              <a:ext cx="244253" cy="0"/>
            </a:xfrm>
            <a:custGeom>
              <a:avLst/>
              <a:pathLst>
                <a:path w="244253" h="0">
                  <a:moveTo>
                    <a:pt x="0" y="0"/>
                  </a:moveTo>
                  <a:lnTo>
                    <a:pt x="0" y="0"/>
                  </a:lnTo>
                  <a:lnTo>
                    <a:pt x="0" y="0"/>
                  </a:lnTo>
                  <a:lnTo>
                    <a:pt x="61063" y="0"/>
                  </a:lnTo>
                  <a:lnTo>
                    <a:pt x="244253" y="0"/>
                  </a:lnTo>
                </a:path>
              </a:pathLst>
            </a:custGeom>
            <a:ln w="108405" cap="flat">
              <a:solidFill>
                <a:srgbClr val="E8E8E8">
                  <a:alpha val="100000"/>
                </a:srgbClr>
              </a:solidFill>
              <a:prstDash val="solid"/>
              <a:round/>
            </a:ln>
          </p:spPr>
          <p:txBody>
            <a:bodyPr/>
            <a:lstStyle/>
            <a:p/>
          </p:txBody>
        </p:sp>
        <p:sp>
          <p:nvSpPr>
            <p:cNvPr id="44" name="pl44"/>
            <p:cNvSpPr/>
            <p:nvPr/>
          </p:nvSpPr>
          <p:spPr>
            <a:xfrm>
              <a:off x="7281371" y="1765511"/>
              <a:ext cx="244253" cy="0"/>
            </a:xfrm>
            <a:custGeom>
              <a:avLst/>
              <a:pathLst>
                <a:path w="244253" h="0">
                  <a:moveTo>
                    <a:pt x="0" y="0"/>
                  </a:moveTo>
                  <a:lnTo>
                    <a:pt x="0" y="0"/>
                  </a:lnTo>
                  <a:lnTo>
                    <a:pt x="122126" y="0"/>
                  </a:lnTo>
                  <a:lnTo>
                    <a:pt x="122126" y="0"/>
                  </a:lnTo>
                  <a:lnTo>
                    <a:pt x="244253" y="0"/>
                  </a:lnTo>
                </a:path>
              </a:pathLst>
            </a:custGeom>
            <a:ln w="108405" cap="flat">
              <a:solidFill>
                <a:srgbClr val="E8E8E8">
                  <a:alpha val="100000"/>
                </a:srgbClr>
              </a:solidFill>
              <a:prstDash val="solid"/>
              <a:round/>
            </a:ln>
          </p:spPr>
          <p:txBody>
            <a:bodyPr/>
            <a:lstStyle/>
            <a:p/>
          </p:txBody>
        </p:sp>
        <p:sp>
          <p:nvSpPr>
            <p:cNvPr id="45" name="pl45"/>
            <p:cNvSpPr/>
            <p:nvPr/>
          </p:nvSpPr>
          <p:spPr>
            <a:xfrm>
              <a:off x="7281371" y="1962885"/>
              <a:ext cx="305317" cy="0"/>
            </a:xfrm>
            <a:custGeom>
              <a:avLst/>
              <a:pathLst>
                <a:path w="305317" h="0">
                  <a:moveTo>
                    <a:pt x="0" y="0"/>
                  </a:moveTo>
                  <a:lnTo>
                    <a:pt x="122126" y="0"/>
                  </a:lnTo>
                  <a:lnTo>
                    <a:pt x="244253" y="0"/>
                  </a:lnTo>
                  <a:lnTo>
                    <a:pt x="244253" y="0"/>
                  </a:lnTo>
                  <a:lnTo>
                    <a:pt x="305317" y="0"/>
                  </a:lnTo>
                </a:path>
              </a:pathLst>
            </a:custGeom>
            <a:ln w="108405" cap="flat">
              <a:solidFill>
                <a:srgbClr val="E8E8E8">
                  <a:alpha val="100000"/>
                </a:srgbClr>
              </a:solidFill>
              <a:prstDash val="solid"/>
              <a:round/>
            </a:ln>
          </p:spPr>
          <p:txBody>
            <a:bodyPr/>
            <a:lstStyle/>
            <a:p/>
          </p:txBody>
        </p:sp>
        <p:sp>
          <p:nvSpPr>
            <p:cNvPr id="46" name="pl46"/>
            <p:cNvSpPr/>
            <p:nvPr/>
          </p:nvSpPr>
          <p:spPr>
            <a:xfrm>
              <a:off x="6792863" y="2160259"/>
              <a:ext cx="244253" cy="0"/>
            </a:xfrm>
            <a:custGeom>
              <a:avLst/>
              <a:pathLst>
                <a:path w="244253" h="0">
                  <a:moveTo>
                    <a:pt x="0" y="0"/>
                  </a:moveTo>
                  <a:lnTo>
                    <a:pt x="0" y="0"/>
                  </a:lnTo>
                  <a:lnTo>
                    <a:pt x="61063" y="0"/>
                  </a:lnTo>
                  <a:lnTo>
                    <a:pt x="183190" y="0"/>
                  </a:lnTo>
                  <a:lnTo>
                    <a:pt x="244253" y="0"/>
                  </a:lnTo>
                </a:path>
              </a:pathLst>
            </a:custGeom>
            <a:ln w="108405" cap="flat">
              <a:solidFill>
                <a:srgbClr val="E8E8E8">
                  <a:alpha val="100000"/>
                </a:srgbClr>
              </a:solidFill>
              <a:prstDash val="solid"/>
              <a:round/>
            </a:ln>
          </p:spPr>
          <p:txBody>
            <a:bodyPr/>
            <a:lstStyle/>
            <a:p/>
          </p:txBody>
        </p:sp>
        <p:sp>
          <p:nvSpPr>
            <p:cNvPr id="47" name="pl47"/>
            <p:cNvSpPr/>
            <p:nvPr/>
          </p:nvSpPr>
          <p:spPr>
            <a:xfrm>
              <a:off x="6853927" y="2357633"/>
              <a:ext cx="183190" cy="0"/>
            </a:xfrm>
            <a:custGeom>
              <a:avLst/>
              <a:pathLst>
                <a:path w="183190" h="0">
                  <a:moveTo>
                    <a:pt x="0" y="0"/>
                  </a:moveTo>
                  <a:lnTo>
                    <a:pt x="0" y="0"/>
                  </a:lnTo>
                  <a:lnTo>
                    <a:pt x="61063" y="0"/>
                  </a:lnTo>
                  <a:lnTo>
                    <a:pt x="122126" y="0"/>
                  </a:lnTo>
                  <a:lnTo>
                    <a:pt x="183190" y="0"/>
                  </a:lnTo>
                </a:path>
              </a:pathLst>
            </a:custGeom>
            <a:ln w="108405" cap="flat">
              <a:solidFill>
                <a:srgbClr val="E8E8E8">
                  <a:alpha val="100000"/>
                </a:srgbClr>
              </a:solidFill>
              <a:prstDash val="solid"/>
              <a:round/>
            </a:ln>
          </p:spPr>
          <p:txBody>
            <a:bodyPr/>
            <a:lstStyle/>
            <a:p/>
          </p:txBody>
        </p:sp>
        <p:sp>
          <p:nvSpPr>
            <p:cNvPr id="48" name="pl48"/>
            <p:cNvSpPr/>
            <p:nvPr/>
          </p:nvSpPr>
          <p:spPr>
            <a:xfrm>
              <a:off x="6670736" y="2555007"/>
              <a:ext cx="549571" cy="0"/>
            </a:xfrm>
            <a:custGeom>
              <a:avLst/>
              <a:pathLst>
                <a:path w="549571" h="0">
                  <a:moveTo>
                    <a:pt x="0" y="0"/>
                  </a:moveTo>
                  <a:lnTo>
                    <a:pt x="183190" y="0"/>
                  </a:lnTo>
                  <a:lnTo>
                    <a:pt x="305317" y="0"/>
                  </a:lnTo>
                  <a:lnTo>
                    <a:pt x="366380" y="0"/>
                  </a:lnTo>
                  <a:lnTo>
                    <a:pt x="549571" y="0"/>
                  </a:lnTo>
                </a:path>
              </a:pathLst>
            </a:custGeom>
            <a:ln w="108405" cap="flat">
              <a:solidFill>
                <a:srgbClr val="E8E8E8">
                  <a:alpha val="100000"/>
                </a:srgbClr>
              </a:solidFill>
              <a:prstDash val="solid"/>
              <a:round/>
            </a:ln>
          </p:spPr>
          <p:txBody>
            <a:bodyPr/>
            <a:lstStyle/>
            <a:p/>
          </p:txBody>
        </p:sp>
        <p:sp>
          <p:nvSpPr>
            <p:cNvPr id="49" name="pl49"/>
            <p:cNvSpPr/>
            <p:nvPr/>
          </p:nvSpPr>
          <p:spPr>
            <a:xfrm>
              <a:off x="5815847" y="2752381"/>
              <a:ext cx="1038079" cy="0"/>
            </a:xfrm>
            <a:custGeom>
              <a:avLst/>
              <a:pathLst>
                <a:path w="1038079" h="0">
                  <a:moveTo>
                    <a:pt x="0" y="0"/>
                  </a:moveTo>
                  <a:lnTo>
                    <a:pt x="61063" y="0"/>
                  </a:lnTo>
                  <a:lnTo>
                    <a:pt x="305317" y="0"/>
                  </a:lnTo>
                  <a:lnTo>
                    <a:pt x="793825" y="0"/>
                  </a:lnTo>
                  <a:lnTo>
                    <a:pt x="1038079" y="0"/>
                  </a:lnTo>
                </a:path>
              </a:pathLst>
            </a:custGeom>
            <a:ln w="108405" cap="flat">
              <a:solidFill>
                <a:srgbClr val="E8E8E8">
                  <a:alpha val="100000"/>
                </a:srgbClr>
              </a:solidFill>
              <a:prstDash val="solid"/>
              <a:round/>
            </a:ln>
          </p:spPr>
          <p:txBody>
            <a:bodyPr/>
            <a:lstStyle/>
            <a:p/>
          </p:txBody>
        </p:sp>
        <p:sp>
          <p:nvSpPr>
            <p:cNvPr id="50" name="pl50"/>
            <p:cNvSpPr/>
            <p:nvPr/>
          </p:nvSpPr>
          <p:spPr>
            <a:xfrm>
              <a:off x="6121165" y="2949755"/>
              <a:ext cx="427444" cy="0"/>
            </a:xfrm>
            <a:custGeom>
              <a:avLst/>
              <a:pathLst>
                <a:path w="427444" h="0">
                  <a:moveTo>
                    <a:pt x="0" y="0"/>
                  </a:moveTo>
                  <a:lnTo>
                    <a:pt x="427444" y="0"/>
                  </a:lnTo>
                  <a:lnTo>
                    <a:pt x="427444" y="0"/>
                  </a:lnTo>
                  <a:lnTo>
                    <a:pt x="427444" y="0"/>
                  </a:lnTo>
                  <a:lnTo>
                    <a:pt x="427444" y="0"/>
                  </a:lnTo>
                </a:path>
              </a:pathLst>
            </a:custGeom>
            <a:ln w="108405" cap="flat">
              <a:solidFill>
                <a:srgbClr val="E8E8E8">
                  <a:alpha val="100000"/>
                </a:srgbClr>
              </a:solidFill>
              <a:prstDash val="solid"/>
              <a:round/>
            </a:ln>
          </p:spPr>
          <p:txBody>
            <a:bodyPr/>
            <a:lstStyle/>
            <a:p/>
          </p:txBody>
        </p:sp>
        <p:sp>
          <p:nvSpPr>
            <p:cNvPr id="51" name="pl51"/>
            <p:cNvSpPr/>
            <p:nvPr/>
          </p:nvSpPr>
          <p:spPr>
            <a:xfrm>
              <a:off x="5937974" y="3147129"/>
              <a:ext cx="671698" cy="0"/>
            </a:xfrm>
            <a:custGeom>
              <a:avLst/>
              <a:pathLst>
                <a:path w="671698" h="0">
                  <a:moveTo>
                    <a:pt x="0" y="0"/>
                  </a:moveTo>
                  <a:lnTo>
                    <a:pt x="427444" y="0"/>
                  </a:lnTo>
                  <a:lnTo>
                    <a:pt x="427444" y="0"/>
                  </a:lnTo>
                  <a:lnTo>
                    <a:pt x="427444" y="0"/>
                  </a:lnTo>
                  <a:lnTo>
                    <a:pt x="671698" y="0"/>
                  </a:lnTo>
                </a:path>
              </a:pathLst>
            </a:custGeom>
            <a:ln w="108405" cap="flat">
              <a:solidFill>
                <a:srgbClr val="E8E8E8">
                  <a:alpha val="100000"/>
                </a:srgbClr>
              </a:solidFill>
              <a:prstDash val="solid"/>
              <a:round/>
            </a:ln>
          </p:spPr>
          <p:txBody>
            <a:bodyPr/>
            <a:lstStyle/>
            <a:p/>
          </p:txBody>
        </p:sp>
        <p:sp>
          <p:nvSpPr>
            <p:cNvPr id="52" name="pl52"/>
            <p:cNvSpPr/>
            <p:nvPr/>
          </p:nvSpPr>
          <p:spPr>
            <a:xfrm>
              <a:off x="5571593" y="3344503"/>
              <a:ext cx="732761" cy="0"/>
            </a:xfrm>
            <a:custGeom>
              <a:avLst/>
              <a:pathLst>
                <a:path w="732761" h="0">
                  <a:moveTo>
                    <a:pt x="0" y="0"/>
                  </a:moveTo>
                  <a:lnTo>
                    <a:pt x="366380" y="0"/>
                  </a:lnTo>
                  <a:lnTo>
                    <a:pt x="488507" y="0"/>
                  </a:lnTo>
                  <a:lnTo>
                    <a:pt x="732761" y="0"/>
                  </a:lnTo>
                  <a:lnTo>
                    <a:pt x="732761" y="0"/>
                  </a:lnTo>
                </a:path>
              </a:pathLst>
            </a:custGeom>
            <a:ln w="108405" cap="flat">
              <a:solidFill>
                <a:srgbClr val="E8E8E8">
                  <a:alpha val="100000"/>
                </a:srgbClr>
              </a:solidFill>
              <a:prstDash val="solid"/>
              <a:round/>
            </a:ln>
          </p:spPr>
          <p:txBody>
            <a:bodyPr/>
            <a:lstStyle/>
            <a:p/>
          </p:txBody>
        </p:sp>
        <p:sp>
          <p:nvSpPr>
            <p:cNvPr id="53" name="pl53"/>
            <p:cNvSpPr/>
            <p:nvPr/>
          </p:nvSpPr>
          <p:spPr>
            <a:xfrm>
              <a:off x="5815847" y="3541877"/>
              <a:ext cx="427444" cy="0"/>
            </a:xfrm>
            <a:custGeom>
              <a:avLst/>
              <a:pathLst>
                <a:path w="427444" h="0">
                  <a:moveTo>
                    <a:pt x="0" y="0"/>
                  </a:moveTo>
                  <a:lnTo>
                    <a:pt x="0" y="0"/>
                  </a:lnTo>
                  <a:lnTo>
                    <a:pt x="183190" y="0"/>
                  </a:lnTo>
                  <a:lnTo>
                    <a:pt x="366380" y="0"/>
                  </a:lnTo>
                  <a:lnTo>
                    <a:pt x="427444" y="0"/>
                  </a:lnTo>
                </a:path>
              </a:pathLst>
            </a:custGeom>
            <a:ln w="108405" cap="flat">
              <a:solidFill>
                <a:srgbClr val="E8E8E8">
                  <a:alpha val="100000"/>
                </a:srgbClr>
              </a:solidFill>
              <a:prstDash val="solid"/>
              <a:round/>
            </a:ln>
          </p:spPr>
          <p:txBody>
            <a:bodyPr/>
            <a:lstStyle/>
            <a:p/>
          </p:txBody>
        </p:sp>
        <p:sp>
          <p:nvSpPr>
            <p:cNvPr id="54" name="pl54"/>
            <p:cNvSpPr/>
            <p:nvPr/>
          </p:nvSpPr>
          <p:spPr>
            <a:xfrm>
              <a:off x="5205212" y="3739251"/>
              <a:ext cx="1831904" cy="0"/>
            </a:xfrm>
            <a:custGeom>
              <a:avLst/>
              <a:pathLst>
                <a:path w="1831904" h="0">
                  <a:moveTo>
                    <a:pt x="0" y="0"/>
                  </a:moveTo>
                  <a:lnTo>
                    <a:pt x="61063" y="0"/>
                  </a:lnTo>
                  <a:lnTo>
                    <a:pt x="915952" y="0"/>
                  </a:lnTo>
                  <a:lnTo>
                    <a:pt x="977015" y="0"/>
                  </a:lnTo>
                  <a:lnTo>
                    <a:pt x="1831904" y="0"/>
                  </a:lnTo>
                </a:path>
              </a:pathLst>
            </a:custGeom>
            <a:ln w="108405" cap="flat">
              <a:solidFill>
                <a:srgbClr val="E8E8E8">
                  <a:alpha val="100000"/>
                </a:srgbClr>
              </a:solidFill>
              <a:prstDash val="solid"/>
              <a:round/>
            </a:ln>
          </p:spPr>
          <p:txBody>
            <a:bodyPr/>
            <a:lstStyle/>
            <a:p/>
          </p:txBody>
        </p:sp>
        <p:sp>
          <p:nvSpPr>
            <p:cNvPr id="55" name="pl55"/>
            <p:cNvSpPr/>
            <p:nvPr/>
          </p:nvSpPr>
          <p:spPr>
            <a:xfrm>
              <a:off x="4899895" y="3936625"/>
              <a:ext cx="1038079" cy="0"/>
            </a:xfrm>
            <a:custGeom>
              <a:avLst/>
              <a:pathLst>
                <a:path w="1038079" h="0">
                  <a:moveTo>
                    <a:pt x="0" y="0"/>
                  </a:moveTo>
                  <a:lnTo>
                    <a:pt x="122126" y="0"/>
                  </a:lnTo>
                  <a:lnTo>
                    <a:pt x="488507" y="0"/>
                  </a:lnTo>
                  <a:lnTo>
                    <a:pt x="610634" y="0"/>
                  </a:lnTo>
                  <a:lnTo>
                    <a:pt x="1038079" y="0"/>
                  </a:lnTo>
                </a:path>
              </a:pathLst>
            </a:custGeom>
            <a:ln w="108405" cap="flat">
              <a:solidFill>
                <a:srgbClr val="E8E8E8">
                  <a:alpha val="100000"/>
                </a:srgbClr>
              </a:solidFill>
              <a:prstDash val="solid"/>
              <a:round/>
            </a:ln>
          </p:spPr>
          <p:txBody>
            <a:bodyPr/>
            <a:lstStyle/>
            <a:p/>
          </p:txBody>
        </p:sp>
        <p:sp>
          <p:nvSpPr>
            <p:cNvPr id="56" name="pl56"/>
            <p:cNvSpPr/>
            <p:nvPr/>
          </p:nvSpPr>
          <p:spPr>
            <a:xfrm>
              <a:off x="5449466" y="4133999"/>
              <a:ext cx="488507" cy="0"/>
            </a:xfrm>
            <a:custGeom>
              <a:avLst/>
              <a:pathLst>
                <a:path w="488507" h="0">
                  <a:moveTo>
                    <a:pt x="0" y="0"/>
                  </a:moveTo>
                  <a:lnTo>
                    <a:pt x="122126" y="0"/>
                  </a:lnTo>
                  <a:lnTo>
                    <a:pt x="183190" y="0"/>
                  </a:lnTo>
                  <a:lnTo>
                    <a:pt x="427444" y="0"/>
                  </a:lnTo>
                  <a:lnTo>
                    <a:pt x="488507" y="0"/>
                  </a:lnTo>
                </a:path>
              </a:pathLst>
            </a:custGeom>
            <a:ln w="108405" cap="flat">
              <a:solidFill>
                <a:srgbClr val="E8E8E8">
                  <a:alpha val="100000"/>
                </a:srgbClr>
              </a:solidFill>
              <a:prstDash val="solid"/>
              <a:round/>
            </a:ln>
          </p:spPr>
          <p:txBody>
            <a:bodyPr/>
            <a:lstStyle/>
            <a:p/>
          </p:txBody>
        </p:sp>
        <p:sp>
          <p:nvSpPr>
            <p:cNvPr id="57" name="pl57"/>
            <p:cNvSpPr/>
            <p:nvPr/>
          </p:nvSpPr>
          <p:spPr>
            <a:xfrm>
              <a:off x="5327339" y="4331373"/>
              <a:ext cx="793825" cy="0"/>
            </a:xfrm>
            <a:custGeom>
              <a:avLst/>
              <a:pathLst>
                <a:path w="793825" h="0">
                  <a:moveTo>
                    <a:pt x="0" y="0"/>
                  </a:moveTo>
                  <a:lnTo>
                    <a:pt x="0" y="0"/>
                  </a:lnTo>
                  <a:lnTo>
                    <a:pt x="488507" y="0"/>
                  </a:lnTo>
                  <a:lnTo>
                    <a:pt x="671698" y="0"/>
                  </a:lnTo>
                  <a:lnTo>
                    <a:pt x="793825" y="0"/>
                  </a:lnTo>
                </a:path>
              </a:pathLst>
            </a:custGeom>
            <a:ln w="108405" cap="flat">
              <a:solidFill>
                <a:srgbClr val="E8E8E8">
                  <a:alpha val="100000"/>
                </a:srgbClr>
              </a:solidFill>
              <a:prstDash val="solid"/>
              <a:round/>
            </a:ln>
          </p:spPr>
          <p:txBody>
            <a:bodyPr/>
            <a:lstStyle/>
            <a:p/>
          </p:txBody>
        </p:sp>
        <p:sp>
          <p:nvSpPr>
            <p:cNvPr id="58" name="pl58"/>
            <p:cNvSpPr/>
            <p:nvPr/>
          </p:nvSpPr>
          <p:spPr>
            <a:xfrm>
              <a:off x="5205212" y="4528747"/>
              <a:ext cx="610634" cy="0"/>
            </a:xfrm>
            <a:custGeom>
              <a:avLst/>
              <a:pathLst>
                <a:path w="610634" h="0">
                  <a:moveTo>
                    <a:pt x="0" y="0"/>
                  </a:moveTo>
                  <a:lnTo>
                    <a:pt x="183190" y="0"/>
                  </a:lnTo>
                  <a:lnTo>
                    <a:pt x="305317" y="0"/>
                  </a:lnTo>
                  <a:lnTo>
                    <a:pt x="366380" y="0"/>
                  </a:lnTo>
                  <a:lnTo>
                    <a:pt x="610634" y="0"/>
                  </a:lnTo>
                </a:path>
              </a:pathLst>
            </a:custGeom>
            <a:ln w="108405" cap="flat">
              <a:solidFill>
                <a:srgbClr val="E8E8E8">
                  <a:alpha val="100000"/>
                </a:srgbClr>
              </a:solidFill>
              <a:prstDash val="solid"/>
              <a:round/>
            </a:ln>
          </p:spPr>
          <p:txBody>
            <a:bodyPr/>
            <a:lstStyle/>
            <a:p/>
          </p:txBody>
        </p:sp>
        <p:sp>
          <p:nvSpPr>
            <p:cNvPr id="59" name="pl59"/>
            <p:cNvSpPr/>
            <p:nvPr/>
          </p:nvSpPr>
          <p:spPr>
            <a:xfrm>
              <a:off x="5510530" y="4726121"/>
              <a:ext cx="793825" cy="0"/>
            </a:xfrm>
            <a:custGeom>
              <a:avLst/>
              <a:pathLst>
                <a:path w="793825" h="0">
                  <a:moveTo>
                    <a:pt x="0" y="0"/>
                  </a:moveTo>
                  <a:lnTo>
                    <a:pt x="305317" y="0"/>
                  </a:lnTo>
                  <a:lnTo>
                    <a:pt x="305317" y="0"/>
                  </a:lnTo>
                  <a:lnTo>
                    <a:pt x="610634" y="0"/>
                  </a:lnTo>
                  <a:lnTo>
                    <a:pt x="793825" y="0"/>
                  </a:lnTo>
                </a:path>
              </a:pathLst>
            </a:custGeom>
            <a:ln w="108405" cap="flat">
              <a:solidFill>
                <a:srgbClr val="E8E8E8">
                  <a:alpha val="100000"/>
                </a:srgbClr>
              </a:solidFill>
              <a:prstDash val="solid"/>
              <a:round/>
            </a:ln>
          </p:spPr>
          <p:txBody>
            <a:bodyPr/>
            <a:lstStyle/>
            <a:p/>
          </p:txBody>
        </p:sp>
        <p:sp>
          <p:nvSpPr>
            <p:cNvPr id="60" name="pl60"/>
            <p:cNvSpPr/>
            <p:nvPr/>
          </p:nvSpPr>
          <p:spPr>
            <a:xfrm>
              <a:off x="4960958" y="4923495"/>
              <a:ext cx="2564666" cy="0"/>
            </a:xfrm>
            <a:custGeom>
              <a:avLst/>
              <a:pathLst>
                <a:path w="2564666" h="0">
                  <a:moveTo>
                    <a:pt x="0" y="0"/>
                  </a:moveTo>
                  <a:lnTo>
                    <a:pt x="1038079" y="0"/>
                  </a:lnTo>
                  <a:lnTo>
                    <a:pt x="2015095" y="0"/>
                  </a:lnTo>
                  <a:lnTo>
                    <a:pt x="2381476" y="0"/>
                  </a:lnTo>
                  <a:lnTo>
                    <a:pt x="2564666" y="0"/>
                  </a:lnTo>
                </a:path>
              </a:pathLst>
            </a:custGeom>
            <a:ln w="108405" cap="flat">
              <a:solidFill>
                <a:srgbClr val="E8E8E8">
                  <a:alpha val="100000"/>
                </a:srgbClr>
              </a:solidFill>
              <a:prstDash val="solid"/>
              <a:round/>
            </a:ln>
          </p:spPr>
          <p:txBody>
            <a:bodyPr/>
            <a:lstStyle/>
            <a:p/>
          </p:txBody>
        </p:sp>
        <p:sp>
          <p:nvSpPr>
            <p:cNvPr id="61" name="pl61"/>
            <p:cNvSpPr/>
            <p:nvPr/>
          </p:nvSpPr>
          <p:spPr>
            <a:xfrm>
              <a:off x="4655641" y="5120869"/>
              <a:ext cx="854888" cy="0"/>
            </a:xfrm>
            <a:custGeom>
              <a:avLst/>
              <a:pathLst>
                <a:path w="854888" h="0">
                  <a:moveTo>
                    <a:pt x="0" y="0"/>
                  </a:moveTo>
                  <a:lnTo>
                    <a:pt x="610634" y="0"/>
                  </a:lnTo>
                  <a:lnTo>
                    <a:pt x="671698" y="0"/>
                  </a:lnTo>
                  <a:lnTo>
                    <a:pt x="732761" y="0"/>
                  </a:lnTo>
                  <a:lnTo>
                    <a:pt x="854888" y="0"/>
                  </a:lnTo>
                </a:path>
              </a:pathLst>
            </a:custGeom>
            <a:ln w="108405" cap="flat">
              <a:solidFill>
                <a:srgbClr val="E8E8E8">
                  <a:alpha val="100000"/>
                </a:srgbClr>
              </a:solidFill>
              <a:prstDash val="solid"/>
              <a:round/>
            </a:ln>
          </p:spPr>
          <p:txBody>
            <a:bodyPr/>
            <a:lstStyle/>
            <a:p/>
          </p:txBody>
        </p:sp>
        <p:sp>
          <p:nvSpPr>
            <p:cNvPr id="62" name="pl62"/>
            <p:cNvSpPr/>
            <p:nvPr/>
          </p:nvSpPr>
          <p:spPr>
            <a:xfrm>
              <a:off x="4411387" y="5318242"/>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63" name="pl63"/>
            <p:cNvSpPr/>
            <p:nvPr/>
          </p:nvSpPr>
          <p:spPr>
            <a:xfrm>
              <a:off x="4411387" y="5515616"/>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64" name="pl64"/>
            <p:cNvSpPr/>
            <p:nvPr/>
          </p:nvSpPr>
          <p:spPr>
            <a:xfrm>
              <a:off x="1846720" y="5712990"/>
              <a:ext cx="5923158" cy="0"/>
            </a:xfrm>
            <a:custGeom>
              <a:avLst/>
              <a:pathLst>
                <a:path w="5923158" h="0">
                  <a:moveTo>
                    <a:pt x="0" y="0"/>
                  </a:moveTo>
                  <a:lnTo>
                    <a:pt x="977015" y="0"/>
                  </a:lnTo>
                  <a:lnTo>
                    <a:pt x="2503603" y="0"/>
                  </a:lnTo>
                  <a:lnTo>
                    <a:pt x="5923158" y="0"/>
                  </a:lnTo>
                  <a:lnTo>
                    <a:pt x="5923158" y="0"/>
                  </a:lnTo>
                </a:path>
              </a:pathLst>
            </a:custGeom>
            <a:ln w="108405" cap="flat">
              <a:solidFill>
                <a:srgbClr val="E8E8E8">
                  <a:alpha val="100000"/>
                </a:srgbClr>
              </a:solidFill>
              <a:prstDash val="solid"/>
              <a:round/>
            </a:ln>
          </p:spPr>
          <p:txBody>
            <a:bodyPr/>
            <a:lstStyle/>
            <a:p/>
          </p:txBody>
        </p:sp>
        <p:sp>
          <p:nvSpPr>
            <p:cNvPr id="65" name="pt65"/>
            <p:cNvSpPr/>
            <p:nvPr/>
          </p:nvSpPr>
          <p:spPr>
            <a:xfrm>
              <a:off x="5811347" y="4524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567093" y="4524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200712" y="4524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383903" y="4524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506030" y="4524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398998" y="971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398998" y="971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398998" y="971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521125" y="971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82188" y="971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521125" y="19583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521125" y="19583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582188" y="19583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398998" y="19583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276871" y="19583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406887" y="53137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406887" y="53137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406887" y="53137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406887" y="53137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406887" y="53137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43252" y="774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43252" y="774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43252" y="774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43252" y="774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43252" y="774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299855" y="47216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116665" y="47216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811347" y="47216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811347" y="47216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506030" y="47216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994538" y="35373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177728" y="35373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811347" y="35373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811347" y="35373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238792" y="35373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215807" y="2550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032617" y="2550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849427" y="2550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666236" y="2550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971554" y="2550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605173" y="31426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360919" y="31426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933474" y="31426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360919" y="31426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360919" y="31426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643252" y="13662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582188" y="13662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116665" y="27478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811347" y="27478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872411" y="27478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605173" y="27478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849427" y="27478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6116665" y="4326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994538" y="4326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322839" y="4326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322839" y="4326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811347" y="4326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544109" y="29452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6116665" y="29452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544109" y="29452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6544109" y="29452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6544109" y="29452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032617" y="3734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6177728" y="3734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261776" y="3734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5200712" y="3734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6116665" y="3734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521125" y="13662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093681" y="13662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398998" y="13662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788363" y="2155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6788363" y="2155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6849427" y="2155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6971554" y="2155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032617" y="2155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337934" y="4918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6971554" y="4918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94538" y="4918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4956458" y="4918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819236" y="57084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826442" y="1168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398998" y="1168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215807" y="1168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826442" y="1168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582188" y="1168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765379" y="57084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765379" y="57084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4345823" y="57084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1842220" y="57084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521125" y="4918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406887" y="55111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4406887" y="55111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406887" y="55111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4406887" y="55111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406887" y="55111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643252" y="1563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398998" y="1563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460061" y="1563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398998" y="1563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398998" y="1563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5567093" y="3340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5933474" y="3340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6055601" y="3340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6299855" y="3340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6299855" y="3340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4895395" y="39321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017522" y="39321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5383903" y="39321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506030" y="39321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5933474" y="39321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3474" y="412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628157" y="412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5567093" y="412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5444966" y="412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5872411" y="412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6971554" y="2353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6849427" y="2353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6910490" y="2353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6849427" y="2353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032617" y="2353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5506030" y="51163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5322839" y="51163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5261776" y="51163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5383903" y="51163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4651141" y="51163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521125" y="1761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276871" y="1761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398998" y="1761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276871" y="1761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398998" y="1761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757145" y="447004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6" name="pt196"/>
            <p:cNvSpPr/>
            <p:nvPr/>
          </p:nvSpPr>
          <p:spPr>
            <a:xfrm>
              <a:off x="5329700" y="447004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7" name="pt197"/>
            <p:cNvSpPr/>
            <p:nvPr/>
          </p:nvSpPr>
          <p:spPr>
            <a:xfrm>
              <a:off x="5451827" y="447004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8" name="pt198"/>
            <p:cNvSpPr/>
            <p:nvPr/>
          </p:nvSpPr>
          <p:spPr>
            <a:xfrm>
              <a:off x="7344795" y="9173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9" name="pt199"/>
            <p:cNvSpPr/>
            <p:nvPr/>
          </p:nvSpPr>
          <p:spPr>
            <a:xfrm>
              <a:off x="7466922" y="9173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0" name="pt200"/>
            <p:cNvSpPr/>
            <p:nvPr/>
          </p:nvSpPr>
          <p:spPr>
            <a:xfrm>
              <a:off x="7527986" y="9173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1" name="pt201"/>
            <p:cNvSpPr/>
            <p:nvPr/>
          </p:nvSpPr>
          <p:spPr>
            <a:xfrm>
              <a:off x="7466922" y="190418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2" name="pt202"/>
            <p:cNvSpPr/>
            <p:nvPr/>
          </p:nvSpPr>
          <p:spPr>
            <a:xfrm>
              <a:off x="7344795" y="190418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3" name="pt203"/>
            <p:cNvSpPr/>
            <p:nvPr/>
          </p:nvSpPr>
          <p:spPr>
            <a:xfrm>
              <a:off x="7222668" y="190418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4" name="pt204"/>
            <p:cNvSpPr/>
            <p:nvPr/>
          </p:nvSpPr>
          <p:spPr>
            <a:xfrm>
              <a:off x="4352684" y="52595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5" name="pt205"/>
            <p:cNvSpPr/>
            <p:nvPr/>
          </p:nvSpPr>
          <p:spPr>
            <a:xfrm>
              <a:off x="4352684" y="52595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6" name="pt206"/>
            <p:cNvSpPr/>
            <p:nvPr/>
          </p:nvSpPr>
          <p:spPr>
            <a:xfrm>
              <a:off x="4352684" y="52595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7" name="pt207"/>
            <p:cNvSpPr/>
            <p:nvPr/>
          </p:nvSpPr>
          <p:spPr>
            <a:xfrm>
              <a:off x="7589049" y="71993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8" name="pt208"/>
            <p:cNvSpPr/>
            <p:nvPr/>
          </p:nvSpPr>
          <p:spPr>
            <a:xfrm>
              <a:off x="7589049" y="71993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9" name="pt209"/>
            <p:cNvSpPr/>
            <p:nvPr/>
          </p:nvSpPr>
          <p:spPr>
            <a:xfrm>
              <a:off x="7589049" y="71993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0" name="pt210"/>
            <p:cNvSpPr/>
            <p:nvPr/>
          </p:nvSpPr>
          <p:spPr>
            <a:xfrm>
              <a:off x="6245653" y="46674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1" name="pt211"/>
            <p:cNvSpPr/>
            <p:nvPr/>
          </p:nvSpPr>
          <p:spPr>
            <a:xfrm>
              <a:off x="5757145" y="46674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2" name="pt212"/>
            <p:cNvSpPr/>
            <p:nvPr/>
          </p:nvSpPr>
          <p:spPr>
            <a:xfrm>
              <a:off x="5451827" y="46674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3" name="pt213"/>
            <p:cNvSpPr/>
            <p:nvPr/>
          </p:nvSpPr>
          <p:spPr>
            <a:xfrm>
              <a:off x="5940335" y="348317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4" name="pt214"/>
            <p:cNvSpPr/>
            <p:nvPr/>
          </p:nvSpPr>
          <p:spPr>
            <a:xfrm>
              <a:off x="5757145" y="348317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5" name="pt215"/>
            <p:cNvSpPr/>
            <p:nvPr/>
          </p:nvSpPr>
          <p:spPr>
            <a:xfrm>
              <a:off x="6184589" y="348317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6" name="pt216"/>
            <p:cNvSpPr/>
            <p:nvPr/>
          </p:nvSpPr>
          <p:spPr>
            <a:xfrm>
              <a:off x="7161605" y="249630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7" name="pt217"/>
            <p:cNvSpPr/>
            <p:nvPr/>
          </p:nvSpPr>
          <p:spPr>
            <a:xfrm>
              <a:off x="6612034" y="249630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8" name="pt218"/>
            <p:cNvSpPr/>
            <p:nvPr/>
          </p:nvSpPr>
          <p:spPr>
            <a:xfrm>
              <a:off x="6917351" y="249630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9" name="pt219"/>
            <p:cNvSpPr/>
            <p:nvPr/>
          </p:nvSpPr>
          <p:spPr>
            <a:xfrm>
              <a:off x="6550970" y="30884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0" name="pt220"/>
            <p:cNvSpPr/>
            <p:nvPr/>
          </p:nvSpPr>
          <p:spPr>
            <a:xfrm>
              <a:off x="6306716" y="30884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1" name="pt221"/>
            <p:cNvSpPr/>
            <p:nvPr/>
          </p:nvSpPr>
          <p:spPr>
            <a:xfrm>
              <a:off x="6306716" y="30884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2" name="pt222"/>
            <p:cNvSpPr/>
            <p:nvPr/>
          </p:nvSpPr>
          <p:spPr>
            <a:xfrm>
              <a:off x="7589049" y="131206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3" name="pt223"/>
            <p:cNvSpPr/>
            <p:nvPr/>
          </p:nvSpPr>
          <p:spPr>
            <a:xfrm>
              <a:off x="6062462" y="269367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6550970" y="269367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6795224" y="269367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6062462" y="42726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5268637" y="42726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5757145" y="42726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6489907" y="289105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6489907" y="289105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6489907" y="289105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6978415" y="368054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5146510" y="368054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6062462" y="368054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7039478" y="131206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6" name="pt236"/>
            <p:cNvSpPr/>
            <p:nvPr/>
          </p:nvSpPr>
          <p:spPr>
            <a:xfrm>
              <a:off x="7344795" y="131206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7" name="pt237"/>
            <p:cNvSpPr/>
            <p:nvPr/>
          </p:nvSpPr>
          <p:spPr>
            <a:xfrm>
              <a:off x="6734161" y="21015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8" name="pt238"/>
            <p:cNvSpPr/>
            <p:nvPr/>
          </p:nvSpPr>
          <p:spPr>
            <a:xfrm>
              <a:off x="6917351" y="21015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9" name="pt239"/>
            <p:cNvSpPr/>
            <p:nvPr/>
          </p:nvSpPr>
          <p:spPr>
            <a:xfrm>
              <a:off x="6978415" y="21015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0" name="pt240"/>
            <p:cNvSpPr/>
            <p:nvPr/>
          </p:nvSpPr>
          <p:spPr>
            <a:xfrm>
              <a:off x="5940335" y="48647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1" name="pt241"/>
            <p:cNvSpPr/>
            <p:nvPr/>
          </p:nvSpPr>
          <p:spPr>
            <a:xfrm>
              <a:off x="4902256" y="48647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2" name="pt242"/>
            <p:cNvSpPr/>
            <p:nvPr/>
          </p:nvSpPr>
          <p:spPr>
            <a:xfrm>
              <a:off x="2765033" y="565428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3" name="pt243"/>
            <p:cNvSpPr/>
            <p:nvPr/>
          </p:nvSpPr>
          <p:spPr>
            <a:xfrm>
              <a:off x="7772240" y="11146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4" name="pt244"/>
            <p:cNvSpPr/>
            <p:nvPr/>
          </p:nvSpPr>
          <p:spPr>
            <a:xfrm>
              <a:off x="7772240" y="11146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5" name="pt245"/>
            <p:cNvSpPr/>
            <p:nvPr/>
          </p:nvSpPr>
          <p:spPr>
            <a:xfrm>
              <a:off x="7527986" y="11146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6" name="pt246"/>
            <p:cNvSpPr/>
            <p:nvPr/>
          </p:nvSpPr>
          <p:spPr>
            <a:xfrm>
              <a:off x="7711176" y="565428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7" name="pt247"/>
            <p:cNvSpPr/>
            <p:nvPr/>
          </p:nvSpPr>
          <p:spPr>
            <a:xfrm>
              <a:off x="1788017" y="565428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8" name="pt248"/>
            <p:cNvSpPr/>
            <p:nvPr/>
          </p:nvSpPr>
          <p:spPr>
            <a:xfrm>
              <a:off x="7466922" y="48647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9" name="pt249"/>
            <p:cNvSpPr/>
            <p:nvPr/>
          </p:nvSpPr>
          <p:spPr>
            <a:xfrm>
              <a:off x="4352684" y="54569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0" name="pt250"/>
            <p:cNvSpPr/>
            <p:nvPr/>
          </p:nvSpPr>
          <p:spPr>
            <a:xfrm>
              <a:off x="4352684" y="54569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1" name="pt251"/>
            <p:cNvSpPr/>
            <p:nvPr/>
          </p:nvSpPr>
          <p:spPr>
            <a:xfrm>
              <a:off x="4352684" y="54569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2" name="pt252"/>
            <p:cNvSpPr/>
            <p:nvPr/>
          </p:nvSpPr>
          <p:spPr>
            <a:xfrm>
              <a:off x="7589049" y="150943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3" name="pt253"/>
            <p:cNvSpPr/>
            <p:nvPr/>
          </p:nvSpPr>
          <p:spPr>
            <a:xfrm>
              <a:off x="7344795" y="150943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4" name="pt254"/>
            <p:cNvSpPr/>
            <p:nvPr/>
          </p:nvSpPr>
          <p:spPr>
            <a:xfrm>
              <a:off x="7344795" y="150943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5" name="pt255"/>
            <p:cNvSpPr/>
            <p:nvPr/>
          </p:nvSpPr>
          <p:spPr>
            <a:xfrm>
              <a:off x="5512891" y="32858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6" name="pt256"/>
            <p:cNvSpPr/>
            <p:nvPr/>
          </p:nvSpPr>
          <p:spPr>
            <a:xfrm>
              <a:off x="6245653" y="32858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7" name="pt257"/>
            <p:cNvSpPr/>
            <p:nvPr/>
          </p:nvSpPr>
          <p:spPr>
            <a:xfrm>
              <a:off x="6245653" y="32858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8" name="pt258"/>
            <p:cNvSpPr/>
            <p:nvPr/>
          </p:nvSpPr>
          <p:spPr>
            <a:xfrm>
              <a:off x="4841192" y="387792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9" name="pt259"/>
            <p:cNvSpPr/>
            <p:nvPr/>
          </p:nvSpPr>
          <p:spPr>
            <a:xfrm>
              <a:off x="5451827" y="387792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0" name="pt260"/>
            <p:cNvSpPr/>
            <p:nvPr/>
          </p:nvSpPr>
          <p:spPr>
            <a:xfrm>
              <a:off x="5879272" y="387792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1" name="pt261"/>
            <p:cNvSpPr/>
            <p:nvPr/>
          </p:nvSpPr>
          <p:spPr>
            <a:xfrm>
              <a:off x="5879272" y="40752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2" name="pt262"/>
            <p:cNvSpPr/>
            <p:nvPr/>
          </p:nvSpPr>
          <p:spPr>
            <a:xfrm>
              <a:off x="5390764" y="40752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3" name="pt263"/>
            <p:cNvSpPr/>
            <p:nvPr/>
          </p:nvSpPr>
          <p:spPr>
            <a:xfrm>
              <a:off x="5818208" y="40752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4" name="pt264"/>
            <p:cNvSpPr/>
            <p:nvPr/>
          </p:nvSpPr>
          <p:spPr>
            <a:xfrm>
              <a:off x="6917351" y="22989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5" name="pt265"/>
            <p:cNvSpPr/>
            <p:nvPr/>
          </p:nvSpPr>
          <p:spPr>
            <a:xfrm>
              <a:off x="6795224" y="22989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6" name="pt266"/>
            <p:cNvSpPr/>
            <p:nvPr/>
          </p:nvSpPr>
          <p:spPr>
            <a:xfrm>
              <a:off x="6978415" y="22989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7" name="pt267"/>
            <p:cNvSpPr/>
            <p:nvPr/>
          </p:nvSpPr>
          <p:spPr>
            <a:xfrm>
              <a:off x="5451827" y="506216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8" name="pt268"/>
            <p:cNvSpPr/>
            <p:nvPr/>
          </p:nvSpPr>
          <p:spPr>
            <a:xfrm>
              <a:off x="5329700" y="506216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9" name="pt269"/>
            <p:cNvSpPr/>
            <p:nvPr/>
          </p:nvSpPr>
          <p:spPr>
            <a:xfrm>
              <a:off x="4596938" y="506216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0" name="pt270"/>
            <p:cNvSpPr/>
            <p:nvPr/>
          </p:nvSpPr>
          <p:spPr>
            <a:xfrm>
              <a:off x="7466922" y="17068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1" name="pt271"/>
            <p:cNvSpPr/>
            <p:nvPr/>
          </p:nvSpPr>
          <p:spPr>
            <a:xfrm>
              <a:off x="7222668" y="17068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2" name="pt272"/>
            <p:cNvSpPr/>
            <p:nvPr/>
          </p:nvSpPr>
          <p:spPr>
            <a:xfrm>
              <a:off x="7344795" y="17068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3" name="tx273"/>
            <p:cNvSpPr/>
            <p:nvPr/>
          </p:nvSpPr>
          <p:spPr>
            <a:xfrm>
              <a:off x="1090641" y="5648290"/>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DPRK</a:t>
              </a:r>
            </a:p>
          </p:txBody>
        </p:sp>
        <p:sp>
          <p:nvSpPr>
            <p:cNvPr id="274" name="tx274"/>
            <p:cNvSpPr/>
            <p:nvPr/>
          </p:nvSpPr>
          <p:spPr>
            <a:xfrm>
              <a:off x="919699" y="5447506"/>
              <a:ext cx="5590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Somalia*</a:t>
              </a:r>
            </a:p>
          </p:txBody>
        </p:sp>
        <p:sp>
          <p:nvSpPr>
            <p:cNvPr id="275" name="tx275"/>
            <p:cNvSpPr/>
            <p:nvPr/>
          </p:nvSpPr>
          <p:spPr>
            <a:xfrm>
              <a:off x="1129454" y="5250132"/>
              <a:ext cx="34931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CAR*</a:t>
              </a:r>
            </a:p>
          </p:txBody>
        </p:sp>
        <p:sp>
          <p:nvSpPr>
            <p:cNvPr id="276" name="tx276"/>
            <p:cNvSpPr/>
            <p:nvPr/>
          </p:nvSpPr>
          <p:spPr>
            <a:xfrm>
              <a:off x="981773" y="5052826"/>
              <a:ext cx="496999"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Yemen*</a:t>
              </a:r>
            </a:p>
          </p:txBody>
        </p:sp>
        <p:sp>
          <p:nvSpPr>
            <p:cNvPr id="277" name="tx277"/>
            <p:cNvSpPr/>
            <p:nvPr/>
          </p:nvSpPr>
          <p:spPr>
            <a:xfrm>
              <a:off x="1020450" y="4855384"/>
              <a:ext cx="4583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Sudan*</a:t>
              </a:r>
            </a:p>
          </p:txBody>
        </p:sp>
        <p:sp>
          <p:nvSpPr>
            <p:cNvPr id="278" name="tx278"/>
            <p:cNvSpPr/>
            <p:nvPr/>
          </p:nvSpPr>
          <p:spPr>
            <a:xfrm>
              <a:off x="1121746" y="4658010"/>
              <a:ext cx="35702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DRC*</a:t>
              </a:r>
            </a:p>
          </p:txBody>
        </p:sp>
        <p:sp>
          <p:nvSpPr>
            <p:cNvPr id="279" name="tx279"/>
            <p:cNvSpPr/>
            <p:nvPr/>
          </p:nvSpPr>
          <p:spPr>
            <a:xfrm>
              <a:off x="686548" y="4432942"/>
              <a:ext cx="7922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Afghanistan*</a:t>
              </a:r>
            </a:p>
          </p:txBody>
        </p:sp>
        <p:sp>
          <p:nvSpPr>
            <p:cNvPr id="280" name="tx280"/>
            <p:cNvSpPr/>
            <p:nvPr/>
          </p:nvSpPr>
          <p:spPr>
            <a:xfrm>
              <a:off x="655647" y="4235568"/>
              <a:ext cx="8231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Madagascar*</a:t>
              </a:r>
            </a:p>
          </p:txBody>
        </p:sp>
        <p:sp>
          <p:nvSpPr>
            <p:cNvPr id="281" name="tx281"/>
            <p:cNvSpPr/>
            <p:nvPr/>
          </p:nvSpPr>
          <p:spPr>
            <a:xfrm>
              <a:off x="1106125" y="4038194"/>
              <a:ext cx="37264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Syria*</a:t>
              </a:r>
            </a:p>
          </p:txBody>
        </p:sp>
        <p:sp>
          <p:nvSpPr>
            <p:cNvPr id="282" name="tx282"/>
            <p:cNvSpPr/>
            <p:nvPr/>
          </p:nvSpPr>
          <p:spPr>
            <a:xfrm>
              <a:off x="1090436" y="3868514"/>
              <a:ext cx="3883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Chad*</a:t>
              </a:r>
            </a:p>
          </p:txBody>
        </p:sp>
        <p:sp>
          <p:nvSpPr>
            <p:cNvPr id="283" name="tx283"/>
            <p:cNvSpPr/>
            <p:nvPr/>
          </p:nvSpPr>
          <p:spPr>
            <a:xfrm>
              <a:off x="624611" y="3645083"/>
              <a:ext cx="854161"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Mozambique*</a:t>
              </a:r>
            </a:p>
          </p:txBody>
        </p:sp>
        <p:sp>
          <p:nvSpPr>
            <p:cNvPr id="284" name="tx284"/>
            <p:cNvSpPr/>
            <p:nvPr/>
          </p:nvSpPr>
          <p:spPr>
            <a:xfrm>
              <a:off x="919563" y="3447709"/>
              <a:ext cx="55920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Ethiopia*</a:t>
              </a:r>
            </a:p>
          </p:txBody>
        </p:sp>
        <p:sp>
          <p:nvSpPr>
            <p:cNvPr id="285" name="tx285"/>
            <p:cNvSpPr/>
            <p:nvPr/>
          </p:nvSpPr>
          <p:spPr>
            <a:xfrm>
              <a:off x="616561" y="3276392"/>
              <a:ext cx="36507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South</a:t>
              </a:r>
            </a:p>
          </p:txBody>
        </p:sp>
        <p:sp>
          <p:nvSpPr>
            <p:cNvPr id="286" name="tx286"/>
            <p:cNvSpPr/>
            <p:nvPr/>
          </p:nvSpPr>
          <p:spPr>
            <a:xfrm>
              <a:off x="1020450" y="3276392"/>
              <a:ext cx="4583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Sudan*</a:t>
              </a:r>
            </a:p>
          </p:txBody>
        </p:sp>
        <p:sp>
          <p:nvSpPr>
            <p:cNvPr id="287" name="tx287"/>
            <p:cNvSpPr/>
            <p:nvPr/>
          </p:nvSpPr>
          <p:spPr>
            <a:xfrm>
              <a:off x="508103" y="3079019"/>
              <a:ext cx="9706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Guinea-Bissau*</a:t>
              </a:r>
            </a:p>
          </p:txBody>
        </p:sp>
        <p:sp>
          <p:nvSpPr>
            <p:cNvPr id="288" name="tx288"/>
            <p:cNvSpPr/>
            <p:nvPr/>
          </p:nvSpPr>
          <p:spPr>
            <a:xfrm>
              <a:off x="1168267" y="2881713"/>
              <a:ext cx="310505"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Mali*</a:t>
              </a:r>
            </a:p>
          </p:txBody>
        </p:sp>
        <p:sp>
          <p:nvSpPr>
            <p:cNvPr id="289" name="tx289"/>
            <p:cNvSpPr/>
            <p:nvPr/>
          </p:nvSpPr>
          <p:spPr>
            <a:xfrm>
              <a:off x="1059399" y="2686044"/>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Liberia</a:t>
              </a:r>
            </a:p>
          </p:txBody>
        </p:sp>
        <p:sp>
          <p:nvSpPr>
            <p:cNvPr id="290" name="tx290"/>
            <p:cNvSpPr/>
            <p:nvPr/>
          </p:nvSpPr>
          <p:spPr>
            <a:xfrm>
              <a:off x="935252" y="2486897"/>
              <a:ext cx="5435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Gambia*</a:t>
              </a:r>
            </a:p>
          </p:txBody>
        </p:sp>
        <p:sp>
          <p:nvSpPr>
            <p:cNvPr id="291" name="tx291"/>
            <p:cNvSpPr/>
            <p:nvPr/>
          </p:nvSpPr>
          <p:spPr>
            <a:xfrm>
              <a:off x="1105989" y="2261828"/>
              <a:ext cx="37278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Togo*</a:t>
              </a:r>
            </a:p>
          </p:txBody>
        </p:sp>
        <p:sp>
          <p:nvSpPr>
            <p:cNvPr id="292" name="tx292"/>
            <p:cNvSpPr/>
            <p:nvPr/>
          </p:nvSpPr>
          <p:spPr>
            <a:xfrm>
              <a:off x="1090573" y="2064454"/>
              <a:ext cx="3881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Niger*</a:t>
              </a:r>
            </a:p>
          </p:txBody>
        </p:sp>
        <p:sp>
          <p:nvSpPr>
            <p:cNvPr id="293" name="tx293"/>
            <p:cNvSpPr/>
            <p:nvPr/>
          </p:nvSpPr>
          <p:spPr>
            <a:xfrm>
              <a:off x="942892" y="1894843"/>
              <a:ext cx="53588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Burundi*</a:t>
              </a:r>
            </a:p>
          </p:txBody>
        </p:sp>
        <p:sp>
          <p:nvSpPr>
            <p:cNvPr id="294" name="tx294"/>
            <p:cNvSpPr/>
            <p:nvPr/>
          </p:nvSpPr>
          <p:spPr>
            <a:xfrm>
              <a:off x="989413" y="1671412"/>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Uganda</a:t>
              </a:r>
            </a:p>
          </p:txBody>
        </p:sp>
        <p:sp>
          <p:nvSpPr>
            <p:cNvPr id="295" name="tx295"/>
            <p:cNvSpPr/>
            <p:nvPr/>
          </p:nvSpPr>
          <p:spPr>
            <a:xfrm>
              <a:off x="678840" y="1500027"/>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Sierra</a:t>
              </a:r>
            </a:p>
          </p:txBody>
        </p:sp>
        <p:sp>
          <p:nvSpPr>
            <p:cNvPr id="296" name="tx296"/>
            <p:cNvSpPr/>
            <p:nvPr/>
          </p:nvSpPr>
          <p:spPr>
            <a:xfrm>
              <a:off x="1090300" y="1501801"/>
              <a:ext cx="3884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Leone</a:t>
              </a:r>
            </a:p>
          </p:txBody>
        </p:sp>
        <p:sp>
          <p:nvSpPr>
            <p:cNvPr id="297" name="tx297"/>
            <p:cNvSpPr/>
            <p:nvPr/>
          </p:nvSpPr>
          <p:spPr>
            <a:xfrm>
              <a:off x="1044052" y="1304427"/>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Malawi</a:t>
              </a:r>
            </a:p>
          </p:txBody>
        </p:sp>
        <p:sp>
          <p:nvSpPr>
            <p:cNvPr id="298" name="tx298"/>
            <p:cNvSpPr/>
            <p:nvPr/>
          </p:nvSpPr>
          <p:spPr>
            <a:xfrm>
              <a:off x="966221" y="1107053"/>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Rwanda</a:t>
              </a:r>
            </a:p>
          </p:txBody>
        </p:sp>
        <p:sp>
          <p:nvSpPr>
            <p:cNvPr id="299" name="tx299"/>
            <p:cNvSpPr/>
            <p:nvPr/>
          </p:nvSpPr>
          <p:spPr>
            <a:xfrm>
              <a:off x="601350" y="909679"/>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Burkina</a:t>
              </a:r>
            </a:p>
          </p:txBody>
        </p:sp>
        <p:sp>
          <p:nvSpPr>
            <p:cNvPr id="300" name="tx300"/>
            <p:cNvSpPr/>
            <p:nvPr/>
          </p:nvSpPr>
          <p:spPr>
            <a:xfrm>
              <a:off x="1113833" y="907973"/>
              <a:ext cx="364938"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Faso*</a:t>
              </a:r>
            </a:p>
          </p:txBody>
        </p:sp>
        <p:sp>
          <p:nvSpPr>
            <p:cNvPr id="301" name="tx301"/>
            <p:cNvSpPr/>
            <p:nvPr/>
          </p:nvSpPr>
          <p:spPr>
            <a:xfrm>
              <a:off x="1067312" y="712305"/>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Eritrea</a:t>
              </a:r>
            </a:p>
          </p:txBody>
        </p:sp>
        <p:sp>
          <p:nvSpPr>
            <p:cNvPr id="302" name="tx302"/>
            <p:cNvSpPr/>
            <p:nvPr/>
          </p:nvSpPr>
          <p:spPr>
            <a:xfrm>
              <a:off x="1815642"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3" name="tx303"/>
            <p:cNvSpPr/>
            <p:nvPr/>
          </p:nvSpPr>
          <p:spPr>
            <a:xfrm>
              <a:off x="3311152"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04" name="tx304"/>
            <p:cNvSpPr/>
            <p:nvPr/>
          </p:nvSpPr>
          <p:spPr>
            <a:xfrm>
              <a:off x="4837739"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05" name="tx305"/>
            <p:cNvSpPr/>
            <p:nvPr/>
          </p:nvSpPr>
          <p:spPr>
            <a:xfrm>
              <a:off x="6364326"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06" name="tx306"/>
            <p:cNvSpPr/>
            <p:nvPr/>
          </p:nvSpPr>
          <p:spPr>
            <a:xfrm>
              <a:off x="7859836"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07" name="tx307"/>
            <p:cNvSpPr/>
            <p:nvPr/>
          </p:nvSpPr>
          <p:spPr>
            <a:xfrm>
              <a:off x="4468994"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8" name="pt308"/>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10" name="pt310"/>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11" name="tx311"/>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312" name="tx312"/>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313" name="tx313"/>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314" name="tx314"/>
            <p:cNvSpPr/>
            <p:nvPr/>
          </p:nvSpPr>
          <p:spPr>
            <a:xfrm>
              <a:off x="1541402" y="398022"/>
              <a:ext cx="33639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LICs, 2019-2023</a:t>
              </a:r>
            </a:p>
          </p:txBody>
        </p:sp>
        <p:sp>
          <p:nvSpPr>
            <p:cNvPr id="315" name="tx315"/>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16" name="tx316"/>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317" name="tx317"/>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318" name="tx318"/>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DTP3 coverage across years 2019 to 2023 (grey bars), and coverage in specific years (dots), by country. The chart can be used for assessing recovery to pre-pandemic levels and progress beyond 2019.
In 2022, 15 (out of 26) countries had lower coverage than in 2019.
In 2023, 5 countries had lower DTP3 coverage than in 2022.
In 2023, 13 countries had lower coverage than in 2019.</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91116" y="3647787"/>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6" name="pl6"/>
            <p:cNvSpPr/>
            <p:nvPr/>
          </p:nvSpPr>
          <p:spPr>
            <a:xfrm>
              <a:off x="991116" y="2913126"/>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7" name="pl7"/>
            <p:cNvSpPr/>
            <p:nvPr/>
          </p:nvSpPr>
          <p:spPr>
            <a:xfrm>
              <a:off x="991116" y="2178464"/>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8" name="pl8"/>
            <p:cNvSpPr/>
            <p:nvPr/>
          </p:nvSpPr>
          <p:spPr>
            <a:xfrm>
              <a:off x="991116" y="1443803"/>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9" name="pl9"/>
            <p:cNvSpPr/>
            <p:nvPr/>
          </p:nvSpPr>
          <p:spPr>
            <a:xfrm>
              <a:off x="2176886"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607249"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037611"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324937"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040118"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326190"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612263"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898335"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991116" y="4015118"/>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8" name="pl18"/>
            <p:cNvSpPr/>
            <p:nvPr/>
          </p:nvSpPr>
          <p:spPr>
            <a:xfrm>
              <a:off x="991116" y="3280456"/>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9" name="pl19"/>
            <p:cNvSpPr/>
            <p:nvPr/>
          </p:nvSpPr>
          <p:spPr>
            <a:xfrm>
              <a:off x="991116" y="2545795"/>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20" name="pl20"/>
            <p:cNvSpPr/>
            <p:nvPr/>
          </p:nvSpPr>
          <p:spPr>
            <a:xfrm>
              <a:off x="991116" y="1811134"/>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21" name="pl21"/>
            <p:cNvSpPr/>
            <p:nvPr/>
          </p:nvSpPr>
          <p:spPr>
            <a:xfrm>
              <a:off x="991116" y="1076472"/>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22" name="pl22"/>
            <p:cNvSpPr/>
            <p:nvPr/>
          </p:nvSpPr>
          <p:spPr>
            <a:xfrm>
              <a:off x="1461705"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92067"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22430"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52792"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97082"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183154"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469226"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755299"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041371"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31" name="rc31"/>
            <p:cNvSpPr/>
            <p:nvPr/>
          </p:nvSpPr>
          <p:spPr>
            <a:xfrm>
              <a:off x="1332973" y="3444101"/>
              <a:ext cx="257465" cy="571016"/>
            </a:xfrm>
            <a:prstGeom prst="rect">
              <a:avLst/>
            </a:prstGeom>
            <a:solidFill>
              <a:srgbClr val="E2231A">
                <a:alpha val="100000"/>
              </a:srgbClr>
            </a:solidFill>
          </p:spPr>
          <p:txBody>
            <a:bodyPr/>
            <a:lstStyle/>
            <a:p/>
          </p:txBody>
        </p:sp>
        <p:sp>
          <p:nvSpPr>
            <p:cNvPr id="32" name="rc32"/>
            <p:cNvSpPr/>
            <p:nvPr/>
          </p:nvSpPr>
          <p:spPr>
            <a:xfrm>
              <a:off x="1619045" y="3436226"/>
              <a:ext cx="257465" cy="578892"/>
            </a:xfrm>
            <a:prstGeom prst="rect">
              <a:avLst/>
            </a:prstGeom>
            <a:solidFill>
              <a:srgbClr val="E2231A">
                <a:alpha val="100000"/>
              </a:srgbClr>
            </a:solidFill>
          </p:spPr>
          <p:txBody>
            <a:bodyPr/>
            <a:lstStyle/>
            <a:p/>
          </p:txBody>
        </p:sp>
        <p:sp>
          <p:nvSpPr>
            <p:cNvPr id="33" name="rc33"/>
            <p:cNvSpPr/>
            <p:nvPr/>
          </p:nvSpPr>
          <p:spPr>
            <a:xfrm>
              <a:off x="1905118" y="3448320"/>
              <a:ext cx="257465" cy="566797"/>
            </a:xfrm>
            <a:prstGeom prst="rect">
              <a:avLst/>
            </a:prstGeom>
            <a:solidFill>
              <a:srgbClr val="E2231A">
                <a:alpha val="100000"/>
              </a:srgbClr>
            </a:solidFill>
          </p:spPr>
          <p:txBody>
            <a:bodyPr/>
            <a:lstStyle/>
            <a:p/>
          </p:txBody>
        </p:sp>
        <p:sp>
          <p:nvSpPr>
            <p:cNvPr id="34" name="rc34"/>
            <p:cNvSpPr/>
            <p:nvPr/>
          </p:nvSpPr>
          <p:spPr>
            <a:xfrm>
              <a:off x="2191190" y="3478013"/>
              <a:ext cx="257465" cy="537104"/>
            </a:xfrm>
            <a:prstGeom prst="rect">
              <a:avLst/>
            </a:prstGeom>
            <a:solidFill>
              <a:srgbClr val="E2231A">
                <a:alpha val="100000"/>
              </a:srgbClr>
            </a:solidFill>
          </p:spPr>
          <p:txBody>
            <a:bodyPr/>
            <a:lstStyle/>
            <a:p/>
          </p:txBody>
        </p:sp>
        <p:sp>
          <p:nvSpPr>
            <p:cNvPr id="35" name="rc35"/>
            <p:cNvSpPr/>
            <p:nvPr/>
          </p:nvSpPr>
          <p:spPr>
            <a:xfrm>
              <a:off x="2477262" y="3505561"/>
              <a:ext cx="257465" cy="509557"/>
            </a:xfrm>
            <a:prstGeom prst="rect">
              <a:avLst/>
            </a:prstGeom>
            <a:solidFill>
              <a:srgbClr val="E2231A">
                <a:alpha val="100000"/>
              </a:srgbClr>
            </a:solidFill>
          </p:spPr>
          <p:txBody>
            <a:bodyPr/>
            <a:lstStyle/>
            <a:p/>
          </p:txBody>
        </p:sp>
        <p:sp>
          <p:nvSpPr>
            <p:cNvPr id="36" name="rc36"/>
            <p:cNvSpPr/>
            <p:nvPr/>
          </p:nvSpPr>
          <p:spPr>
            <a:xfrm>
              <a:off x="2763335" y="3530205"/>
              <a:ext cx="257465" cy="484913"/>
            </a:xfrm>
            <a:prstGeom prst="rect">
              <a:avLst/>
            </a:prstGeom>
            <a:solidFill>
              <a:srgbClr val="E2231A">
                <a:alpha val="100000"/>
              </a:srgbClr>
            </a:solidFill>
          </p:spPr>
          <p:txBody>
            <a:bodyPr/>
            <a:lstStyle/>
            <a:p/>
          </p:txBody>
        </p:sp>
        <p:sp>
          <p:nvSpPr>
            <p:cNvPr id="37" name="rc37"/>
            <p:cNvSpPr/>
            <p:nvPr/>
          </p:nvSpPr>
          <p:spPr>
            <a:xfrm>
              <a:off x="3049407" y="3548860"/>
              <a:ext cx="257465" cy="466257"/>
            </a:xfrm>
            <a:prstGeom prst="rect">
              <a:avLst/>
            </a:prstGeom>
            <a:solidFill>
              <a:srgbClr val="E2231A">
                <a:alpha val="100000"/>
              </a:srgbClr>
            </a:solidFill>
          </p:spPr>
          <p:txBody>
            <a:bodyPr/>
            <a:lstStyle/>
            <a:p/>
          </p:txBody>
        </p:sp>
        <p:sp>
          <p:nvSpPr>
            <p:cNvPr id="38" name="rc38"/>
            <p:cNvSpPr/>
            <p:nvPr/>
          </p:nvSpPr>
          <p:spPr>
            <a:xfrm>
              <a:off x="3335480" y="3569150"/>
              <a:ext cx="257465" cy="445968"/>
            </a:xfrm>
            <a:prstGeom prst="rect">
              <a:avLst/>
            </a:prstGeom>
            <a:solidFill>
              <a:srgbClr val="E2231A">
                <a:alpha val="100000"/>
              </a:srgbClr>
            </a:solidFill>
          </p:spPr>
          <p:txBody>
            <a:bodyPr/>
            <a:lstStyle/>
            <a:p/>
          </p:txBody>
        </p:sp>
        <p:sp>
          <p:nvSpPr>
            <p:cNvPr id="39" name="rc39"/>
            <p:cNvSpPr/>
            <p:nvPr/>
          </p:nvSpPr>
          <p:spPr>
            <a:xfrm>
              <a:off x="3621552" y="3569852"/>
              <a:ext cx="257465" cy="445265"/>
            </a:xfrm>
            <a:prstGeom prst="rect">
              <a:avLst/>
            </a:prstGeom>
            <a:solidFill>
              <a:srgbClr val="E2231A">
                <a:alpha val="100000"/>
              </a:srgbClr>
            </a:solidFill>
          </p:spPr>
          <p:txBody>
            <a:bodyPr/>
            <a:lstStyle/>
            <a:p/>
          </p:txBody>
        </p:sp>
        <p:sp>
          <p:nvSpPr>
            <p:cNvPr id="40" name="rc40"/>
            <p:cNvSpPr/>
            <p:nvPr/>
          </p:nvSpPr>
          <p:spPr>
            <a:xfrm>
              <a:off x="3907625" y="3599225"/>
              <a:ext cx="257465" cy="415892"/>
            </a:xfrm>
            <a:prstGeom prst="rect">
              <a:avLst/>
            </a:prstGeom>
            <a:solidFill>
              <a:srgbClr val="E2231A">
                <a:alpha val="100000"/>
              </a:srgbClr>
            </a:solidFill>
          </p:spPr>
          <p:txBody>
            <a:bodyPr/>
            <a:lstStyle/>
            <a:p/>
          </p:txBody>
        </p:sp>
        <p:sp>
          <p:nvSpPr>
            <p:cNvPr id="41" name="rc41"/>
            <p:cNvSpPr/>
            <p:nvPr/>
          </p:nvSpPr>
          <p:spPr>
            <a:xfrm>
              <a:off x="4193697" y="3622801"/>
              <a:ext cx="257465" cy="392316"/>
            </a:xfrm>
            <a:prstGeom prst="rect">
              <a:avLst/>
            </a:prstGeom>
            <a:solidFill>
              <a:srgbClr val="E2231A">
                <a:alpha val="100000"/>
              </a:srgbClr>
            </a:solidFill>
          </p:spPr>
          <p:txBody>
            <a:bodyPr/>
            <a:lstStyle/>
            <a:p/>
          </p:txBody>
        </p:sp>
        <p:sp>
          <p:nvSpPr>
            <p:cNvPr id="42" name="rc42"/>
            <p:cNvSpPr/>
            <p:nvPr/>
          </p:nvSpPr>
          <p:spPr>
            <a:xfrm>
              <a:off x="4479769" y="3617936"/>
              <a:ext cx="257465" cy="397181"/>
            </a:xfrm>
            <a:prstGeom prst="rect">
              <a:avLst/>
            </a:prstGeom>
            <a:solidFill>
              <a:srgbClr val="E2231A">
                <a:alpha val="100000"/>
              </a:srgbClr>
            </a:solidFill>
          </p:spPr>
          <p:txBody>
            <a:bodyPr/>
            <a:lstStyle/>
            <a:p/>
          </p:txBody>
        </p:sp>
        <p:sp>
          <p:nvSpPr>
            <p:cNvPr id="43" name="rc43"/>
            <p:cNvSpPr/>
            <p:nvPr/>
          </p:nvSpPr>
          <p:spPr>
            <a:xfrm>
              <a:off x="4765842" y="3597998"/>
              <a:ext cx="257465" cy="417119"/>
            </a:xfrm>
            <a:prstGeom prst="rect">
              <a:avLst/>
            </a:prstGeom>
            <a:solidFill>
              <a:srgbClr val="E2231A">
                <a:alpha val="100000"/>
              </a:srgbClr>
            </a:solidFill>
          </p:spPr>
          <p:txBody>
            <a:bodyPr/>
            <a:lstStyle/>
            <a:p/>
          </p:txBody>
        </p:sp>
        <p:sp>
          <p:nvSpPr>
            <p:cNvPr id="44" name="rc44"/>
            <p:cNvSpPr/>
            <p:nvPr/>
          </p:nvSpPr>
          <p:spPr>
            <a:xfrm>
              <a:off x="5051914" y="3568248"/>
              <a:ext cx="257465" cy="446869"/>
            </a:xfrm>
            <a:prstGeom prst="rect">
              <a:avLst/>
            </a:prstGeom>
            <a:solidFill>
              <a:srgbClr val="E2231A">
                <a:alpha val="100000"/>
              </a:srgbClr>
            </a:solidFill>
          </p:spPr>
          <p:txBody>
            <a:bodyPr/>
            <a:lstStyle/>
            <a:p/>
          </p:txBody>
        </p:sp>
        <p:sp>
          <p:nvSpPr>
            <p:cNvPr id="45" name="rc45"/>
            <p:cNvSpPr/>
            <p:nvPr/>
          </p:nvSpPr>
          <p:spPr>
            <a:xfrm>
              <a:off x="5337987" y="3559202"/>
              <a:ext cx="257465" cy="455916"/>
            </a:xfrm>
            <a:prstGeom prst="rect">
              <a:avLst/>
            </a:prstGeom>
            <a:solidFill>
              <a:srgbClr val="E2231A">
                <a:alpha val="100000"/>
              </a:srgbClr>
            </a:solidFill>
          </p:spPr>
          <p:txBody>
            <a:bodyPr/>
            <a:lstStyle/>
            <a:p/>
          </p:txBody>
        </p:sp>
        <p:sp>
          <p:nvSpPr>
            <p:cNvPr id="46" name="rc46"/>
            <p:cNvSpPr/>
            <p:nvPr/>
          </p:nvSpPr>
          <p:spPr>
            <a:xfrm>
              <a:off x="5624059" y="3540802"/>
              <a:ext cx="257465" cy="474315"/>
            </a:xfrm>
            <a:prstGeom prst="rect">
              <a:avLst/>
            </a:prstGeom>
            <a:solidFill>
              <a:srgbClr val="E2231A">
                <a:alpha val="100000"/>
              </a:srgbClr>
            </a:solidFill>
          </p:spPr>
          <p:txBody>
            <a:bodyPr/>
            <a:lstStyle/>
            <a:p/>
          </p:txBody>
        </p:sp>
        <p:sp>
          <p:nvSpPr>
            <p:cNvPr id="47" name="rc47"/>
            <p:cNvSpPr/>
            <p:nvPr/>
          </p:nvSpPr>
          <p:spPr>
            <a:xfrm>
              <a:off x="5910132" y="3528412"/>
              <a:ext cx="257465" cy="486705"/>
            </a:xfrm>
            <a:prstGeom prst="rect">
              <a:avLst/>
            </a:prstGeom>
            <a:solidFill>
              <a:srgbClr val="E2231A">
                <a:alpha val="100000"/>
              </a:srgbClr>
            </a:solidFill>
          </p:spPr>
          <p:txBody>
            <a:bodyPr/>
            <a:lstStyle/>
            <a:p/>
          </p:txBody>
        </p:sp>
        <p:sp>
          <p:nvSpPr>
            <p:cNvPr id="48" name="rc48"/>
            <p:cNvSpPr/>
            <p:nvPr/>
          </p:nvSpPr>
          <p:spPr>
            <a:xfrm>
              <a:off x="6196204" y="3530258"/>
              <a:ext cx="257465" cy="484859"/>
            </a:xfrm>
            <a:prstGeom prst="rect">
              <a:avLst/>
            </a:prstGeom>
            <a:solidFill>
              <a:srgbClr val="E2231A">
                <a:alpha val="100000"/>
              </a:srgbClr>
            </a:solidFill>
          </p:spPr>
          <p:txBody>
            <a:bodyPr/>
            <a:lstStyle/>
            <a:p/>
          </p:txBody>
        </p:sp>
        <p:sp>
          <p:nvSpPr>
            <p:cNvPr id="49" name="rc49"/>
            <p:cNvSpPr/>
            <p:nvPr/>
          </p:nvSpPr>
          <p:spPr>
            <a:xfrm>
              <a:off x="6482277" y="3515198"/>
              <a:ext cx="257465" cy="499919"/>
            </a:xfrm>
            <a:prstGeom prst="rect">
              <a:avLst/>
            </a:prstGeom>
            <a:solidFill>
              <a:srgbClr val="E2231A">
                <a:alpha val="100000"/>
              </a:srgbClr>
            </a:solidFill>
          </p:spPr>
          <p:txBody>
            <a:bodyPr/>
            <a:lstStyle/>
            <a:p/>
          </p:txBody>
        </p:sp>
        <p:sp>
          <p:nvSpPr>
            <p:cNvPr id="50" name="rc50"/>
            <p:cNvSpPr/>
            <p:nvPr/>
          </p:nvSpPr>
          <p:spPr>
            <a:xfrm>
              <a:off x="6768349" y="3509323"/>
              <a:ext cx="257465" cy="505795"/>
            </a:xfrm>
            <a:prstGeom prst="rect">
              <a:avLst/>
            </a:prstGeom>
            <a:solidFill>
              <a:srgbClr val="E2231A">
                <a:alpha val="100000"/>
              </a:srgbClr>
            </a:solidFill>
          </p:spPr>
          <p:txBody>
            <a:bodyPr/>
            <a:lstStyle/>
            <a:p/>
          </p:txBody>
        </p:sp>
        <p:sp>
          <p:nvSpPr>
            <p:cNvPr id="51" name="rc51"/>
            <p:cNvSpPr/>
            <p:nvPr/>
          </p:nvSpPr>
          <p:spPr>
            <a:xfrm>
              <a:off x="7054421" y="3470472"/>
              <a:ext cx="257465" cy="544645"/>
            </a:xfrm>
            <a:prstGeom prst="rect">
              <a:avLst/>
            </a:prstGeom>
            <a:solidFill>
              <a:srgbClr val="E2231A">
                <a:alpha val="100000"/>
              </a:srgbClr>
            </a:solidFill>
          </p:spPr>
          <p:txBody>
            <a:bodyPr/>
            <a:lstStyle/>
            <a:p/>
          </p:txBody>
        </p:sp>
        <p:sp>
          <p:nvSpPr>
            <p:cNvPr id="52" name="rc52"/>
            <p:cNvSpPr/>
            <p:nvPr/>
          </p:nvSpPr>
          <p:spPr>
            <a:xfrm>
              <a:off x="7340494" y="3401633"/>
              <a:ext cx="257465" cy="613484"/>
            </a:xfrm>
            <a:prstGeom prst="rect">
              <a:avLst/>
            </a:prstGeom>
            <a:solidFill>
              <a:srgbClr val="E2231A">
                <a:alpha val="100000"/>
              </a:srgbClr>
            </a:solidFill>
          </p:spPr>
          <p:txBody>
            <a:bodyPr/>
            <a:lstStyle/>
            <a:p/>
          </p:txBody>
        </p:sp>
        <p:sp>
          <p:nvSpPr>
            <p:cNvPr id="53" name="rc53"/>
            <p:cNvSpPr/>
            <p:nvPr/>
          </p:nvSpPr>
          <p:spPr>
            <a:xfrm>
              <a:off x="7626566" y="3372229"/>
              <a:ext cx="257465" cy="642888"/>
            </a:xfrm>
            <a:prstGeom prst="rect">
              <a:avLst/>
            </a:prstGeom>
            <a:solidFill>
              <a:srgbClr val="E2231A">
                <a:alpha val="100000"/>
              </a:srgbClr>
            </a:solidFill>
          </p:spPr>
          <p:txBody>
            <a:bodyPr/>
            <a:lstStyle/>
            <a:p/>
          </p:txBody>
        </p:sp>
        <p:sp>
          <p:nvSpPr>
            <p:cNvPr id="54" name="rc54"/>
            <p:cNvSpPr/>
            <p:nvPr/>
          </p:nvSpPr>
          <p:spPr>
            <a:xfrm>
              <a:off x="7912639" y="3362893"/>
              <a:ext cx="257465" cy="652225"/>
            </a:xfrm>
            <a:prstGeom prst="rect">
              <a:avLst/>
            </a:prstGeom>
            <a:solidFill>
              <a:srgbClr val="E2231A">
                <a:alpha val="100000"/>
              </a:srgbClr>
            </a:solidFill>
          </p:spPr>
          <p:txBody>
            <a:bodyPr/>
            <a:lstStyle/>
            <a:p/>
          </p:txBody>
        </p:sp>
        <p:sp>
          <p:nvSpPr>
            <p:cNvPr id="55" name="rc55"/>
            <p:cNvSpPr/>
            <p:nvPr/>
          </p:nvSpPr>
          <p:spPr>
            <a:xfrm>
              <a:off x="1332973" y="3022132"/>
              <a:ext cx="257465" cy="421968"/>
            </a:xfrm>
            <a:prstGeom prst="rect">
              <a:avLst/>
            </a:prstGeom>
            <a:solidFill>
              <a:srgbClr val="B3B3B3">
                <a:alpha val="100000"/>
              </a:srgbClr>
            </a:solidFill>
          </p:spPr>
          <p:txBody>
            <a:bodyPr/>
            <a:lstStyle/>
            <a:p/>
          </p:txBody>
        </p:sp>
        <p:sp>
          <p:nvSpPr>
            <p:cNvPr id="56" name="rc56"/>
            <p:cNvSpPr/>
            <p:nvPr/>
          </p:nvSpPr>
          <p:spPr>
            <a:xfrm>
              <a:off x="1619045" y="2999543"/>
              <a:ext cx="257465" cy="436682"/>
            </a:xfrm>
            <a:prstGeom prst="rect">
              <a:avLst/>
            </a:prstGeom>
            <a:solidFill>
              <a:srgbClr val="B3B3B3">
                <a:alpha val="100000"/>
              </a:srgbClr>
            </a:solidFill>
          </p:spPr>
          <p:txBody>
            <a:bodyPr/>
            <a:lstStyle/>
            <a:p/>
          </p:txBody>
        </p:sp>
        <p:sp>
          <p:nvSpPr>
            <p:cNvPr id="57" name="rc57"/>
            <p:cNvSpPr/>
            <p:nvPr/>
          </p:nvSpPr>
          <p:spPr>
            <a:xfrm>
              <a:off x="1905118" y="2971100"/>
              <a:ext cx="257465" cy="477219"/>
            </a:xfrm>
            <a:prstGeom prst="rect">
              <a:avLst/>
            </a:prstGeom>
            <a:solidFill>
              <a:srgbClr val="B3B3B3">
                <a:alpha val="100000"/>
              </a:srgbClr>
            </a:solidFill>
          </p:spPr>
          <p:txBody>
            <a:bodyPr/>
            <a:lstStyle/>
            <a:p/>
          </p:txBody>
        </p:sp>
        <p:sp>
          <p:nvSpPr>
            <p:cNvPr id="58" name="rc58"/>
            <p:cNvSpPr/>
            <p:nvPr/>
          </p:nvSpPr>
          <p:spPr>
            <a:xfrm>
              <a:off x="2191190" y="2942906"/>
              <a:ext cx="257465" cy="535106"/>
            </a:xfrm>
            <a:prstGeom prst="rect">
              <a:avLst/>
            </a:prstGeom>
            <a:solidFill>
              <a:srgbClr val="B3B3B3">
                <a:alpha val="100000"/>
              </a:srgbClr>
            </a:solidFill>
          </p:spPr>
          <p:txBody>
            <a:bodyPr/>
            <a:lstStyle/>
            <a:p/>
          </p:txBody>
        </p:sp>
        <p:sp>
          <p:nvSpPr>
            <p:cNvPr id="59" name="rc59"/>
            <p:cNvSpPr/>
            <p:nvPr/>
          </p:nvSpPr>
          <p:spPr>
            <a:xfrm>
              <a:off x="2477262" y="2917576"/>
              <a:ext cx="257465" cy="587985"/>
            </a:xfrm>
            <a:prstGeom prst="rect">
              <a:avLst/>
            </a:prstGeom>
            <a:solidFill>
              <a:srgbClr val="B3B3B3">
                <a:alpha val="100000"/>
              </a:srgbClr>
            </a:solidFill>
          </p:spPr>
          <p:txBody>
            <a:bodyPr/>
            <a:lstStyle/>
            <a:p/>
          </p:txBody>
        </p:sp>
        <p:sp>
          <p:nvSpPr>
            <p:cNvPr id="60" name="rc60"/>
            <p:cNvSpPr/>
            <p:nvPr/>
          </p:nvSpPr>
          <p:spPr>
            <a:xfrm>
              <a:off x="2763335" y="2908502"/>
              <a:ext cx="257465" cy="621702"/>
            </a:xfrm>
            <a:prstGeom prst="rect">
              <a:avLst/>
            </a:prstGeom>
            <a:solidFill>
              <a:srgbClr val="B3B3B3">
                <a:alpha val="100000"/>
              </a:srgbClr>
            </a:solidFill>
          </p:spPr>
          <p:txBody>
            <a:bodyPr/>
            <a:lstStyle/>
            <a:p/>
          </p:txBody>
        </p:sp>
        <p:sp>
          <p:nvSpPr>
            <p:cNvPr id="61" name="rc61"/>
            <p:cNvSpPr/>
            <p:nvPr/>
          </p:nvSpPr>
          <p:spPr>
            <a:xfrm>
              <a:off x="3049407" y="2891451"/>
              <a:ext cx="257465" cy="657408"/>
            </a:xfrm>
            <a:prstGeom prst="rect">
              <a:avLst/>
            </a:prstGeom>
            <a:solidFill>
              <a:srgbClr val="B3B3B3">
                <a:alpha val="100000"/>
              </a:srgbClr>
            </a:solidFill>
          </p:spPr>
          <p:txBody>
            <a:bodyPr/>
            <a:lstStyle/>
            <a:p/>
          </p:txBody>
        </p:sp>
        <p:sp>
          <p:nvSpPr>
            <p:cNvPr id="62" name="rc62"/>
            <p:cNvSpPr/>
            <p:nvPr/>
          </p:nvSpPr>
          <p:spPr>
            <a:xfrm>
              <a:off x="3335480" y="2857481"/>
              <a:ext cx="257465" cy="711668"/>
            </a:xfrm>
            <a:prstGeom prst="rect">
              <a:avLst/>
            </a:prstGeom>
            <a:solidFill>
              <a:srgbClr val="B3B3B3">
                <a:alpha val="100000"/>
              </a:srgbClr>
            </a:solidFill>
          </p:spPr>
          <p:txBody>
            <a:bodyPr/>
            <a:lstStyle/>
            <a:p/>
          </p:txBody>
        </p:sp>
        <p:sp>
          <p:nvSpPr>
            <p:cNvPr id="63" name="rc63"/>
            <p:cNvSpPr/>
            <p:nvPr/>
          </p:nvSpPr>
          <p:spPr>
            <a:xfrm>
              <a:off x="3621552" y="2862661"/>
              <a:ext cx="257465" cy="707191"/>
            </a:xfrm>
            <a:prstGeom prst="rect">
              <a:avLst/>
            </a:prstGeom>
            <a:solidFill>
              <a:srgbClr val="B3B3B3">
                <a:alpha val="100000"/>
              </a:srgbClr>
            </a:solidFill>
          </p:spPr>
          <p:txBody>
            <a:bodyPr/>
            <a:lstStyle/>
            <a:p/>
          </p:txBody>
        </p:sp>
        <p:sp>
          <p:nvSpPr>
            <p:cNvPr id="64" name="rc64"/>
            <p:cNvSpPr/>
            <p:nvPr/>
          </p:nvSpPr>
          <p:spPr>
            <a:xfrm>
              <a:off x="3907625" y="2837607"/>
              <a:ext cx="257465" cy="761617"/>
            </a:xfrm>
            <a:prstGeom prst="rect">
              <a:avLst/>
            </a:prstGeom>
            <a:solidFill>
              <a:srgbClr val="B3B3B3">
                <a:alpha val="100000"/>
              </a:srgbClr>
            </a:solidFill>
          </p:spPr>
          <p:txBody>
            <a:bodyPr/>
            <a:lstStyle/>
            <a:p/>
          </p:txBody>
        </p:sp>
        <p:sp>
          <p:nvSpPr>
            <p:cNvPr id="65" name="rc65"/>
            <p:cNvSpPr/>
            <p:nvPr/>
          </p:nvSpPr>
          <p:spPr>
            <a:xfrm>
              <a:off x="4193697" y="2817739"/>
              <a:ext cx="257465" cy="805061"/>
            </a:xfrm>
            <a:prstGeom prst="rect">
              <a:avLst/>
            </a:prstGeom>
            <a:solidFill>
              <a:srgbClr val="B3B3B3">
                <a:alpha val="100000"/>
              </a:srgbClr>
            </a:solidFill>
          </p:spPr>
          <p:txBody>
            <a:bodyPr/>
            <a:lstStyle/>
            <a:p/>
          </p:txBody>
        </p:sp>
        <p:sp>
          <p:nvSpPr>
            <p:cNvPr id="66" name="rc66"/>
            <p:cNvSpPr/>
            <p:nvPr/>
          </p:nvSpPr>
          <p:spPr>
            <a:xfrm>
              <a:off x="4479769" y="2792173"/>
              <a:ext cx="257465" cy="825763"/>
            </a:xfrm>
            <a:prstGeom prst="rect">
              <a:avLst/>
            </a:prstGeom>
            <a:solidFill>
              <a:srgbClr val="B3B3B3">
                <a:alpha val="100000"/>
              </a:srgbClr>
            </a:solidFill>
          </p:spPr>
          <p:txBody>
            <a:bodyPr/>
            <a:lstStyle/>
            <a:p/>
          </p:txBody>
        </p:sp>
        <p:sp>
          <p:nvSpPr>
            <p:cNvPr id="67" name="rc67"/>
            <p:cNvSpPr/>
            <p:nvPr/>
          </p:nvSpPr>
          <p:spPr>
            <a:xfrm>
              <a:off x="4765842" y="2783187"/>
              <a:ext cx="257465" cy="814811"/>
            </a:xfrm>
            <a:prstGeom prst="rect">
              <a:avLst/>
            </a:prstGeom>
            <a:solidFill>
              <a:srgbClr val="B3B3B3">
                <a:alpha val="100000"/>
              </a:srgbClr>
            </a:solidFill>
          </p:spPr>
          <p:txBody>
            <a:bodyPr/>
            <a:lstStyle/>
            <a:p/>
          </p:txBody>
        </p:sp>
        <p:sp>
          <p:nvSpPr>
            <p:cNvPr id="68" name="rc68"/>
            <p:cNvSpPr/>
            <p:nvPr/>
          </p:nvSpPr>
          <p:spPr>
            <a:xfrm>
              <a:off x="5051914" y="2811272"/>
              <a:ext cx="257465" cy="756975"/>
            </a:xfrm>
            <a:prstGeom prst="rect">
              <a:avLst/>
            </a:prstGeom>
            <a:solidFill>
              <a:srgbClr val="B3B3B3">
                <a:alpha val="100000"/>
              </a:srgbClr>
            </a:solidFill>
          </p:spPr>
          <p:txBody>
            <a:bodyPr/>
            <a:lstStyle/>
            <a:p/>
          </p:txBody>
        </p:sp>
        <p:sp>
          <p:nvSpPr>
            <p:cNvPr id="69" name="rc69"/>
            <p:cNvSpPr/>
            <p:nvPr/>
          </p:nvSpPr>
          <p:spPr>
            <a:xfrm>
              <a:off x="5337987" y="2806501"/>
              <a:ext cx="257465" cy="752700"/>
            </a:xfrm>
            <a:prstGeom prst="rect">
              <a:avLst/>
            </a:prstGeom>
            <a:solidFill>
              <a:srgbClr val="B3B3B3">
                <a:alpha val="100000"/>
              </a:srgbClr>
            </a:solidFill>
          </p:spPr>
          <p:txBody>
            <a:bodyPr/>
            <a:lstStyle/>
            <a:p/>
          </p:txBody>
        </p:sp>
        <p:sp>
          <p:nvSpPr>
            <p:cNvPr id="70" name="rc70"/>
            <p:cNvSpPr/>
            <p:nvPr/>
          </p:nvSpPr>
          <p:spPr>
            <a:xfrm>
              <a:off x="5624059" y="2854964"/>
              <a:ext cx="257465" cy="685838"/>
            </a:xfrm>
            <a:prstGeom prst="rect">
              <a:avLst/>
            </a:prstGeom>
            <a:solidFill>
              <a:srgbClr val="B3B3B3">
                <a:alpha val="100000"/>
              </a:srgbClr>
            </a:solidFill>
          </p:spPr>
          <p:txBody>
            <a:bodyPr/>
            <a:lstStyle/>
            <a:p/>
          </p:txBody>
        </p:sp>
        <p:sp>
          <p:nvSpPr>
            <p:cNvPr id="71" name="rc71"/>
            <p:cNvSpPr/>
            <p:nvPr/>
          </p:nvSpPr>
          <p:spPr>
            <a:xfrm>
              <a:off x="5910132" y="2908523"/>
              <a:ext cx="257465" cy="619889"/>
            </a:xfrm>
            <a:prstGeom prst="rect">
              <a:avLst/>
            </a:prstGeom>
            <a:solidFill>
              <a:srgbClr val="B3B3B3">
                <a:alpha val="100000"/>
              </a:srgbClr>
            </a:solidFill>
          </p:spPr>
          <p:txBody>
            <a:bodyPr/>
            <a:lstStyle/>
            <a:p/>
          </p:txBody>
        </p:sp>
        <p:sp>
          <p:nvSpPr>
            <p:cNvPr id="72" name="rc72"/>
            <p:cNvSpPr/>
            <p:nvPr/>
          </p:nvSpPr>
          <p:spPr>
            <a:xfrm>
              <a:off x="6196204" y="2907432"/>
              <a:ext cx="257465" cy="622826"/>
            </a:xfrm>
            <a:prstGeom prst="rect">
              <a:avLst/>
            </a:prstGeom>
            <a:solidFill>
              <a:srgbClr val="B3B3B3">
                <a:alpha val="100000"/>
              </a:srgbClr>
            </a:solidFill>
          </p:spPr>
          <p:txBody>
            <a:bodyPr/>
            <a:lstStyle/>
            <a:p/>
          </p:txBody>
        </p:sp>
        <p:sp>
          <p:nvSpPr>
            <p:cNvPr id="73" name="rc73"/>
            <p:cNvSpPr/>
            <p:nvPr/>
          </p:nvSpPr>
          <p:spPr>
            <a:xfrm>
              <a:off x="6482277" y="2901600"/>
              <a:ext cx="257465" cy="613597"/>
            </a:xfrm>
            <a:prstGeom prst="rect">
              <a:avLst/>
            </a:prstGeom>
            <a:solidFill>
              <a:srgbClr val="B3B3B3">
                <a:alpha val="100000"/>
              </a:srgbClr>
            </a:solidFill>
          </p:spPr>
          <p:txBody>
            <a:bodyPr/>
            <a:lstStyle/>
            <a:p/>
          </p:txBody>
        </p:sp>
        <p:sp>
          <p:nvSpPr>
            <p:cNvPr id="74" name="rc74"/>
            <p:cNvSpPr/>
            <p:nvPr/>
          </p:nvSpPr>
          <p:spPr>
            <a:xfrm>
              <a:off x="6768349" y="2997292"/>
              <a:ext cx="257465" cy="512030"/>
            </a:xfrm>
            <a:prstGeom prst="rect">
              <a:avLst/>
            </a:prstGeom>
            <a:solidFill>
              <a:srgbClr val="B3B3B3">
                <a:alpha val="100000"/>
              </a:srgbClr>
            </a:solidFill>
          </p:spPr>
          <p:txBody>
            <a:bodyPr/>
            <a:lstStyle/>
            <a:p/>
          </p:txBody>
        </p:sp>
        <p:sp>
          <p:nvSpPr>
            <p:cNvPr id="75" name="rc75"/>
            <p:cNvSpPr/>
            <p:nvPr/>
          </p:nvSpPr>
          <p:spPr>
            <a:xfrm>
              <a:off x="7054421" y="2993118"/>
              <a:ext cx="257465" cy="477353"/>
            </a:xfrm>
            <a:prstGeom prst="rect">
              <a:avLst/>
            </a:prstGeom>
            <a:solidFill>
              <a:srgbClr val="B3B3B3">
                <a:alpha val="100000"/>
              </a:srgbClr>
            </a:solidFill>
          </p:spPr>
          <p:txBody>
            <a:bodyPr/>
            <a:lstStyle/>
            <a:p/>
          </p:txBody>
        </p:sp>
        <p:sp>
          <p:nvSpPr>
            <p:cNvPr id="76" name="rc76"/>
            <p:cNvSpPr/>
            <p:nvPr/>
          </p:nvSpPr>
          <p:spPr>
            <a:xfrm>
              <a:off x="7340494" y="2972162"/>
              <a:ext cx="257465" cy="429471"/>
            </a:xfrm>
            <a:prstGeom prst="rect">
              <a:avLst/>
            </a:prstGeom>
            <a:solidFill>
              <a:srgbClr val="B3B3B3">
                <a:alpha val="100000"/>
              </a:srgbClr>
            </a:solidFill>
          </p:spPr>
          <p:txBody>
            <a:bodyPr/>
            <a:lstStyle/>
            <a:p/>
          </p:txBody>
        </p:sp>
        <p:sp>
          <p:nvSpPr>
            <p:cNvPr id="77" name="rc77"/>
            <p:cNvSpPr/>
            <p:nvPr/>
          </p:nvSpPr>
          <p:spPr>
            <a:xfrm>
              <a:off x="7626566" y="2976451"/>
              <a:ext cx="257465" cy="395778"/>
            </a:xfrm>
            <a:prstGeom prst="rect">
              <a:avLst/>
            </a:prstGeom>
            <a:solidFill>
              <a:srgbClr val="B3B3B3">
                <a:alpha val="100000"/>
              </a:srgbClr>
            </a:solidFill>
          </p:spPr>
          <p:txBody>
            <a:bodyPr/>
            <a:lstStyle/>
            <a:p/>
          </p:txBody>
        </p:sp>
        <p:sp>
          <p:nvSpPr>
            <p:cNvPr id="78" name="rc78"/>
            <p:cNvSpPr/>
            <p:nvPr/>
          </p:nvSpPr>
          <p:spPr>
            <a:xfrm>
              <a:off x="7912639" y="3045699"/>
              <a:ext cx="257465" cy="317193"/>
            </a:xfrm>
            <a:prstGeom prst="rect">
              <a:avLst/>
            </a:prstGeom>
            <a:solidFill>
              <a:srgbClr val="B3B3B3">
                <a:alpha val="100000"/>
              </a:srgbClr>
            </a:solidFill>
          </p:spPr>
          <p:txBody>
            <a:bodyPr/>
            <a:lstStyle/>
            <a:p/>
          </p:txBody>
        </p:sp>
        <p:sp>
          <p:nvSpPr>
            <p:cNvPr id="79" name="pl79"/>
            <p:cNvSpPr/>
            <p:nvPr/>
          </p:nvSpPr>
          <p:spPr>
            <a:xfrm>
              <a:off x="1461705" y="1739577"/>
              <a:ext cx="6579665" cy="663699"/>
            </a:xfrm>
            <a:custGeom>
              <a:avLst/>
              <a:pathLst>
                <a:path w="6579665" h="663699">
                  <a:moveTo>
                    <a:pt x="0" y="663699"/>
                  </a:moveTo>
                  <a:lnTo>
                    <a:pt x="286072" y="663699"/>
                  </a:lnTo>
                  <a:lnTo>
                    <a:pt x="572144" y="600489"/>
                  </a:lnTo>
                  <a:lnTo>
                    <a:pt x="858217" y="505675"/>
                  </a:lnTo>
                  <a:lnTo>
                    <a:pt x="1144289" y="410861"/>
                  </a:lnTo>
                  <a:lnTo>
                    <a:pt x="1430362" y="316047"/>
                  </a:lnTo>
                  <a:lnTo>
                    <a:pt x="1716434" y="252837"/>
                  </a:lnTo>
                  <a:lnTo>
                    <a:pt x="2002507" y="158023"/>
                  </a:lnTo>
                  <a:lnTo>
                    <a:pt x="2288579" y="158023"/>
                  </a:lnTo>
                  <a:lnTo>
                    <a:pt x="2574651" y="63209"/>
                  </a:lnTo>
                  <a:lnTo>
                    <a:pt x="2860724" y="0"/>
                  </a:lnTo>
                  <a:lnTo>
                    <a:pt x="3146796" y="0"/>
                  </a:lnTo>
                  <a:lnTo>
                    <a:pt x="3432869" y="0"/>
                  </a:lnTo>
                  <a:lnTo>
                    <a:pt x="3718941" y="63209"/>
                  </a:lnTo>
                  <a:lnTo>
                    <a:pt x="4005014" y="63209"/>
                  </a:lnTo>
                  <a:lnTo>
                    <a:pt x="4291086" y="94814"/>
                  </a:lnTo>
                  <a:lnTo>
                    <a:pt x="4577158" y="94814"/>
                  </a:lnTo>
                  <a:lnTo>
                    <a:pt x="4863231" y="94814"/>
                  </a:lnTo>
                  <a:lnTo>
                    <a:pt x="5149303" y="94814"/>
                  </a:lnTo>
                  <a:lnTo>
                    <a:pt x="5435376" y="63209"/>
                  </a:lnTo>
                  <a:lnTo>
                    <a:pt x="5721448" y="126418"/>
                  </a:lnTo>
                  <a:lnTo>
                    <a:pt x="6007521" y="252837"/>
                  </a:lnTo>
                  <a:lnTo>
                    <a:pt x="6293593" y="284442"/>
                  </a:lnTo>
                  <a:lnTo>
                    <a:pt x="6579665" y="252837"/>
                  </a:lnTo>
                </a:path>
              </a:pathLst>
            </a:custGeom>
            <a:ln w="27101" cap="flat">
              <a:solidFill>
                <a:srgbClr val="0058AB">
                  <a:alpha val="80000"/>
                </a:srgbClr>
              </a:solidFill>
              <a:prstDash val="solid"/>
              <a:round/>
            </a:ln>
          </p:spPr>
          <p:txBody>
            <a:bodyPr/>
            <a:lstStyle/>
            <a:p/>
          </p:txBody>
        </p:sp>
        <p:sp>
          <p:nvSpPr>
            <p:cNvPr id="80" name="pl80"/>
            <p:cNvSpPr/>
            <p:nvPr/>
          </p:nvSpPr>
          <p:spPr>
            <a:xfrm>
              <a:off x="1461705" y="2687719"/>
              <a:ext cx="6579665" cy="1232584"/>
            </a:xfrm>
            <a:custGeom>
              <a:avLst/>
              <a:pathLst>
                <a:path w="6579665" h="1232584">
                  <a:moveTo>
                    <a:pt x="0" y="1232584"/>
                  </a:moveTo>
                  <a:lnTo>
                    <a:pt x="286072" y="1232584"/>
                  </a:lnTo>
                  <a:lnTo>
                    <a:pt x="572144" y="1232584"/>
                  </a:lnTo>
                  <a:lnTo>
                    <a:pt x="858217" y="1232584"/>
                  </a:lnTo>
                  <a:lnTo>
                    <a:pt x="1144289" y="1232584"/>
                  </a:lnTo>
                  <a:lnTo>
                    <a:pt x="1430362" y="1200979"/>
                  </a:lnTo>
                  <a:lnTo>
                    <a:pt x="1716434" y="1169374"/>
                  </a:lnTo>
                  <a:lnTo>
                    <a:pt x="2002507" y="1200979"/>
                  </a:lnTo>
                  <a:lnTo>
                    <a:pt x="2288579" y="1106165"/>
                  </a:lnTo>
                  <a:lnTo>
                    <a:pt x="2574651" y="1106165"/>
                  </a:lnTo>
                  <a:lnTo>
                    <a:pt x="2860724" y="1074560"/>
                  </a:lnTo>
                  <a:lnTo>
                    <a:pt x="3146796" y="1074560"/>
                  </a:lnTo>
                  <a:lnTo>
                    <a:pt x="3432869" y="1042955"/>
                  </a:lnTo>
                  <a:lnTo>
                    <a:pt x="3718941" y="916537"/>
                  </a:lnTo>
                  <a:lnTo>
                    <a:pt x="4005014" y="884932"/>
                  </a:lnTo>
                  <a:lnTo>
                    <a:pt x="4291086" y="726908"/>
                  </a:lnTo>
                  <a:lnTo>
                    <a:pt x="4577158" y="568885"/>
                  </a:lnTo>
                  <a:lnTo>
                    <a:pt x="4863231" y="537280"/>
                  </a:lnTo>
                  <a:lnTo>
                    <a:pt x="5149303" y="505675"/>
                  </a:lnTo>
                  <a:lnTo>
                    <a:pt x="5435376" y="252837"/>
                  </a:lnTo>
                  <a:lnTo>
                    <a:pt x="5721448" y="221233"/>
                  </a:lnTo>
                  <a:lnTo>
                    <a:pt x="6007521" y="221233"/>
                  </a:lnTo>
                  <a:lnTo>
                    <a:pt x="6293593" y="158023"/>
                  </a:lnTo>
                  <a:lnTo>
                    <a:pt x="6579665" y="0"/>
                  </a:lnTo>
                </a:path>
              </a:pathLst>
            </a:custGeom>
            <a:ln w="27101" cap="flat">
              <a:solidFill>
                <a:srgbClr val="333333">
                  <a:alpha val="80000"/>
                </a:srgbClr>
              </a:solidFill>
              <a:prstDash val="solid"/>
              <a:round/>
            </a:ln>
          </p:spPr>
          <p:txBody>
            <a:bodyPr/>
            <a:lstStyle/>
            <a:p/>
          </p:txBody>
        </p:sp>
        <p:sp>
          <p:nvSpPr>
            <p:cNvPr id="81" name="tx81"/>
            <p:cNvSpPr/>
            <p:nvPr/>
          </p:nvSpPr>
          <p:spPr>
            <a:xfrm>
              <a:off x="6826744" y="16198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82" name="tx82"/>
            <p:cNvSpPr/>
            <p:nvPr/>
          </p:nvSpPr>
          <p:spPr>
            <a:xfrm>
              <a:off x="7112816" y="16830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68</a:t>
              </a:r>
            </a:p>
          </p:txBody>
        </p:sp>
        <p:sp>
          <p:nvSpPr>
            <p:cNvPr id="83" name="tx83"/>
            <p:cNvSpPr/>
            <p:nvPr/>
          </p:nvSpPr>
          <p:spPr>
            <a:xfrm>
              <a:off x="7398888" y="18094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64</a:t>
              </a:r>
            </a:p>
          </p:txBody>
        </p:sp>
        <p:sp>
          <p:nvSpPr>
            <p:cNvPr id="84" name="tx84"/>
            <p:cNvSpPr/>
            <p:nvPr/>
          </p:nvSpPr>
          <p:spPr>
            <a:xfrm>
              <a:off x="7684961" y="18409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63</a:t>
              </a:r>
            </a:p>
          </p:txBody>
        </p:sp>
        <p:sp>
          <p:nvSpPr>
            <p:cNvPr id="85" name="tx85"/>
            <p:cNvSpPr/>
            <p:nvPr/>
          </p:nvSpPr>
          <p:spPr>
            <a:xfrm>
              <a:off x="7971033" y="18094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64</a:t>
              </a:r>
            </a:p>
          </p:txBody>
        </p:sp>
        <p:sp>
          <p:nvSpPr>
            <p:cNvPr id="86" name="tx86"/>
            <p:cNvSpPr/>
            <p:nvPr/>
          </p:nvSpPr>
          <p:spPr>
            <a:xfrm>
              <a:off x="6826744" y="300195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34</a:t>
              </a:r>
            </a:p>
          </p:txBody>
        </p:sp>
        <p:sp>
          <p:nvSpPr>
            <p:cNvPr id="87" name="tx87"/>
            <p:cNvSpPr/>
            <p:nvPr/>
          </p:nvSpPr>
          <p:spPr>
            <a:xfrm>
              <a:off x="7112816" y="297034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35</a:t>
              </a:r>
            </a:p>
          </p:txBody>
        </p:sp>
        <p:sp>
          <p:nvSpPr>
            <p:cNvPr id="88" name="tx88"/>
            <p:cNvSpPr/>
            <p:nvPr/>
          </p:nvSpPr>
          <p:spPr>
            <a:xfrm>
              <a:off x="7398888" y="297034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35</a:t>
              </a:r>
            </a:p>
          </p:txBody>
        </p:sp>
        <p:sp>
          <p:nvSpPr>
            <p:cNvPr id="89" name="tx89"/>
            <p:cNvSpPr/>
            <p:nvPr/>
          </p:nvSpPr>
          <p:spPr>
            <a:xfrm>
              <a:off x="7684961" y="290713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37</a:t>
              </a:r>
            </a:p>
          </p:txBody>
        </p:sp>
        <p:sp>
          <p:nvSpPr>
            <p:cNvPr id="90" name="tx90"/>
            <p:cNvSpPr/>
            <p:nvPr/>
          </p:nvSpPr>
          <p:spPr>
            <a:xfrm>
              <a:off x="7971033" y="275072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42</a:t>
              </a:r>
            </a:p>
          </p:txBody>
        </p:sp>
        <p:sp>
          <p:nvSpPr>
            <p:cNvPr id="91" name="tx91"/>
            <p:cNvSpPr/>
            <p:nvPr/>
          </p:nvSpPr>
          <p:spPr>
            <a:xfrm>
              <a:off x="1386356" y="36891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92" name="tx92"/>
            <p:cNvSpPr/>
            <p:nvPr/>
          </p:nvSpPr>
          <p:spPr>
            <a:xfrm>
              <a:off x="2816719" y="373222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93" name="tx93"/>
            <p:cNvSpPr/>
            <p:nvPr/>
          </p:nvSpPr>
          <p:spPr>
            <a:xfrm>
              <a:off x="4247081" y="377846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4" name="tx94"/>
            <p:cNvSpPr/>
            <p:nvPr/>
          </p:nvSpPr>
          <p:spPr>
            <a:xfrm>
              <a:off x="5677443" y="37375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95" name="tx95"/>
            <p:cNvSpPr/>
            <p:nvPr/>
          </p:nvSpPr>
          <p:spPr>
            <a:xfrm>
              <a:off x="6821733" y="37217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96" name="tx96"/>
            <p:cNvSpPr/>
            <p:nvPr/>
          </p:nvSpPr>
          <p:spPr>
            <a:xfrm>
              <a:off x="7107805" y="370399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97" name="tx97"/>
            <p:cNvSpPr/>
            <p:nvPr/>
          </p:nvSpPr>
          <p:spPr>
            <a:xfrm>
              <a:off x="7393878" y="36679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98" name="tx98"/>
            <p:cNvSpPr/>
            <p:nvPr/>
          </p:nvSpPr>
          <p:spPr>
            <a:xfrm>
              <a:off x="7679950" y="36532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99" name="tx99"/>
            <p:cNvSpPr/>
            <p:nvPr/>
          </p:nvSpPr>
          <p:spPr>
            <a:xfrm>
              <a:off x="7966022" y="36485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00" name="tx100"/>
            <p:cNvSpPr/>
            <p:nvPr/>
          </p:nvSpPr>
          <p:spPr>
            <a:xfrm>
              <a:off x="1386356" y="319400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1" name="tx101"/>
            <p:cNvSpPr/>
            <p:nvPr/>
          </p:nvSpPr>
          <p:spPr>
            <a:xfrm>
              <a:off x="2816719" y="31789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02" name="tx102"/>
            <p:cNvSpPr/>
            <p:nvPr/>
          </p:nvSpPr>
          <p:spPr>
            <a:xfrm>
              <a:off x="4262140" y="31811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3" name="tx103"/>
            <p:cNvSpPr/>
            <p:nvPr/>
          </p:nvSpPr>
          <p:spPr>
            <a:xfrm>
              <a:off x="5677443" y="315739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04" name="tx104"/>
            <p:cNvSpPr/>
            <p:nvPr/>
          </p:nvSpPr>
          <p:spPr>
            <a:xfrm>
              <a:off x="6866937" y="321551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5" name="tx105"/>
            <p:cNvSpPr/>
            <p:nvPr/>
          </p:nvSpPr>
          <p:spPr>
            <a:xfrm>
              <a:off x="7107805" y="31913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06" name="tx106"/>
            <p:cNvSpPr/>
            <p:nvPr/>
          </p:nvSpPr>
          <p:spPr>
            <a:xfrm>
              <a:off x="7393878" y="31464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7" name="tx107"/>
            <p:cNvSpPr/>
            <p:nvPr/>
          </p:nvSpPr>
          <p:spPr>
            <a:xfrm>
              <a:off x="7679950" y="313421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8" name="tx108"/>
            <p:cNvSpPr/>
            <p:nvPr/>
          </p:nvSpPr>
          <p:spPr>
            <a:xfrm>
              <a:off x="7966022" y="316380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9" name="tx109"/>
            <p:cNvSpPr/>
            <p:nvPr/>
          </p:nvSpPr>
          <p:spPr>
            <a:xfrm>
              <a:off x="1356212" y="28823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13.5</a:t>
              </a:r>
            </a:p>
          </p:txBody>
        </p:sp>
        <p:sp>
          <p:nvSpPr>
            <p:cNvPr id="110" name="tx110"/>
            <p:cNvSpPr/>
            <p:nvPr/>
          </p:nvSpPr>
          <p:spPr>
            <a:xfrm>
              <a:off x="2786574" y="275740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15.1</a:t>
              </a:r>
            </a:p>
          </p:txBody>
        </p:sp>
        <p:sp>
          <p:nvSpPr>
            <p:cNvPr id="111" name="tx111"/>
            <p:cNvSpPr/>
            <p:nvPr/>
          </p:nvSpPr>
          <p:spPr>
            <a:xfrm>
              <a:off x="4216936" y="265750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16.3</a:t>
              </a:r>
            </a:p>
          </p:txBody>
        </p:sp>
        <p:sp>
          <p:nvSpPr>
            <p:cNvPr id="112" name="tx112"/>
            <p:cNvSpPr/>
            <p:nvPr/>
          </p:nvSpPr>
          <p:spPr>
            <a:xfrm>
              <a:off x="5647298" y="269850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15.8</a:t>
              </a:r>
            </a:p>
          </p:txBody>
        </p:sp>
        <p:sp>
          <p:nvSpPr>
            <p:cNvPr id="113" name="tx113"/>
            <p:cNvSpPr/>
            <p:nvPr/>
          </p:nvSpPr>
          <p:spPr>
            <a:xfrm>
              <a:off x="6791588" y="285501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13.9</a:t>
              </a:r>
            </a:p>
          </p:txBody>
        </p:sp>
        <p:sp>
          <p:nvSpPr>
            <p:cNvPr id="114" name="tx114"/>
            <p:cNvSpPr/>
            <p:nvPr/>
          </p:nvSpPr>
          <p:spPr>
            <a:xfrm>
              <a:off x="7077660" y="285042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13.9</a:t>
              </a:r>
            </a:p>
          </p:txBody>
        </p:sp>
        <p:sp>
          <p:nvSpPr>
            <p:cNvPr id="115" name="tx115"/>
            <p:cNvSpPr/>
            <p:nvPr/>
          </p:nvSpPr>
          <p:spPr>
            <a:xfrm>
              <a:off x="7363733" y="282874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14.2</a:t>
              </a:r>
            </a:p>
          </p:txBody>
        </p:sp>
        <p:sp>
          <p:nvSpPr>
            <p:cNvPr id="116" name="tx116"/>
            <p:cNvSpPr/>
            <p:nvPr/>
          </p:nvSpPr>
          <p:spPr>
            <a:xfrm>
              <a:off x="7649805" y="283346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14.1</a:t>
              </a:r>
            </a:p>
          </p:txBody>
        </p:sp>
        <p:sp>
          <p:nvSpPr>
            <p:cNvPr id="117" name="tx117"/>
            <p:cNvSpPr/>
            <p:nvPr/>
          </p:nvSpPr>
          <p:spPr>
            <a:xfrm>
              <a:off x="7935878" y="290826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13.2</a:t>
              </a:r>
            </a:p>
          </p:txBody>
        </p:sp>
        <p:sp>
          <p:nvSpPr>
            <p:cNvPr id="118" name="tx118"/>
            <p:cNvSpPr/>
            <p:nvPr/>
          </p:nvSpPr>
          <p:spPr>
            <a:xfrm>
              <a:off x="716778" y="3958265"/>
              <a:ext cx="21170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0M</a:t>
              </a:r>
            </a:p>
          </p:txBody>
        </p:sp>
        <p:sp>
          <p:nvSpPr>
            <p:cNvPr id="119" name="tx119"/>
            <p:cNvSpPr/>
            <p:nvPr/>
          </p:nvSpPr>
          <p:spPr>
            <a:xfrm>
              <a:off x="632020" y="3223604"/>
              <a:ext cx="29646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10M</a:t>
              </a:r>
            </a:p>
          </p:txBody>
        </p:sp>
        <p:sp>
          <p:nvSpPr>
            <p:cNvPr id="120" name="tx120"/>
            <p:cNvSpPr/>
            <p:nvPr/>
          </p:nvSpPr>
          <p:spPr>
            <a:xfrm>
              <a:off x="632020" y="2488943"/>
              <a:ext cx="29646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20M</a:t>
              </a:r>
            </a:p>
          </p:txBody>
        </p:sp>
        <p:sp>
          <p:nvSpPr>
            <p:cNvPr id="121" name="tx121"/>
            <p:cNvSpPr/>
            <p:nvPr/>
          </p:nvSpPr>
          <p:spPr>
            <a:xfrm>
              <a:off x="632020" y="1754207"/>
              <a:ext cx="296465"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30M</a:t>
              </a:r>
            </a:p>
          </p:txBody>
        </p:sp>
        <p:sp>
          <p:nvSpPr>
            <p:cNvPr id="122" name="tx122"/>
            <p:cNvSpPr/>
            <p:nvPr/>
          </p:nvSpPr>
          <p:spPr>
            <a:xfrm>
              <a:off x="632020" y="1019620"/>
              <a:ext cx="29646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40M</a:t>
              </a:r>
            </a:p>
          </p:txBody>
        </p:sp>
        <p:sp>
          <p:nvSpPr>
            <p:cNvPr id="123" name="tx123"/>
            <p:cNvSpPr/>
            <p:nvPr/>
          </p:nvSpPr>
          <p:spPr>
            <a:xfrm>
              <a:off x="8574591" y="3958265"/>
              <a:ext cx="8475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a:t>
              </a:r>
            </a:p>
          </p:txBody>
        </p:sp>
        <p:sp>
          <p:nvSpPr>
            <p:cNvPr id="124" name="tx124"/>
            <p:cNvSpPr/>
            <p:nvPr/>
          </p:nvSpPr>
          <p:spPr>
            <a:xfrm>
              <a:off x="8574591" y="3168147"/>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25</a:t>
              </a:r>
            </a:p>
          </p:txBody>
        </p:sp>
        <p:sp>
          <p:nvSpPr>
            <p:cNvPr id="125" name="tx125"/>
            <p:cNvSpPr/>
            <p:nvPr/>
          </p:nvSpPr>
          <p:spPr>
            <a:xfrm>
              <a:off x="8574591" y="2378029"/>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50</a:t>
              </a:r>
            </a:p>
          </p:txBody>
        </p:sp>
        <p:sp>
          <p:nvSpPr>
            <p:cNvPr id="126" name="tx126"/>
            <p:cNvSpPr/>
            <p:nvPr/>
          </p:nvSpPr>
          <p:spPr>
            <a:xfrm>
              <a:off x="8574591" y="1589771"/>
              <a:ext cx="1695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75</a:t>
              </a:r>
            </a:p>
          </p:txBody>
        </p:sp>
        <p:sp>
          <p:nvSpPr>
            <p:cNvPr id="127" name="tx127"/>
            <p:cNvSpPr/>
            <p:nvPr/>
          </p:nvSpPr>
          <p:spPr>
            <a:xfrm>
              <a:off x="8574591" y="797793"/>
              <a:ext cx="254272"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100</a:t>
              </a:r>
            </a:p>
          </p:txBody>
        </p:sp>
        <p:sp>
          <p:nvSpPr>
            <p:cNvPr id="128" name="tx128"/>
            <p:cNvSpPr/>
            <p:nvPr/>
          </p:nvSpPr>
          <p:spPr>
            <a:xfrm rot="-5400000">
              <a:off x="1291037"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9" name="tx129"/>
            <p:cNvSpPr/>
            <p:nvPr/>
          </p:nvSpPr>
          <p:spPr>
            <a:xfrm rot="-5400000">
              <a:off x="2721399"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30" name="tx130"/>
            <p:cNvSpPr/>
            <p:nvPr/>
          </p:nvSpPr>
          <p:spPr>
            <a:xfrm rot="-5400000">
              <a:off x="4151761"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31" name="tx131"/>
            <p:cNvSpPr/>
            <p:nvPr/>
          </p:nvSpPr>
          <p:spPr>
            <a:xfrm rot="-5400000">
              <a:off x="5582123"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2" name="tx132"/>
            <p:cNvSpPr/>
            <p:nvPr/>
          </p:nvSpPr>
          <p:spPr>
            <a:xfrm rot="-5400000">
              <a:off x="6726413"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3" name="tx133"/>
            <p:cNvSpPr/>
            <p:nvPr/>
          </p:nvSpPr>
          <p:spPr>
            <a:xfrm rot="-5400000">
              <a:off x="7012485"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4" name="tx134"/>
            <p:cNvSpPr/>
            <p:nvPr/>
          </p:nvSpPr>
          <p:spPr>
            <a:xfrm rot="-5400000">
              <a:off x="7298558"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5" name="tx135"/>
            <p:cNvSpPr/>
            <p:nvPr/>
          </p:nvSpPr>
          <p:spPr>
            <a:xfrm rot="-5400000">
              <a:off x="7584630"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6" name="tx136"/>
            <p:cNvSpPr/>
            <p:nvPr/>
          </p:nvSpPr>
          <p:spPr>
            <a:xfrm rot="-5400000">
              <a:off x="7870665" y="4347970"/>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7" name="tx137"/>
            <p:cNvSpPr/>
            <p:nvPr/>
          </p:nvSpPr>
          <p:spPr>
            <a:xfrm rot="-5400000">
              <a:off x="-751714" y="2379172"/>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38" name="tx138"/>
            <p:cNvSpPr/>
            <p:nvPr/>
          </p:nvSpPr>
          <p:spPr>
            <a:xfrm rot="5400000">
              <a:off x="8306669" y="2379172"/>
              <a:ext cx="13211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 Coverage (%)</a:t>
              </a:r>
            </a:p>
          </p:txBody>
        </p:sp>
        <p:sp>
          <p:nvSpPr>
            <p:cNvPr id="139" name="pl139"/>
            <p:cNvSpPr/>
            <p:nvPr/>
          </p:nvSpPr>
          <p:spPr>
            <a:xfrm>
              <a:off x="2902637" y="506767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40" name="pl140"/>
            <p:cNvSpPr/>
            <p:nvPr/>
          </p:nvSpPr>
          <p:spPr>
            <a:xfrm>
              <a:off x="3684687" y="5067675"/>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41" name="tx141"/>
            <p:cNvSpPr/>
            <p:nvPr/>
          </p:nvSpPr>
          <p:spPr>
            <a:xfrm>
              <a:off x="3169736"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a:t>
              </a:r>
            </a:p>
          </p:txBody>
        </p:sp>
        <p:sp>
          <p:nvSpPr>
            <p:cNvPr id="142" name="tx142"/>
            <p:cNvSpPr/>
            <p:nvPr/>
          </p:nvSpPr>
          <p:spPr>
            <a:xfrm>
              <a:off x="3951787"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MCV2</a:t>
              </a:r>
            </a:p>
          </p:txBody>
        </p:sp>
        <p:sp>
          <p:nvSpPr>
            <p:cNvPr id="143" name="rc143"/>
            <p:cNvSpPr/>
            <p:nvPr/>
          </p:nvSpPr>
          <p:spPr>
            <a:xfrm>
              <a:off x="4662559" y="4966947"/>
              <a:ext cx="201456" cy="201456"/>
            </a:xfrm>
            <a:prstGeom prst="rect">
              <a:avLst/>
            </a:prstGeom>
            <a:solidFill>
              <a:srgbClr val="E2231A">
                <a:alpha val="100000"/>
              </a:srgbClr>
            </a:solidFill>
          </p:spPr>
          <p:txBody>
            <a:bodyPr/>
            <a:lstStyle/>
            <a:p/>
          </p:txBody>
        </p:sp>
        <p:sp>
          <p:nvSpPr>
            <p:cNvPr id="144" name="rc144"/>
            <p:cNvSpPr/>
            <p:nvPr/>
          </p:nvSpPr>
          <p:spPr>
            <a:xfrm>
              <a:off x="5681766" y="4966947"/>
              <a:ext cx="201456" cy="201456"/>
            </a:xfrm>
            <a:prstGeom prst="rect">
              <a:avLst/>
            </a:prstGeom>
            <a:solidFill>
              <a:srgbClr val="B3B3B3">
                <a:alpha val="100000"/>
              </a:srgbClr>
            </a:solidFill>
          </p:spPr>
          <p:txBody>
            <a:bodyPr/>
            <a:lstStyle/>
            <a:p/>
          </p:txBody>
        </p:sp>
        <p:sp>
          <p:nvSpPr>
            <p:cNvPr id="145" name="tx145"/>
            <p:cNvSpPr/>
            <p:nvPr/>
          </p:nvSpPr>
          <p:spPr>
            <a:xfrm>
              <a:off x="4942604"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MCV1</a:t>
              </a:r>
            </a:p>
          </p:txBody>
        </p:sp>
        <p:sp>
          <p:nvSpPr>
            <p:cNvPr id="146" name="tx146"/>
            <p:cNvSpPr/>
            <p:nvPr/>
          </p:nvSpPr>
          <p:spPr>
            <a:xfrm>
              <a:off x="5961812"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MCV2</a:t>
              </a:r>
            </a:p>
          </p:txBody>
        </p:sp>
        <p:sp>
          <p:nvSpPr>
            <p:cNvPr id="147" name="tx147"/>
            <p:cNvSpPr/>
            <p:nvPr/>
          </p:nvSpPr>
          <p:spPr>
            <a:xfrm>
              <a:off x="991116" y="467611"/>
              <a:ext cx="71846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LICs, 2000-2023</a:t>
              </a:r>
            </a:p>
          </p:txBody>
        </p:sp>
        <p:sp>
          <p:nvSpPr>
            <p:cNvPr id="148" name="pl148"/>
            <p:cNvSpPr/>
            <p:nvPr/>
          </p:nvSpPr>
          <p:spPr>
            <a:xfrm>
              <a:off x="991116" y="5730345"/>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149" name="pl149"/>
            <p:cNvSpPr/>
            <p:nvPr/>
          </p:nvSpPr>
          <p:spPr>
            <a:xfrm>
              <a:off x="2507974"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4857978"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7207981"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991116" y="5922891"/>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53" name="pl153"/>
            <p:cNvSpPr/>
            <p:nvPr/>
          </p:nvSpPr>
          <p:spPr>
            <a:xfrm>
              <a:off x="991116" y="5537800"/>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54" name="pl154"/>
            <p:cNvSpPr/>
            <p:nvPr/>
          </p:nvSpPr>
          <p:spPr>
            <a:xfrm>
              <a:off x="1332973"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682976"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032980"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8382983"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332973" y="5802550"/>
              <a:ext cx="3235831" cy="240682"/>
            </a:xfrm>
            <a:prstGeom prst="rect">
              <a:avLst/>
            </a:prstGeom>
            <a:solidFill>
              <a:srgbClr val="E2231A">
                <a:alpha val="100000"/>
              </a:srgbClr>
            </a:solidFill>
          </p:spPr>
          <p:txBody>
            <a:bodyPr/>
            <a:lstStyle/>
            <a:p/>
          </p:txBody>
        </p:sp>
        <p:sp>
          <p:nvSpPr>
            <p:cNvPr id="159" name="rc159"/>
            <p:cNvSpPr/>
            <p:nvPr/>
          </p:nvSpPr>
          <p:spPr>
            <a:xfrm>
              <a:off x="1332973" y="5417459"/>
              <a:ext cx="4172619" cy="240682"/>
            </a:xfrm>
            <a:prstGeom prst="rect">
              <a:avLst/>
            </a:prstGeom>
            <a:solidFill>
              <a:srgbClr val="E2231A">
                <a:alpha val="100000"/>
              </a:srgbClr>
            </a:solidFill>
          </p:spPr>
          <p:txBody>
            <a:bodyPr/>
            <a:lstStyle/>
            <a:p/>
          </p:txBody>
        </p:sp>
        <p:sp>
          <p:nvSpPr>
            <p:cNvPr id="160" name="rc160"/>
            <p:cNvSpPr/>
            <p:nvPr/>
          </p:nvSpPr>
          <p:spPr>
            <a:xfrm>
              <a:off x="4568804" y="5802550"/>
              <a:ext cx="3275722" cy="240682"/>
            </a:xfrm>
            <a:prstGeom prst="rect">
              <a:avLst/>
            </a:prstGeom>
            <a:solidFill>
              <a:srgbClr val="B3B3B3">
                <a:alpha val="100000"/>
              </a:srgbClr>
            </a:solidFill>
          </p:spPr>
          <p:txBody>
            <a:bodyPr/>
            <a:lstStyle/>
            <a:p/>
          </p:txBody>
        </p:sp>
        <p:sp>
          <p:nvSpPr>
            <p:cNvPr id="161" name="rc161"/>
            <p:cNvSpPr/>
            <p:nvPr/>
          </p:nvSpPr>
          <p:spPr>
            <a:xfrm>
              <a:off x="5505593" y="5417459"/>
              <a:ext cx="2029248" cy="240682"/>
            </a:xfrm>
            <a:prstGeom prst="rect">
              <a:avLst/>
            </a:prstGeom>
            <a:solidFill>
              <a:srgbClr val="B3B3B3">
                <a:alpha val="100000"/>
              </a:srgbClr>
            </a:solidFill>
          </p:spPr>
          <p:txBody>
            <a:bodyPr/>
            <a:lstStyle/>
            <a:p/>
          </p:txBody>
        </p:sp>
        <p:sp>
          <p:nvSpPr>
            <p:cNvPr id="162" name="tx162"/>
            <p:cNvSpPr/>
            <p:nvPr/>
          </p:nvSpPr>
          <p:spPr>
            <a:xfrm>
              <a:off x="2530106" y="5869288"/>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6.9</a:t>
              </a:r>
            </a:p>
          </p:txBody>
        </p:sp>
        <p:sp>
          <p:nvSpPr>
            <p:cNvPr id="163" name="tx163"/>
            <p:cNvSpPr/>
            <p:nvPr/>
          </p:nvSpPr>
          <p:spPr>
            <a:xfrm>
              <a:off x="2998500" y="5484196"/>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8.9</a:t>
              </a:r>
            </a:p>
          </p:txBody>
        </p:sp>
        <p:sp>
          <p:nvSpPr>
            <p:cNvPr id="164" name="tx164"/>
            <p:cNvSpPr/>
            <p:nvPr/>
          </p:nvSpPr>
          <p:spPr>
            <a:xfrm>
              <a:off x="5844346" y="5869288"/>
              <a:ext cx="724637"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7</a:t>
              </a:r>
            </a:p>
          </p:txBody>
        </p:sp>
        <p:sp>
          <p:nvSpPr>
            <p:cNvPr id="165" name="tx165"/>
            <p:cNvSpPr/>
            <p:nvPr/>
          </p:nvSpPr>
          <p:spPr>
            <a:xfrm>
              <a:off x="6099434" y="5484128"/>
              <a:ext cx="841565" cy="10385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4.3</a:t>
              </a:r>
            </a:p>
          </p:txBody>
        </p:sp>
        <p:sp>
          <p:nvSpPr>
            <p:cNvPr id="166" name="tx166"/>
            <p:cNvSpPr/>
            <p:nvPr/>
          </p:nvSpPr>
          <p:spPr>
            <a:xfrm>
              <a:off x="8029446" y="5868900"/>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13.9</a:t>
              </a:r>
            </a:p>
          </p:txBody>
        </p:sp>
        <p:sp>
          <p:nvSpPr>
            <p:cNvPr id="167" name="tx167"/>
            <p:cNvSpPr/>
            <p:nvPr/>
          </p:nvSpPr>
          <p:spPr>
            <a:xfrm>
              <a:off x="7704276" y="5483809"/>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13.2</a:t>
              </a:r>
            </a:p>
          </p:txBody>
        </p:sp>
        <p:sp>
          <p:nvSpPr>
            <p:cNvPr id="168" name="tx168"/>
            <p:cNvSpPr/>
            <p:nvPr/>
          </p:nvSpPr>
          <p:spPr>
            <a:xfrm>
              <a:off x="589456" y="5866039"/>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69" name="tx169"/>
            <p:cNvSpPr/>
            <p:nvPr/>
          </p:nvSpPr>
          <p:spPr>
            <a:xfrm>
              <a:off x="589456" y="5480873"/>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70" name="tx170"/>
            <p:cNvSpPr/>
            <p:nvPr/>
          </p:nvSpPr>
          <p:spPr>
            <a:xfrm>
              <a:off x="1205948" y="6134844"/>
              <a:ext cx="254049"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 M</a:t>
              </a:r>
            </a:p>
          </p:txBody>
        </p:sp>
        <p:sp>
          <p:nvSpPr>
            <p:cNvPr id="171" name="tx171"/>
            <p:cNvSpPr/>
            <p:nvPr/>
          </p:nvSpPr>
          <p:spPr>
            <a:xfrm>
              <a:off x="3555951" y="6135291"/>
              <a:ext cx="254049" cy="11095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 M</a:t>
              </a:r>
            </a:p>
          </p:txBody>
        </p:sp>
        <p:sp>
          <p:nvSpPr>
            <p:cNvPr id="172" name="tx172"/>
            <p:cNvSpPr/>
            <p:nvPr/>
          </p:nvSpPr>
          <p:spPr>
            <a:xfrm>
              <a:off x="5863576" y="6134844"/>
              <a:ext cx="33880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 M</a:t>
              </a:r>
            </a:p>
          </p:txBody>
        </p:sp>
        <p:sp>
          <p:nvSpPr>
            <p:cNvPr id="173" name="tx173"/>
            <p:cNvSpPr/>
            <p:nvPr/>
          </p:nvSpPr>
          <p:spPr>
            <a:xfrm>
              <a:off x="8213579" y="6134844"/>
              <a:ext cx="33880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15 M</a:t>
              </a:r>
            </a:p>
          </p:txBody>
        </p:sp>
        <p:sp>
          <p:nvSpPr>
            <p:cNvPr id="174" name="tx174"/>
            <p:cNvSpPr/>
            <p:nvPr/>
          </p:nvSpPr>
          <p:spPr>
            <a:xfrm>
              <a:off x="3548747" y="6279176"/>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75" name="tx175"/>
            <p:cNvSpPr/>
            <p:nvPr/>
          </p:nvSpPr>
          <p:spPr>
            <a:xfrm>
              <a:off x="4350374"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relatively constant at 64%. This is lower than in 2019, where coverage was 70%.
8,878,000 children missed their routine first dose of measles vaccine.
MCV2 is typically administered to children between 18 months and five years old. MCV2 coverage increased at 42%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905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40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990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406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31155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6156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1015678"/>
              <a:ext cx="3397293" cy="89996"/>
            </a:xfrm>
            <a:custGeom>
              <a:avLst/>
              <a:pathLst>
                <a:path w="3397293" h="89996">
                  <a:moveTo>
                    <a:pt x="0" y="89996"/>
                  </a:moveTo>
                  <a:lnTo>
                    <a:pt x="147708" y="89996"/>
                  </a:lnTo>
                  <a:lnTo>
                    <a:pt x="295416" y="59997"/>
                  </a:lnTo>
                  <a:lnTo>
                    <a:pt x="443125" y="59997"/>
                  </a:lnTo>
                  <a:lnTo>
                    <a:pt x="590833" y="29998"/>
                  </a:lnTo>
                  <a:lnTo>
                    <a:pt x="738541" y="59997"/>
                  </a:lnTo>
                  <a:lnTo>
                    <a:pt x="886250" y="29998"/>
                  </a:lnTo>
                  <a:lnTo>
                    <a:pt x="1033958" y="29998"/>
                  </a:lnTo>
                  <a:lnTo>
                    <a:pt x="1181667" y="29998"/>
                  </a:lnTo>
                  <a:lnTo>
                    <a:pt x="1329375" y="59997"/>
                  </a:lnTo>
                  <a:lnTo>
                    <a:pt x="1477083" y="29998"/>
                  </a:lnTo>
                  <a:lnTo>
                    <a:pt x="1624792" y="29998"/>
                  </a:lnTo>
                  <a:lnTo>
                    <a:pt x="1772500" y="29998"/>
                  </a:lnTo>
                  <a:lnTo>
                    <a:pt x="1920209" y="29998"/>
                  </a:lnTo>
                  <a:lnTo>
                    <a:pt x="2067917" y="0"/>
                  </a:lnTo>
                  <a:lnTo>
                    <a:pt x="2215625" y="29998"/>
                  </a:lnTo>
                  <a:lnTo>
                    <a:pt x="2363334" y="29998"/>
                  </a:lnTo>
                  <a:lnTo>
                    <a:pt x="2511042" y="29998"/>
                  </a:lnTo>
                  <a:lnTo>
                    <a:pt x="2658751" y="29998"/>
                  </a:lnTo>
                  <a:lnTo>
                    <a:pt x="2806459" y="29998"/>
                  </a:lnTo>
                  <a:lnTo>
                    <a:pt x="2954167" y="29998"/>
                  </a:lnTo>
                  <a:lnTo>
                    <a:pt x="3101876" y="29998"/>
                  </a:lnTo>
                  <a:lnTo>
                    <a:pt x="3249584" y="29998"/>
                  </a:lnTo>
                  <a:lnTo>
                    <a:pt x="3397293" y="29998"/>
                  </a:lnTo>
                </a:path>
              </a:pathLst>
            </a:custGeom>
            <a:ln w="27101" cap="flat">
              <a:solidFill>
                <a:srgbClr val="80BD41">
                  <a:alpha val="69803"/>
                </a:srgbClr>
              </a:solidFill>
              <a:prstDash val="solid"/>
              <a:round/>
            </a:ln>
          </p:spPr>
          <p:txBody>
            <a:bodyPr/>
            <a:lstStyle/>
            <a:p/>
          </p:txBody>
        </p:sp>
        <p:sp>
          <p:nvSpPr>
            <p:cNvPr id="26" name="pl26"/>
            <p:cNvSpPr/>
            <p:nvPr/>
          </p:nvSpPr>
          <p:spPr>
            <a:xfrm>
              <a:off x="1120965" y="1705649"/>
              <a:ext cx="3397293" cy="629974"/>
            </a:xfrm>
            <a:custGeom>
              <a:avLst/>
              <a:pathLst>
                <a:path w="3397293" h="629974">
                  <a:moveTo>
                    <a:pt x="0" y="629974"/>
                  </a:moveTo>
                  <a:lnTo>
                    <a:pt x="147708" y="629974"/>
                  </a:lnTo>
                  <a:lnTo>
                    <a:pt x="295416" y="569976"/>
                  </a:lnTo>
                  <a:lnTo>
                    <a:pt x="443125" y="479980"/>
                  </a:lnTo>
                  <a:lnTo>
                    <a:pt x="590833" y="389983"/>
                  </a:lnTo>
                  <a:lnTo>
                    <a:pt x="738541" y="299987"/>
                  </a:lnTo>
                  <a:lnTo>
                    <a:pt x="886250" y="239990"/>
                  </a:lnTo>
                  <a:lnTo>
                    <a:pt x="1033958" y="149993"/>
                  </a:lnTo>
                  <a:lnTo>
                    <a:pt x="1181667" y="149993"/>
                  </a:lnTo>
                  <a:lnTo>
                    <a:pt x="1329375" y="59997"/>
                  </a:lnTo>
                  <a:lnTo>
                    <a:pt x="1477083" y="0"/>
                  </a:lnTo>
                  <a:lnTo>
                    <a:pt x="1624792" y="0"/>
                  </a:lnTo>
                  <a:lnTo>
                    <a:pt x="1772500" y="0"/>
                  </a:lnTo>
                  <a:lnTo>
                    <a:pt x="1920209" y="59997"/>
                  </a:lnTo>
                  <a:lnTo>
                    <a:pt x="2067917" y="59997"/>
                  </a:lnTo>
                  <a:lnTo>
                    <a:pt x="2215625" y="89996"/>
                  </a:lnTo>
                  <a:lnTo>
                    <a:pt x="2363334" y="89996"/>
                  </a:lnTo>
                  <a:lnTo>
                    <a:pt x="2511042" y="89996"/>
                  </a:lnTo>
                  <a:lnTo>
                    <a:pt x="2658751" y="89996"/>
                  </a:lnTo>
                  <a:lnTo>
                    <a:pt x="2806459" y="59997"/>
                  </a:lnTo>
                  <a:lnTo>
                    <a:pt x="2954167" y="119995"/>
                  </a:lnTo>
                  <a:lnTo>
                    <a:pt x="3101876" y="239990"/>
                  </a:lnTo>
                  <a:lnTo>
                    <a:pt x="3249584" y="269988"/>
                  </a:lnTo>
                  <a:lnTo>
                    <a:pt x="3397293" y="239990"/>
                  </a:lnTo>
                </a:path>
              </a:pathLst>
            </a:custGeom>
            <a:ln w="27101" cap="flat">
              <a:solidFill>
                <a:srgbClr val="0058AB">
                  <a:alpha val="69803"/>
                </a:srgbClr>
              </a:solidFill>
              <a:prstDash val="solid"/>
              <a:round/>
            </a:ln>
          </p:spPr>
          <p:txBody>
            <a:bodyPr/>
            <a:lstStyle/>
            <a:p/>
          </p:txBody>
        </p:sp>
        <p:sp>
          <p:nvSpPr>
            <p:cNvPr id="27" name="pl27"/>
            <p:cNvSpPr/>
            <p:nvPr/>
          </p:nvSpPr>
          <p:spPr>
            <a:xfrm>
              <a:off x="1120965" y="1285667"/>
              <a:ext cx="3397293" cy="719970"/>
            </a:xfrm>
            <a:custGeom>
              <a:avLst/>
              <a:pathLst>
                <a:path w="3397293" h="719970">
                  <a:moveTo>
                    <a:pt x="0" y="719970"/>
                  </a:moveTo>
                  <a:lnTo>
                    <a:pt x="147708" y="689971"/>
                  </a:lnTo>
                  <a:lnTo>
                    <a:pt x="295416" y="689971"/>
                  </a:lnTo>
                  <a:lnTo>
                    <a:pt x="443125" y="599975"/>
                  </a:lnTo>
                  <a:lnTo>
                    <a:pt x="590833" y="539977"/>
                  </a:lnTo>
                  <a:lnTo>
                    <a:pt x="738541" y="449981"/>
                  </a:lnTo>
                  <a:lnTo>
                    <a:pt x="886250" y="449981"/>
                  </a:lnTo>
                  <a:lnTo>
                    <a:pt x="1033958" y="419982"/>
                  </a:lnTo>
                  <a:lnTo>
                    <a:pt x="1181667" y="359985"/>
                  </a:lnTo>
                  <a:lnTo>
                    <a:pt x="1329375" y="239990"/>
                  </a:lnTo>
                  <a:lnTo>
                    <a:pt x="1477083" y="209991"/>
                  </a:lnTo>
                  <a:lnTo>
                    <a:pt x="1624792" y="209991"/>
                  </a:lnTo>
                  <a:lnTo>
                    <a:pt x="1772500" y="239990"/>
                  </a:lnTo>
                  <a:lnTo>
                    <a:pt x="1920209" y="209991"/>
                  </a:lnTo>
                  <a:lnTo>
                    <a:pt x="2067917" y="179992"/>
                  </a:lnTo>
                  <a:lnTo>
                    <a:pt x="2215625" y="149993"/>
                  </a:lnTo>
                  <a:lnTo>
                    <a:pt x="2363334" y="119995"/>
                  </a:lnTo>
                  <a:lnTo>
                    <a:pt x="2511042" y="89996"/>
                  </a:lnTo>
                  <a:lnTo>
                    <a:pt x="2658751" y="29998"/>
                  </a:lnTo>
                  <a:lnTo>
                    <a:pt x="2806459" y="0"/>
                  </a:lnTo>
                  <a:lnTo>
                    <a:pt x="2954167" y="89996"/>
                  </a:lnTo>
                  <a:lnTo>
                    <a:pt x="3101876" y="149993"/>
                  </a:lnTo>
                  <a:lnTo>
                    <a:pt x="3249584" y="29998"/>
                  </a:lnTo>
                  <a:lnTo>
                    <a:pt x="3397293" y="29998"/>
                  </a:lnTo>
                </a:path>
              </a:pathLst>
            </a:custGeom>
            <a:ln w="27101" cap="flat">
              <a:solidFill>
                <a:srgbClr val="1CABE2">
                  <a:alpha val="69803"/>
                </a:srgbClr>
              </a:solidFill>
              <a:prstDash val="solid"/>
              <a:round/>
            </a:ln>
          </p:spPr>
          <p:txBody>
            <a:bodyPr/>
            <a:lstStyle/>
            <a:p/>
          </p:txBody>
        </p:sp>
        <p:sp>
          <p:nvSpPr>
            <p:cNvPr id="28" name="pl28"/>
            <p:cNvSpPr/>
            <p:nvPr/>
          </p:nvSpPr>
          <p:spPr>
            <a:xfrm>
              <a:off x="1120965" y="1015678"/>
              <a:ext cx="3397293" cy="269988"/>
            </a:xfrm>
            <a:custGeom>
              <a:avLst/>
              <a:pathLst>
                <a:path w="3397293" h="269988">
                  <a:moveTo>
                    <a:pt x="0" y="239990"/>
                  </a:moveTo>
                  <a:lnTo>
                    <a:pt x="147708" y="239990"/>
                  </a:lnTo>
                  <a:lnTo>
                    <a:pt x="295416" y="269988"/>
                  </a:lnTo>
                  <a:lnTo>
                    <a:pt x="443125" y="269988"/>
                  </a:lnTo>
                  <a:lnTo>
                    <a:pt x="590833" y="239990"/>
                  </a:lnTo>
                  <a:lnTo>
                    <a:pt x="738541" y="239990"/>
                  </a:lnTo>
                  <a:lnTo>
                    <a:pt x="886250" y="119995"/>
                  </a:lnTo>
                  <a:lnTo>
                    <a:pt x="1033958" y="119995"/>
                  </a:lnTo>
                  <a:lnTo>
                    <a:pt x="1181667" y="59997"/>
                  </a:lnTo>
                  <a:lnTo>
                    <a:pt x="1329375" y="59997"/>
                  </a:lnTo>
                  <a:lnTo>
                    <a:pt x="1477083" y="59997"/>
                  </a:lnTo>
                  <a:lnTo>
                    <a:pt x="1624792" y="29998"/>
                  </a:lnTo>
                  <a:lnTo>
                    <a:pt x="1772500" y="0"/>
                  </a:lnTo>
                  <a:lnTo>
                    <a:pt x="1920209" y="29998"/>
                  </a:lnTo>
                  <a:lnTo>
                    <a:pt x="2067917" y="29998"/>
                  </a:lnTo>
                  <a:lnTo>
                    <a:pt x="2215625" y="29998"/>
                  </a:lnTo>
                  <a:lnTo>
                    <a:pt x="2363334" y="29998"/>
                  </a:lnTo>
                  <a:lnTo>
                    <a:pt x="2511042" y="59997"/>
                  </a:lnTo>
                  <a:lnTo>
                    <a:pt x="2658751" y="29998"/>
                  </a:lnTo>
                  <a:lnTo>
                    <a:pt x="2806459" y="59997"/>
                  </a:lnTo>
                  <a:lnTo>
                    <a:pt x="2954167" y="149993"/>
                  </a:lnTo>
                  <a:lnTo>
                    <a:pt x="3101876" y="179992"/>
                  </a:lnTo>
                  <a:lnTo>
                    <a:pt x="3249584" y="89996"/>
                  </a:lnTo>
                  <a:lnTo>
                    <a:pt x="3397293" y="149993"/>
                  </a:lnTo>
                </a:path>
              </a:pathLst>
            </a:custGeom>
            <a:ln w="27101" cap="flat">
              <a:solidFill>
                <a:srgbClr val="00833D">
                  <a:alpha val="69803"/>
                </a:srgbClr>
              </a:solidFill>
              <a:prstDash val="solid"/>
              <a:round/>
            </a:ln>
          </p:spPr>
          <p:txBody>
            <a:bodyPr/>
            <a:lstStyle/>
            <a:p/>
          </p:txBody>
        </p:sp>
        <p:sp>
          <p:nvSpPr>
            <p:cNvPr id="29" name="pl29"/>
            <p:cNvSpPr/>
            <p:nvPr/>
          </p:nvSpPr>
          <p:spPr>
            <a:xfrm>
              <a:off x="1120965" y="1705649"/>
              <a:ext cx="3397293" cy="629974"/>
            </a:xfrm>
            <a:custGeom>
              <a:avLst/>
              <a:pathLst>
                <a:path w="3397293" h="629974">
                  <a:moveTo>
                    <a:pt x="0" y="629974"/>
                  </a:moveTo>
                  <a:lnTo>
                    <a:pt x="147708" y="629974"/>
                  </a:lnTo>
                  <a:lnTo>
                    <a:pt x="295416" y="569976"/>
                  </a:lnTo>
                  <a:lnTo>
                    <a:pt x="443125" y="479980"/>
                  </a:lnTo>
                  <a:lnTo>
                    <a:pt x="590833" y="389983"/>
                  </a:lnTo>
                  <a:lnTo>
                    <a:pt x="738541" y="299987"/>
                  </a:lnTo>
                  <a:lnTo>
                    <a:pt x="886250" y="239990"/>
                  </a:lnTo>
                  <a:lnTo>
                    <a:pt x="1033958" y="149993"/>
                  </a:lnTo>
                  <a:lnTo>
                    <a:pt x="1181667" y="149993"/>
                  </a:lnTo>
                  <a:lnTo>
                    <a:pt x="1329375" y="59997"/>
                  </a:lnTo>
                  <a:lnTo>
                    <a:pt x="1477083" y="0"/>
                  </a:lnTo>
                  <a:lnTo>
                    <a:pt x="1624792" y="0"/>
                  </a:lnTo>
                  <a:lnTo>
                    <a:pt x="1772500" y="0"/>
                  </a:lnTo>
                  <a:lnTo>
                    <a:pt x="1920209" y="59997"/>
                  </a:lnTo>
                  <a:lnTo>
                    <a:pt x="2067917" y="59997"/>
                  </a:lnTo>
                  <a:lnTo>
                    <a:pt x="2215625" y="89996"/>
                  </a:lnTo>
                  <a:lnTo>
                    <a:pt x="2363334" y="89996"/>
                  </a:lnTo>
                  <a:lnTo>
                    <a:pt x="2511042" y="89996"/>
                  </a:lnTo>
                  <a:lnTo>
                    <a:pt x="2658751" y="89996"/>
                  </a:lnTo>
                  <a:lnTo>
                    <a:pt x="2806459" y="59997"/>
                  </a:lnTo>
                  <a:lnTo>
                    <a:pt x="2954167" y="119995"/>
                  </a:lnTo>
                  <a:lnTo>
                    <a:pt x="3101876" y="239990"/>
                  </a:lnTo>
                  <a:lnTo>
                    <a:pt x="3249584" y="269988"/>
                  </a:lnTo>
                  <a:lnTo>
                    <a:pt x="3397293" y="239990"/>
                  </a:lnTo>
                </a:path>
              </a:pathLst>
            </a:custGeom>
            <a:ln w="65043" cap="flat">
              <a:solidFill>
                <a:srgbClr val="000000">
                  <a:alpha val="100000"/>
                </a:srgbClr>
              </a:solidFill>
              <a:prstDash val="solid"/>
              <a:round/>
            </a:ln>
          </p:spPr>
          <p:txBody>
            <a:bodyPr/>
            <a:lstStyle/>
            <a:p/>
          </p:txBody>
        </p:sp>
        <p:sp>
          <p:nvSpPr>
            <p:cNvPr id="30" name="pl30"/>
            <p:cNvSpPr/>
            <p:nvPr/>
          </p:nvSpPr>
          <p:spPr>
            <a:xfrm>
              <a:off x="1120965" y="1705649"/>
              <a:ext cx="3397293" cy="629974"/>
            </a:xfrm>
            <a:custGeom>
              <a:avLst/>
              <a:pathLst>
                <a:path w="3397293" h="629974">
                  <a:moveTo>
                    <a:pt x="0" y="629974"/>
                  </a:moveTo>
                  <a:lnTo>
                    <a:pt x="147708" y="629974"/>
                  </a:lnTo>
                  <a:lnTo>
                    <a:pt x="295416" y="569976"/>
                  </a:lnTo>
                  <a:lnTo>
                    <a:pt x="443125" y="479980"/>
                  </a:lnTo>
                  <a:lnTo>
                    <a:pt x="590833" y="389983"/>
                  </a:lnTo>
                  <a:lnTo>
                    <a:pt x="738541" y="299987"/>
                  </a:lnTo>
                  <a:lnTo>
                    <a:pt x="886250" y="239990"/>
                  </a:lnTo>
                  <a:lnTo>
                    <a:pt x="1033958" y="149993"/>
                  </a:lnTo>
                  <a:lnTo>
                    <a:pt x="1181667" y="149993"/>
                  </a:lnTo>
                  <a:lnTo>
                    <a:pt x="1329375" y="59997"/>
                  </a:lnTo>
                  <a:lnTo>
                    <a:pt x="1477083" y="0"/>
                  </a:lnTo>
                  <a:lnTo>
                    <a:pt x="1624792" y="0"/>
                  </a:lnTo>
                  <a:lnTo>
                    <a:pt x="1772500" y="0"/>
                  </a:lnTo>
                  <a:lnTo>
                    <a:pt x="1920209" y="59997"/>
                  </a:lnTo>
                  <a:lnTo>
                    <a:pt x="2067917" y="59997"/>
                  </a:lnTo>
                  <a:lnTo>
                    <a:pt x="2215625" y="89996"/>
                  </a:lnTo>
                  <a:lnTo>
                    <a:pt x="2363334" y="89996"/>
                  </a:lnTo>
                  <a:lnTo>
                    <a:pt x="2511042" y="89996"/>
                  </a:lnTo>
                  <a:lnTo>
                    <a:pt x="2658751" y="89996"/>
                  </a:lnTo>
                  <a:lnTo>
                    <a:pt x="2806459" y="59997"/>
                  </a:lnTo>
                  <a:lnTo>
                    <a:pt x="2954167" y="119995"/>
                  </a:lnTo>
                  <a:lnTo>
                    <a:pt x="3101876" y="239990"/>
                  </a:lnTo>
                  <a:lnTo>
                    <a:pt x="3249584" y="269988"/>
                  </a:lnTo>
                  <a:lnTo>
                    <a:pt x="3397293" y="239990"/>
                  </a:lnTo>
                </a:path>
              </a:pathLst>
            </a:custGeom>
            <a:ln w="40651" cap="flat">
              <a:solidFill>
                <a:srgbClr val="0058AB">
                  <a:alpha val="100000"/>
                </a:srgbClr>
              </a:solidFill>
              <a:prstDash val="solid"/>
              <a:round/>
            </a:ln>
          </p:spPr>
          <p:txBody>
            <a:bodyPr/>
            <a:lstStyle/>
            <a:p/>
          </p:txBody>
        </p:sp>
        <p:sp>
          <p:nvSpPr>
            <p:cNvPr id="31" name="tx31"/>
            <p:cNvSpPr/>
            <p:nvPr/>
          </p:nvSpPr>
          <p:spPr>
            <a:xfrm>
              <a:off x="1060675" y="2163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32" name="tx32"/>
            <p:cNvSpPr/>
            <p:nvPr/>
          </p:nvSpPr>
          <p:spPr>
            <a:xfrm>
              <a:off x="1799217" y="183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3" name="tx33"/>
            <p:cNvSpPr/>
            <p:nvPr/>
          </p:nvSpPr>
          <p:spPr>
            <a:xfrm>
              <a:off x="2537759" y="15346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4" name="tx34"/>
            <p:cNvSpPr/>
            <p:nvPr/>
          </p:nvSpPr>
          <p:spPr>
            <a:xfrm>
              <a:off x="3276301" y="16232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5" name="tx35"/>
            <p:cNvSpPr/>
            <p:nvPr/>
          </p:nvSpPr>
          <p:spPr>
            <a:xfrm>
              <a:off x="3867135" y="1593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 name="tx36"/>
            <p:cNvSpPr/>
            <p:nvPr/>
          </p:nvSpPr>
          <p:spPr>
            <a:xfrm>
              <a:off x="4457968" y="17732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7" name="tx37"/>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 name="tx38"/>
            <p:cNvSpPr/>
            <p:nvPr/>
          </p:nvSpPr>
          <p:spPr>
            <a:xfrm>
              <a:off x="733081" y="30634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 name="tx39"/>
            <p:cNvSpPr/>
            <p:nvPr/>
          </p:nvSpPr>
          <p:spPr>
            <a:xfrm>
              <a:off x="733081" y="23135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 name="tx40"/>
            <p:cNvSpPr/>
            <p:nvPr/>
          </p:nvSpPr>
          <p:spPr>
            <a:xfrm>
              <a:off x="733081" y="156524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1" name="tx41"/>
            <p:cNvSpPr/>
            <p:nvPr/>
          </p:nvSpPr>
          <p:spPr>
            <a:xfrm>
              <a:off x="655386" y="8135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2" name="tx42"/>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3" name="tx43"/>
            <p:cNvSpPr/>
            <p:nvPr/>
          </p:nvSpPr>
          <p:spPr>
            <a:xfrm rot="-5400000">
              <a:off x="170306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4" name="tx44"/>
            <p:cNvSpPr/>
            <p:nvPr/>
          </p:nvSpPr>
          <p:spPr>
            <a:xfrm rot="-5400000">
              <a:off x="244160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5" name="tx45"/>
            <p:cNvSpPr/>
            <p:nvPr/>
          </p:nvSpPr>
          <p:spPr>
            <a:xfrm rot="-5400000">
              <a:off x="318014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6" name="tx46"/>
            <p:cNvSpPr/>
            <p:nvPr/>
          </p:nvSpPr>
          <p:spPr>
            <a:xfrm rot="-5400000">
              <a:off x="37709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4361778"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144503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0" name="pl50"/>
            <p:cNvSpPr/>
            <p:nvPr/>
          </p:nvSpPr>
          <p:spPr>
            <a:xfrm>
              <a:off x="21141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1" name="pl51"/>
            <p:cNvSpPr/>
            <p:nvPr/>
          </p:nvSpPr>
          <p:spPr>
            <a:xfrm>
              <a:off x="2114102" y="4883415"/>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52" name="pl52"/>
            <p:cNvSpPr/>
            <p:nvPr/>
          </p:nvSpPr>
          <p:spPr>
            <a:xfrm>
              <a:off x="2759980" y="4883415"/>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3" name="pl53"/>
            <p:cNvSpPr/>
            <p:nvPr/>
          </p:nvSpPr>
          <p:spPr>
            <a:xfrm>
              <a:off x="3522230" y="4883415"/>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4" name="tx54"/>
            <p:cNvSpPr/>
            <p:nvPr/>
          </p:nvSpPr>
          <p:spPr>
            <a:xfrm>
              <a:off x="1712130" y="4830005"/>
              <a:ext cx="31043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HICs</a:t>
              </a:r>
            </a:p>
          </p:txBody>
        </p:sp>
        <p:sp>
          <p:nvSpPr>
            <p:cNvPr id="55" name="tx55"/>
            <p:cNvSpPr/>
            <p:nvPr/>
          </p:nvSpPr>
          <p:spPr>
            <a:xfrm>
              <a:off x="2381201" y="4830005"/>
              <a:ext cx="28724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LICs</a:t>
              </a:r>
            </a:p>
          </p:txBody>
        </p:sp>
        <p:sp>
          <p:nvSpPr>
            <p:cNvPr id="56" name="tx56"/>
            <p:cNvSpPr/>
            <p:nvPr/>
          </p:nvSpPr>
          <p:spPr>
            <a:xfrm>
              <a:off x="3027080" y="4830005"/>
              <a:ext cx="40361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LMICs</a:t>
              </a:r>
            </a:p>
          </p:txBody>
        </p:sp>
        <p:sp>
          <p:nvSpPr>
            <p:cNvPr id="57" name="tx57"/>
            <p:cNvSpPr/>
            <p:nvPr/>
          </p:nvSpPr>
          <p:spPr>
            <a:xfrm>
              <a:off x="378932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UMICs</a:t>
              </a:r>
            </a:p>
          </p:txBody>
        </p:sp>
        <p:sp>
          <p:nvSpPr>
            <p:cNvPr id="58" name="tx58"/>
            <p:cNvSpPr/>
            <p:nvPr/>
          </p:nvSpPr>
          <p:spPr>
            <a:xfrm>
              <a:off x="1667496" y="471005"/>
              <a:ext cx="230423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LICs, 2000-2023</a:t>
              </a:r>
            </a:p>
          </p:txBody>
        </p:sp>
        <p:sp>
          <p:nvSpPr>
            <p:cNvPr id="59" name="pl59"/>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0" name="pl60"/>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1" name="pl61"/>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2" name="pl62"/>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806935"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6" name="pl66"/>
            <p:cNvSpPr/>
            <p:nvPr/>
          </p:nvSpPr>
          <p:spPr>
            <a:xfrm>
              <a:off x="6545477"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7" name="pl67"/>
            <p:cNvSpPr/>
            <p:nvPr/>
          </p:nvSpPr>
          <p:spPr>
            <a:xfrm>
              <a:off x="7284019"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8" name="pl68"/>
            <p:cNvSpPr/>
            <p:nvPr/>
          </p:nvSpPr>
          <p:spPr>
            <a:xfrm>
              <a:off x="7948706"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8539540"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17620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91474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65329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24412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981064"/>
              <a:ext cx="3397293" cy="346139"/>
            </a:xfrm>
            <a:custGeom>
              <a:avLst/>
              <a:pathLst>
                <a:path w="3397293" h="346139">
                  <a:moveTo>
                    <a:pt x="0" y="346139"/>
                  </a:moveTo>
                  <a:lnTo>
                    <a:pt x="147708" y="346139"/>
                  </a:lnTo>
                  <a:lnTo>
                    <a:pt x="295416" y="230759"/>
                  </a:lnTo>
                  <a:lnTo>
                    <a:pt x="443125" y="230759"/>
                  </a:lnTo>
                  <a:lnTo>
                    <a:pt x="590833" y="115379"/>
                  </a:lnTo>
                  <a:lnTo>
                    <a:pt x="738541" y="230759"/>
                  </a:lnTo>
                  <a:lnTo>
                    <a:pt x="886250" y="115379"/>
                  </a:lnTo>
                  <a:lnTo>
                    <a:pt x="1033958" y="115379"/>
                  </a:lnTo>
                  <a:lnTo>
                    <a:pt x="1181667" y="115379"/>
                  </a:lnTo>
                  <a:lnTo>
                    <a:pt x="1329375" y="230759"/>
                  </a:lnTo>
                  <a:lnTo>
                    <a:pt x="1477083" y="115379"/>
                  </a:lnTo>
                  <a:lnTo>
                    <a:pt x="1624792" y="115379"/>
                  </a:lnTo>
                  <a:lnTo>
                    <a:pt x="1772500" y="115379"/>
                  </a:lnTo>
                  <a:lnTo>
                    <a:pt x="1920209" y="115379"/>
                  </a:lnTo>
                  <a:lnTo>
                    <a:pt x="2067917" y="0"/>
                  </a:lnTo>
                  <a:lnTo>
                    <a:pt x="2215625" y="115379"/>
                  </a:lnTo>
                  <a:lnTo>
                    <a:pt x="2363334" y="115379"/>
                  </a:lnTo>
                  <a:lnTo>
                    <a:pt x="2511042" y="115379"/>
                  </a:lnTo>
                  <a:lnTo>
                    <a:pt x="2658751" y="115379"/>
                  </a:lnTo>
                  <a:lnTo>
                    <a:pt x="2806459" y="115379"/>
                  </a:lnTo>
                  <a:lnTo>
                    <a:pt x="2954167" y="115379"/>
                  </a:lnTo>
                  <a:lnTo>
                    <a:pt x="3101876" y="115379"/>
                  </a:lnTo>
                  <a:lnTo>
                    <a:pt x="3249584" y="115379"/>
                  </a:lnTo>
                  <a:lnTo>
                    <a:pt x="3397293" y="115379"/>
                  </a:lnTo>
                </a:path>
              </a:pathLst>
            </a:custGeom>
            <a:ln w="27101" cap="flat">
              <a:solidFill>
                <a:srgbClr val="80BD41">
                  <a:alpha val="69803"/>
                </a:srgbClr>
              </a:solidFill>
              <a:prstDash val="solid"/>
              <a:round/>
            </a:ln>
          </p:spPr>
          <p:txBody>
            <a:bodyPr/>
            <a:lstStyle/>
            <a:p/>
          </p:txBody>
        </p:sp>
        <p:sp>
          <p:nvSpPr>
            <p:cNvPr id="83" name="pl83"/>
            <p:cNvSpPr/>
            <p:nvPr/>
          </p:nvSpPr>
          <p:spPr>
            <a:xfrm>
              <a:off x="5437664" y="865684"/>
              <a:ext cx="3397293" cy="2422977"/>
            </a:xfrm>
            <a:custGeom>
              <a:avLst/>
              <a:pathLst>
                <a:path w="3397293" h="2422977">
                  <a:moveTo>
                    <a:pt x="0" y="2422977"/>
                  </a:moveTo>
                  <a:lnTo>
                    <a:pt x="147708" y="2422977"/>
                  </a:lnTo>
                  <a:lnTo>
                    <a:pt x="295416" y="2192217"/>
                  </a:lnTo>
                  <a:lnTo>
                    <a:pt x="443125" y="1846077"/>
                  </a:lnTo>
                  <a:lnTo>
                    <a:pt x="590833" y="1499938"/>
                  </a:lnTo>
                  <a:lnTo>
                    <a:pt x="738541" y="1153798"/>
                  </a:lnTo>
                  <a:lnTo>
                    <a:pt x="886250" y="923038"/>
                  </a:lnTo>
                  <a:lnTo>
                    <a:pt x="1033958" y="576899"/>
                  </a:lnTo>
                  <a:lnTo>
                    <a:pt x="1181667" y="576899"/>
                  </a:lnTo>
                  <a:lnTo>
                    <a:pt x="1329375" y="230759"/>
                  </a:lnTo>
                  <a:lnTo>
                    <a:pt x="1477083" y="0"/>
                  </a:lnTo>
                  <a:lnTo>
                    <a:pt x="1624792" y="0"/>
                  </a:lnTo>
                  <a:lnTo>
                    <a:pt x="1772500" y="0"/>
                  </a:lnTo>
                  <a:lnTo>
                    <a:pt x="1920209" y="230759"/>
                  </a:lnTo>
                  <a:lnTo>
                    <a:pt x="2067917" y="230759"/>
                  </a:lnTo>
                  <a:lnTo>
                    <a:pt x="2215625" y="346139"/>
                  </a:lnTo>
                  <a:lnTo>
                    <a:pt x="2363334" y="346139"/>
                  </a:lnTo>
                  <a:lnTo>
                    <a:pt x="2511042" y="346139"/>
                  </a:lnTo>
                  <a:lnTo>
                    <a:pt x="2658751" y="346139"/>
                  </a:lnTo>
                  <a:lnTo>
                    <a:pt x="2806459" y="230759"/>
                  </a:lnTo>
                  <a:lnTo>
                    <a:pt x="2954167" y="461519"/>
                  </a:lnTo>
                  <a:lnTo>
                    <a:pt x="3101876" y="923038"/>
                  </a:lnTo>
                  <a:lnTo>
                    <a:pt x="3249584" y="1038418"/>
                  </a:lnTo>
                  <a:lnTo>
                    <a:pt x="3397293" y="923038"/>
                  </a:lnTo>
                </a:path>
              </a:pathLst>
            </a:custGeom>
            <a:ln w="27101" cap="flat">
              <a:solidFill>
                <a:srgbClr val="0058AB">
                  <a:alpha val="69803"/>
                </a:srgbClr>
              </a:solidFill>
              <a:prstDash val="solid"/>
              <a:round/>
            </a:ln>
          </p:spPr>
          <p:txBody>
            <a:bodyPr/>
            <a:lstStyle/>
            <a:p/>
          </p:txBody>
        </p:sp>
        <p:sp>
          <p:nvSpPr>
            <p:cNvPr id="84" name="pl84"/>
            <p:cNvSpPr/>
            <p:nvPr/>
          </p:nvSpPr>
          <p:spPr>
            <a:xfrm>
              <a:off x="5437664" y="1096444"/>
              <a:ext cx="3397293" cy="2769116"/>
            </a:xfrm>
            <a:custGeom>
              <a:avLst/>
              <a:pathLst>
                <a:path w="3397293" h="2769116">
                  <a:moveTo>
                    <a:pt x="0" y="2769116"/>
                  </a:moveTo>
                  <a:lnTo>
                    <a:pt x="147708" y="2653736"/>
                  </a:lnTo>
                  <a:lnTo>
                    <a:pt x="295416" y="2653736"/>
                  </a:lnTo>
                  <a:lnTo>
                    <a:pt x="443125" y="2307597"/>
                  </a:lnTo>
                  <a:lnTo>
                    <a:pt x="590833" y="2076837"/>
                  </a:lnTo>
                  <a:lnTo>
                    <a:pt x="738541" y="1730697"/>
                  </a:lnTo>
                  <a:lnTo>
                    <a:pt x="886250" y="1730697"/>
                  </a:lnTo>
                  <a:lnTo>
                    <a:pt x="1033958" y="1615318"/>
                  </a:lnTo>
                  <a:lnTo>
                    <a:pt x="1181667" y="1384558"/>
                  </a:lnTo>
                  <a:lnTo>
                    <a:pt x="1329375" y="923038"/>
                  </a:lnTo>
                  <a:lnTo>
                    <a:pt x="1477083" y="807659"/>
                  </a:lnTo>
                  <a:lnTo>
                    <a:pt x="1624792" y="807659"/>
                  </a:lnTo>
                  <a:lnTo>
                    <a:pt x="1772500" y="923038"/>
                  </a:lnTo>
                  <a:lnTo>
                    <a:pt x="1920209" y="807659"/>
                  </a:lnTo>
                  <a:lnTo>
                    <a:pt x="2067917" y="692279"/>
                  </a:lnTo>
                  <a:lnTo>
                    <a:pt x="2215625" y="576899"/>
                  </a:lnTo>
                  <a:lnTo>
                    <a:pt x="2363334" y="461519"/>
                  </a:lnTo>
                  <a:lnTo>
                    <a:pt x="2511042" y="346139"/>
                  </a:lnTo>
                  <a:lnTo>
                    <a:pt x="2658751" y="115379"/>
                  </a:lnTo>
                  <a:lnTo>
                    <a:pt x="2806459" y="0"/>
                  </a:lnTo>
                  <a:lnTo>
                    <a:pt x="2954167" y="346139"/>
                  </a:lnTo>
                  <a:lnTo>
                    <a:pt x="3101876" y="576899"/>
                  </a:lnTo>
                  <a:lnTo>
                    <a:pt x="3249584" y="115379"/>
                  </a:lnTo>
                  <a:lnTo>
                    <a:pt x="3397293" y="115379"/>
                  </a:lnTo>
                </a:path>
              </a:pathLst>
            </a:custGeom>
            <a:ln w="27101" cap="flat">
              <a:solidFill>
                <a:srgbClr val="1CABE2">
                  <a:alpha val="69803"/>
                </a:srgbClr>
              </a:solidFill>
              <a:prstDash val="solid"/>
              <a:round/>
            </a:ln>
          </p:spPr>
          <p:txBody>
            <a:bodyPr/>
            <a:lstStyle/>
            <a:p/>
          </p:txBody>
        </p:sp>
        <p:sp>
          <p:nvSpPr>
            <p:cNvPr id="85" name="pl85"/>
            <p:cNvSpPr/>
            <p:nvPr/>
          </p:nvSpPr>
          <p:spPr>
            <a:xfrm>
              <a:off x="5437664" y="865684"/>
              <a:ext cx="3397293" cy="1038418"/>
            </a:xfrm>
            <a:custGeom>
              <a:avLst/>
              <a:pathLst>
                <a:path w="3397293" h="1038418">
                  <a:moveTo>
                    <a:pt x="0" y="923038"/>
                  </a:moveTo>
                  <a:lnTo>
                    <a:pt x="147708" y="923038"/>
                  </a:lnTo>
                  <a:lnTo>
                    <a:pt x="295416" y="1038418"/>
                  </a:lnTo>
                  <a:lnTo>
                    <a:pt x="443125" y="1038418"/>
                  </a:lnTo>
                  <a:lnTo>
                    <a:pt x="590833" y="923038"/>
                  </a:lnTo>
                  <a:lnTo>
                    <a:pt x="738541" y="923038"/>
                  </a:lnTo>
                  <a:lnTo>
                    <a:pt x="886250" y="461519"/>
                  </a:lnTo>
                  <a:lnTo>
                    <a:pt x="1033958" y="461519"/>
                  </a:lnTo>
                  <a:lnTo>
                    <a:pt x="1181667" y="230759"/>
                  </a:lnTo>
                  <a:lnTo>
                    <a:pt x="1329375" y="230759"/>
                  </a:lnTo>
                  <a:lnTo>
                    <a:pt x="1477083" y="230759"/>
                  </a:lnTo>
                  <a:lnTo>
                    <a:pt x="1624792" y="115379"/>
                  </a:lnTo>
                  <a:lnTo>
                    <a:pt x="1772500" y="0"/>
                  </a:lnTo>
                  <a:lnTo>
                    <a:pt x="1920209" y="115379"/>
                  </a:lnTo>
                  <a:lnTo>
                    <a:pt x="2067917" y="115379"/>
                  </a:lnTo>
                  <a:lnTo>
                    <a:pt x="2215625" y="115379"/>
                  </a:lnTo>
                  <a:lnTo>
                    <a:pt x="2363334" y="115379"/>
                  </a:lnTo>
                  <a:lnTo>
                    <a:pt x="2511042" y="230759"/>
                  </a:lnTo>
                  <a:lnTo>
                    <a:pt x="2658751" y="115379"/>
                  </a:lnTo>
                  <a:lnTo>
                    <a:pt x="2806459" y="230759"/>
                  </a:lnTo>
                  <a:lnTo>
                    <a:pt x="2954167" y="576899"/>
                  </a:lnTo>
                  <a:lnTo>
                    <a:pt x="3101876" y="692279"/>
                  </a:lnTo>
                  <a:lnTo>
                    <a:pt x="3249584" y="346139"/>
                  </a:lnTo>
                  <a:lnTo>
                    <a:pt x="3397293" y="576899"/>
                  </a:lnTo>
                </a:path>
              </a:pathLst>
            </a:custGeom>
            <a:ln w="27101" cap="flat">
              <a:solidFill>
                <a:srgbClr val="00833D">
                  <a:alpha val="69803"/>
                </a:srgbClr>
              </a:solidFill>
              <a:prstDash val="solid"/>
              <a:round/>
            </a:ln>
          </p:spPr>
          <p:txBody>
            <a:bodyPr/>
            <a:lstStyle/>
            <a:p/>
          </p:txBody>
        </p:sp>
        <p:sp>
          <p:nvSpPr>
            <p:cNvPr id="86" name="pl86"/>
            <p:cNvSpPr/>
            <p:nvPr/>
          </p:nvSpPr>
          <p:spPr>
            <a:xfrm>
              <a:off x="5437664" y="1096444"/>
              <a:ext cx="3397293" cy="0"/>
            </a:xfrm>
            <a:custGeom>
              <a:avLst/>
              <a:pathLst>
                <a:path w="3397293" h="0">
                  <a:moveTo>
                    <a:pt x="0" y="0"/>
                  </a:moveTo>
                  <a:lnTo>
                    <a:pt x="0" y="0"/>
                  </a:lnTo>
                  <a:lnTo>
                    <a:pt x="0" y="0"/>
                  </a:lnTo>
                  <a:lnTo>
                    <a:pt x="0" y="0"/>
                  </a:lnTo>
                  <a:lnTo>
                    <a:pt x="147708" y="0"/>
                  </a:lnTo>
                  <a:lnTo>
                    <a:pt x="147708" y="0"/>
                  </a:lnTo>
                  <a:lnTo>
                    <a:pt x="147708" y="0"/>
                  </a:lnTo>
                  <a:lnTo>
                    <a:pt x="147708" y="0"/>
                  </a:lnTo>
                  <a:lnTo>
                    <a:pt x="295416" y="0"/>
                  </a:lnTo>
                  <a:lnTo>
                    <a:pt x="295416" y="0"/>
                  </a:lnTo>
                  <a:lnTo>
                    <a:pt x="295416" y="0"/>
                  </a:lnTo>
                  <a:lnTo>
                    <a:pt x="295416" y="0"/>
                  </a:lnTo>
                  <a:lnTo>
                    <a:pt x="443125" y="0"/>
                  </a:lnTo>
                  <a:lnTo>
                    <a:pt x="443125" y="0"/>
                  </a:lnTo>
                  <a:lnTo>
                    <a:pt x="443125" y="0"/>
                  </a:lnTo>
                  <a:lnTo>
                    <a:pt x="443125" y="0"/>
                  </a:lnTo>
                  <a:lnTo>
                    <a:pt x="590833" y="0"/>
                  </a:lnTo>
                  <a:lnTo>
                    <a:pt x="590833" y="0"/>
                  </a:lnTo>
                  <a:lnTo>
                    <a:pt x="590833" y="0"/>
                  </a:lnTo>
                  <a:lnTo>
                    <a:pt x="590833" y="0"/>
                  </a:lnTo>
                  <a:lnTo>
                    <a:pt x="738541" y="0"/>
                  </a:lnTo>
                  <a:lnTo>
                    <a:pt x="738541" y="0"/>
                  </a:lnTo>
                  <a:lnTo>
                    <a:pt x="738541" y="0"/>
                  </a:lnTo>
                  <a:lnTo>
                    <a:pt x="738541" y="0"/>
                  </a:lnTo>
                  <a:lnTo>
                    <a:pt x="886250" y="0"/>
                  </a:lnTo>
                  <a:lnTo>
                    <a:pt x="886250" y="0"/>
                  </a:lnTo>
                  <a:lnTo>
                    <a:pt x="886250" y="0"/>
                  </a:lnTo>
                  <a:lnTo>
                    <a:pt x="886250" y="0"/>
                  </a:lnTo>
                  <a:lnTo>
                    <a:pt x="1033958" y="0"/>
                  </a:lnTo>
                  <a:lnTo>
                    <a:pt x="1033958" y="0"/>
                  </a:lnTo>
                  <a:lnTo>
                    <a:pt x="1033958" y="0"/>
                  </a:lnTo>
                  <a:lnTo>
                    <a:pt x="1033958" y="0"/>
                  </a:lnTo>
                  <a:lnTo>
                    <a:pt x="1181667" y="0"/>
                  </a:lnTo>
                  <a:lnTo>
                    <a:pt x="1181667" y="0"/>
                  </a:lnTo>
                  <a:lnTo>
                    <a:pt x="1181667" y="0"/>
                  </a:lnTo>
                  <a:lnTo>
                    <a:pt x="1181667" y="0"/>
                  </a:lnTo>
                  <a:lnTo>
                    <a:pt x="1329375" y="0"/>
                  </a:lnTo>
                  <a:lnTo>
                    <a:pt x="1329375" y="0"/>
                  </a:lnTo>
                  <a:lnTo>
                    <a:pt x="1329375" y="0"/>
                  </a:lnTo>
                  <a:lnTo>
                    <a:pt x="1329375" y="0"/>
                  </a:lnTo>
                  <a:lnTo>
                    <a:pt x="1477083" y="0"/>
                  </a:lnTo>
                  <a:lnTo>
                    <a:pt x="1477083" y="0"/>
                  </a:lnTo>
                  <a:lnTo>
                    <a:pt x="1477083" y="0"/>
                  </a:lnTo>
                  <a:lnTo>
                    <a:pt x="1477083" y="0"/>
                  </a:lnTo>
                  <a:lnTo>
                    <a:pt x="1624792" y="0"/>
                  </a:lnTo>
                  <a:lnTo>
                    <a:pt x="1624792" y="0"/>
                  </a:lnTo>
                  <a:lnTo>
                    <a:pt x="1624792" y="0"/>
                  </a:lnTo>
                  <a:lnTo>
                    <a:pt x="1624792" y="0"/>
                  </a:lnTo>
                  <a:lnTo>
                    <a:pt x="1772500" y="0"/>
                  </a:lnTo>
                  <a:lnTo>
                    <a:pt x="1772500" y="0"/>
                  </a:lnTo>
                  <a:lnTo>
                    <a:pt x="1772500" y="0"/>
                  </a:lnTo>
                  <a:lnTo>
                    <a:pt x="1772500" y="0"/>
                  </a:lnTo>
                  <a:lnTo>
                    <a:pt x="1920209" y="0"/>
                  </a:lnTo>
                  <a:lnTo>
                    <a:pt x="1920209" y="0"/>
                  </a:lnTo>
                  <a:lnTo>
                    <a:pt x="1920209" y="0"/>
                  </a:lnTo>
                  <a:lnTo>
                    <a:pt x="1920209" y="0"/>
                  </a:lnTo>
                  <a:lnTo>
                    <a:pt x="2067917" y="0"/>
                  </a:lnTo>
                  <a:lnTo>
                    <a:pt x="2067917" y="0"/>
                  </a:lnTo>
                  <a:lnTo>
                    <a:pt x="2067917" y="0"/>
                  </a:lnTo>
                  <a:lnTo>
                    <a:pt x="2067917" y="0"/>
                  </a:lnTo>
                  <a:lnTo>
                    <a:pt x="2215625" y="0"/>
                  </a:lnTo>
                  <a:lnTo>
                    <a:pt x="2215625" y="0"/>
                  </a:lnTo>
                  <a:lnTo>
                    <a:pt x="2215625" y="0"/>
                  </a:lnTo>
                  <a:lnTo>
                    <a:pt x="2215625" y="0"/>
                  </a:lnTo>
                  <a:lnTo>
                    <a:pt x="2363334" y="0"/>
                  </a:lnTo>
                  <a:lnTo>
                    <a:pt x="2363334" y="0"/>
                  </a:lnTo>
                  <a:lnTo>
                    <a:pt x="2363334" y="0"/>
                  </a:lnTo>
                  <a:lnTo>
                    <a:pt x="2363334" y="0"/>
                  </a:lnTo>
                  <a:lnTo>
                    <a:pt x="2511042" y="0"/>
                  </a:lnTo>
                  <a:lnTo>
                    <a:pt x="2511042" y="0"/>
                  </a:lnTo>
                  <a:lnTo>
                    <a:pt x="2511042" y="0"/>
                  </a:lnTo>
                  <a:lnTo>
                    <a:pt x="2511042" y="0"/>
                  </a:lnTo>
                  <a:lnTo>
                    <a:pt x="2658751" y="0"/>
                  </a:lnTo>
                  <a:lnTo>
                    <a:pt x="2658751" y="0"/>
                  </a:lnTo>
                  <a:lnTo>
                    <a:pt x="2658751" y="0"/>
                  </a:lnTo>
                  <a:lnTo>
                    <a:pt x="2658751" y="0"/>
                  </a:lnTo>
                  <a:lnTo>
                    <a:pt x="2806459" y="0"/>
                  </a:lnTo>
                  <a:lnTo>
                    <a:pt x="2806459" y="0"/>
                  </a:lnTo>
                  <a:lnTo>
                    <a:pt x="2806459" y="0"/>
                  </a:lnTo>
                  <a:lnTo>
                    <a:pt x="2806459" y="0"/>
                  </a:lnTo>
                  <a:lnTo>
                    <a:pt x="2954167" y="0"/>
                  </a:lnTo>
                  <a:lnTo>
                    <a:pt x="2954167" y="0"/>
                  </a:lnTo>
                  <a:lnTo>
                    <a:pt x="2954167" y="0"/>
                  </a:lnTo>
                  <a:lnTo>
                    <a:pt x="2954167" y="0"/>
                  </a:lnTo>
                  <a:lnTo>
                    <a:pt x="3101876" y="0"/>
                  </a:lnTo>
                  <a:lnTo>
                    <a:pt x="3101876" y="0"/>
                  </a:lnTo>
                  <a:lnTo>
                    <a:pt x="3101876" y="0"/>
                  </a:lnTo>
                  <a:lnTo>
                    <a:pt x="3101876" y="0"/>
                  </a:lnTo>
                  <a:lnTo>
                    <a:pt x="3249584" y="0"/>
                  </a:lnTo>
                  <a:lnTo>
                    <a:pt x="3249584" y="0"/>
                  </a:lnTo>
                  <a:lnTo>
                    <a:pt x="3249584" y="0"/>
                  </a:lnTo>
                  <a:lnTo>
                    <a:pt x="3249584"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7" name="pl87"/>
            <p:cNvSpPr/>
            <p:nvPr/>
          </p:nvSpPr>
          <p:spPr>
            <a:xfrm>
              <a:off x="5437664" y="865684"/>
              <a:ext cx="3397293" cy="2422977"/>
            </a:xfrm>
            <a:custGeom>
              <a:avLst/>
              <a:pathLst>
                <a:path w="3397293" h="2422977">
                  <a:moveTo>
                    <a:pt x="0" y="2422977"/>
                  </a:moveTo>
                  <a:lnTo>
                    <a:pt x="147708" y="2422977"/>
                  </a:lnTo>
                  <a:lnTo>
                    <a:pt x="295416" y="2192217"/>
                  </a:lnTo>
                  <a:lnTo>
                    <a:pt x="443125" y="1846077"/>
                  </a:lnTo>
                  <a:lnTo>
                    <a:pt x="590833" y="1499938"/>
                  </a:lnTo>
                  <a:lnTo>
                    <a:pt x="738541" y="1153798"/>
                  </a:lnTo>
                  <a:lnTo>
                    <a:pt x="886250" y="923038"/>
                  </a:lnTo>
                  <a:lnTo>
                    <a:pt x="1033958" y="576899"/>
                  </a:lnTo>
                  <a:lnTo>
                    <a:pt x="1181667" y="576899"/>
                  </a:lnTo>
                  <a:lnTo>
                    <a:pt x="1329375" y="230759"/>
                  </a:lnTo>
                  <a:lnTo>
                    <a:pt x="1477083" y="0"/>
                  </a:lnTo>
                  <a:lnTo>
                    <a:pt x="1624792" y="0"/>
                  </a:lnTo>
                  <a:lnTo>
                    <a:pt x="1772500" y="0"/>
                  </a:lnTo>
                  <a:lnTo>
                    <a:pt x="1920209" y="230759"/>
                  </a:lnTo>
                  <a:lnTo>
                    <a:pt x="2067917" y="230759"/>
                  </a:lnTo>
                  <a:lnTo>
                    <a:pt x="2215625" y="346139"/>
                  </a:lnTo>
                  <a:lnTo>
                    <a:pt x="2363334" y="346139"/>
                  </a:lnTo>
                  <a:lnTo>
                    <a:pt x="2511042" y="346139"/>
                  </a:lnTo>
                  <a:lnTo>
                    <a:pt x="2658751" y="346139"/>
                  </a:lnTo>
                  <a:lnTo>
                    <a:pt x="2806459" y="230759"/>
                  </a:lnTo>
                  <a:lnTo>
                    <a:pt x="2954167" y="461519"/>
                  </a:lnTo>
                  <a:lnTo>
                    <a:pt x="3101876" y="923038"/>
                  </a:lnTo>
                  <a:lnTo>
                    <a:pt x="3249584" y="1038418"/>
                  </a:lnTo>
                  <a:lnTo>
                    <a:pt x="3397293" y="923038"/>
                  </a:lnTo>
                </a:path>
              </a:pathLst>
            </a:custGeom>
            <a:ln w="65043" cap="flat">
              <a:solidFill>
                <a:srgbClr val="000000">
                  <a:alpha val="100000"/>
                </a:srgbClr>
              </a:solidFill>
              <a:prstDash val="solid"/>
              <a:round/>
            </a:ln>
          </p:spPr>
          <p:txBody>
            <a:bodyPr/>
            <a:lstStyle/>
            <a:p/>
          </p:txBody>
        </p:sp>
        <p:sp>
          <p:nvSpPr>
            <p:cNvPr id="88" name="pl88"/>
            <p:cNvSpPr/>
            <p:nvPr/>
          </p:nvSpPr>
          <p:spPr>
            <a:xfrm>
              <a:off x="5437664" y="865684"/>
              <a:ext cx="3397293" cy="2422977"/>
            </a:xfrm>
            <a:custGeom>
              <a:avLst/>
              <a:pathLst>
                <a:path w="3397293" h="2422977">
                  <a:moveTo>
                    <a:pt x="0" y="2422977"/>
                  </a:moveTo>
                  <a:lnTo>
                    <a:pt x="147708" y="2422977"/>
                  </a:lnTo>
                  <a:lnTo>
                    <a:pt x="295416" y="2192217"/>
                  </a:lnTo>
                  <a:lnTo>
                    <a:pt x="443125" y="1846077"/>
                  </a:lnTo>
                  <a:lnTo>
                    <a:pt x="590833" y="1499938"/>
                  </a:lnTo>
                  <a:lnTo>
                    <a:pt x="738541" y="1153798"/>
                  </a:lnTo>
                  <a:lnTo>
                    <a:pt x="886250" y="923038"/>
                  </a:lnTo>
                  <a:lnTo>
                    <a:pt x="1033958" y="576899"/>
                  </a:lnTo>
                  <a:lnTo>
                    <a:pt x="1181667" y="576899"/>
                  </a:lnTo>
                  <a:lnTo>
                    <a:pt x="1329375" y="230759"/>
                  </a:lnTo>
                  <a:lnTo>
                    <a:pt x="1477083" y="0"/>
                  </a:lnTo>
                  <a:lnTo>
                    <a:pt x="1624792" y="0"/>
                  </a:lnTo>
                  <a:lnTo>
                    <a:pt x="1772500" y="0"/>
                  </a:lnTo>
                  <a:lnTo>
                    <a:pt x="1920209" y="230759"/>
                  </a:lnTo>
                  <a:lnTo>
                    <a:pt x="2067917" y="230759"/>
                  </a:lnTo>
                  <a:lnTo>
                    <a:pt x="2215625" y="346139"/>
                  </a:lnTo>
                  <a:lnTo>
                    <a:pt x="2363334" y="346139"/>
                  </a:lnTo>
                  <a:lnTo>
                    <a:pt x="2511042" y="346139"/>
                  </a:lnTo>
                  <a:lnTo>
                    <a:pt x="2658751" y="346139"/>
                  </a:lnTo>
                  <a:lnTo>
                    <a:pt x="2806459" y="230759"/>
                  </a:lnTo>
                  <a:lnTo>
                    <a:pt x="2954167" y="461519"/>
                  </a:lnTo>
                  <a:lnTo>
                    <a:pt x="3101876" y="923038"/>
                  </a:lnTo>
                  <a:lnTo>
                    <a:pt x="3249584" y="1038418"/>
                  </a:lnTo>
                  <a:lnTo>
                    <a:pt x="3397293" y="923038"/>
                  </a:lnTo>
                </a:path>
              </a:pathLst>
            </a:custGeom>
            <a:ln w="40651" cap="flat">
              <a:solidFill>
                <a:srgbClr val="0058AB">
                  <a:alpha val="100000"/>
                </a:srgbClr>
              </a:solidFill>
              <a:prstDash val="solid"/>
              <a:round/>
            </a:ln>
          </p:spPr>
          <p:txBody>
            <a:bodyPr/>
            <a:lstStyle/>
            <a:p/>
          </p:txBody>
        </p:sp>
        <p:sp>
          <p:nvSpPr>
            <p:cNvPr id="89" name="tx89"/>
            <p:cNvSpPr/>
            <p:nvPr/>
          </p:nvSpPr>
          <p:spPr>
            <a:xfrm>
              <a:off x="5359324" y="310854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90" name="tx90"/>
            <p:cNvSpPr/>
            <p:nvPr/>
          </p:nvSpPr>
          <p:spPr>
            <a:xfrm>
              <a:off x="6128011" y="183936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91" name="tx91"/>
            <p:cNvSpPr/>
            <p:nvPr/>
          </p:nvSpPr>
          <p:spPr>
            <a:xfrm>
              <a:off x="6884603" y="6868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2" name="tx92"/>
            <p:cNvSpPr/>
            <p:nvPr/>
          </p:nvSpPr>
          <p:spPr>
            <a:xfrm>
              <a:off x="7605095" y="10330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3" name="tx93"/>
            <p:cNvSpPr/>
            <p:nvPr/>
          </p:nvSpPr>
          <p:spPr>
            <a:xfrm>
              <a:off x="8213978" y="9163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4" name="tx94"/>
            <p:cNvSpPr/>
            <p:nvPr/>
          </p:nvSpPr>
          <p:spPr>
            <a:xfrm>
              <a:off x="8786762" y="160860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95" name="tx95"/>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6" name="tx96"/>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7" name="tx97"/>
            <p:cNvSpPr/>
            <p:nvPr/>
          </p:nvSpPr>
          <p:spPr>
            <a:xfrm>
              <a:off x="5003259" y="277502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98" name="tx98"/>
            <p:cNvSpPr/>
            <p:nvPr/>
          </p:nvSpPr>
          <p:spPr>
            <a:xfrm>
              <a:off x="5003259" y="219812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080953" y="1623002"/>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0" name="tx100"/>
            <p:cNvSpPr/>
            <p:nvPr/>
          </p:nvSpPr>
          <p:spPr>
            <a:xfrm>
              <a:off x="5127474" y="104432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601975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75830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9684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808767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67847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8" name="pl108"/>
            <p:cNvSpPr/>
            <p:nvPr/>
          </p:nvSpPr>
          <p:spPr>
            <a:xfrm>
              <a:off x="576173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9" name="pl109"/>
            <p:cNvSpPr/>
            <p:nvPr/>
          </p:nvSpPr>
          <p:spPr>
            <a:xfrm>
              <a:off x="64308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430801" y="4883415"/>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111" name="pl111"/>
            <p:cNvSpPr/>
            <p:nvPr/>
          </p:nvSpPr>
          <p:spPr>
            <a:xfrm>
              <a:off x="7076679" y="4883415"/>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12" name="pl112"/>
            <p:cNvSpPr/>
            <p:nvPr/>
          </p:nvSpPr>
          <p:spPr>
            <a:xfrm>
              <a:off x="7838929" y="4883415"/>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3" name="tx113"/>
            <p:cNvSpPr/>
            <p:nvPr/>
          </p:nvSpPr>
          <p:spPr>
            <a:xfrm>
              <a:off x="6028829" y="4830005"/>
              <a:ext cx="31043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HICs</a:t>
              </a:r>
            </a:p>
          </p:txBody>
        </p:sp>
        <p:sp>
          <p:nvSpPr>
            <p:cNvPr id="114" name="tx114"/>
            <p:cNvSpPr/>
            <p:nvPr/>
          </p:nvSpPr>
          <p:spPr>
            <a:xfrm>
              <a:off x="6697900" y="4830005"/>
              <a:ext cx="28724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LICs</a:t>
              </a:r>
            </a:p>
          </p:txBody>
        </p:sp>
        <p:sp>
          <p:nvSpPr>
            <p:cNvPr id="115" name="tx115"/>
            <p:cNvSpPr/>
            <p:nvPr/>
          </p:nvSpPr>
          <p:spPr>
            <a:xfrm>
              <a:off x="7343779" y="4830005"/>
              <a:ext cx="40361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LMICs</a:t>
              </a:r>
            </a:p>
          </p:txBody>
        </p:sp>
        <p:sp>
          <p:nvSpPr>
            <p:cNvPr id="116" name="tx116"/>
            <p:cNvSpPr/>
            <p:nvPr/>
          </p:nvSpPr>
          <p:spPr>
            <a:xfrm>
              <a:off x="8106028"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UMICs</a:t>
              </a:r>
            </a:p>
          </p:txBody>
        </p:sp>
        <p:sp>
          <p:nvSpPr>
            <p:cNvPr id="117" name="tx117"/>
            <p:cNvSpPr/>
            <p:nvPr/>
          </p:nvSpPr>
          <p:spPr>
            <a:xfrm>
              <a:off x="5399709" y="471005"/>
              <a:ext cx="347320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LICs</a:t>
              </a:r>
            </a:p>
          </p:txBody>
        </p:sp>
        <p:sp>
          <p:nvSpPr>
            <p:cNvPr id="118" name="pl118"/>
            <p:cNvSpPr/>
            <p:nvPr/>
          </p:nvSpPr>
          <p:spPr>
            <a:xfrm>
              <a:off x="951100" y="5712651"/>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19" name="pl119"/>
            <p:cNvSpPr/>
            <p:nvPr/>
          </p:nvSpPr>
          <p:spPr>
            <a:xfrm>
              <a:off x="234548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4021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45872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5153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8047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4482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37379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4304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4870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775585"/>
              <a:ext cx="5676269" cy="209781"/>
            </a:xfrm>
            <a:prstGeom prst="rect">
              <a:avLst/>
            </a:prstGeom>
            <a:solidFill>
              <a:srgbClr val="0058AB">
                <a:alpha val="80000"/>
              </a:srgbClr>
            </a:solidFill>
          </p:spPr>
          <p:txBody>
            <a:bodyPr/>
            <a:lstStyle/>
            <a:p/>
          </p:txBody>
        </p:sp>
        <p:sp>
          <p:nvSpPr>
            <p:cNvPr id="130" name="rc130"/>
            <p:cNvSpPr/>
            <p:nvPr/>
          </p:nvSpPr>
          <p:spPr>
            <a:xfrm>
              <a:off x="1317178" y="5439935"/>
              <a:ext cx="7321564" cy="209781"/>
            </a:xfrm>
            <a:prstGeom prst="rect">
              <a:avLst/>
            </a:prstGeom>
            <a:solidFill>
              <a:srgbClr val="0058AB">
                <a:alpha val="80000"/>
              </a:srgbClr>
            </a:solidFill>
          </p:spPr>
          <p:txBody>
            <a:bodyPr/>
            <a:lstStyle/>
            <a:p/>
          </p:txBody>
        </p:sp>
        <p:sp>
          <p:nvSpPr>
            <p:cNvPr id="131" name="tx131"/>
            <p:cNvSpPr/>
            <p:nvPr/>
          </p:nvSpPr>
          <p:spPr>
            <a:xfrm>
              <a:off x="7068797" y="58400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32" name="tx132"/>
            <p:cNvSpPr/>
            <p:nvPr/>
          </p:nvSpPr>
          <p:spPr>
            <a:xfrm>
              <a:off x="8714092" y="55043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33" name="tx133"/>
            <p:cNvSpPr/>
            <p:nvPr/>
          </p:nvSpPr>
          <p:spPr>
            <a:xfrm>
              <a:off x="577692" y="58283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49264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36" name="tx136"/>
            <p:cNvSpPr/>
            <p:nvPr/>
          </p:nvSpPr>
          <p:spPr>
            <a:xfrm>
              <a:off x="317959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7" name="tx137"/>
            <p:cNvSpPr/>
            <p:nvPr/>
          </p:nvSpPr>
          <p:spPr>
            <a:xfrm>
              <a:off x="5236215"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8" name="tx138"/>
            <p:cNvSpPr/>
            <p:nvPr/>
          </p:nvSpPr>
          <p:spPr>
            <a:xfrm>
              <a:off x="7292834" y="6089559"/>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9" name="tx139"/>
            <p:cNvSpPr/>
            <p:nvPr/>
          </p:nvSpPr>
          <p:spPr>
            <a:xfrm>
              <a:off x="4260832" y="6216841"/>
              <a:ext cx="1434256"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40" name="tx140"/>
            <p:cNvSpPr/>
            <p:nvPr/>
          </p:nvSpPr>
          <p:spPr>
            <a:xfrm>
              <a:off x="951100" y="5167978"/>
              <a:ext cx="469344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LICs, 2019 and 2023</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LICs ranked number 4 out of 4 WB income groups, with MCV1 coverage of 64%.
MCV1 coverage (64%) was 6 percentage points lower than in 2019 (70%).
This equates to 8,878,000 unvaccinated children in 2023 compared to 6,885,000 unvaccinated children in 2019.</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90576"/>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 name="pl6"/>
            <p:cNvSpPr/>
            <p:nvPr/>
          </p:nvSpPr>
          <p:spPr>
            <a:xfrm>
              <a:off x="951100" y="2740607"/>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7" name="pl7"/>
            <p:cNvSpPr/>
            <p:nvPr/>
          </p:nvSpPr>
          <p:spPr>
            <a:xfrm>
              <a:off x="951100" y="1990638"/>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8" name="pl8"/>
            <p:cNvSpPr/>
            <p:nvPr/>
          </p:nvSpPr>
          <p:spPr>
            <a:xfrm>
              <a:off x="951100" y="1240668"/>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9" name="pl9"/>
            <p:cNvSpPr/>
            <p:nvPr/>
          </p:nvSpPr>
          <p:spPr>
            <a:xfrm>
              <a:off x="1458048"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33978"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09908"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485838"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161768"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865560"/>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3115591"/>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365622"/>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615653"/>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65684"/>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9" name="pl19"/>
            <p:cNvSpPr/>
            <p:nvPr/>
          </p:nvSpPr>
          <p:spPr>
            <a:xfrm>
              <a:off x="112008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79601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7194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478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238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997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083" y="1315665"/>
              <a:ext cx="3379650" cy="0"/>
            </a:xfrm>
            <a:custGeom>
              <a:avLst/>
              <a:pathLst>
                <a:path w="3379650" h="0">
                  <a:moveTo>
                    <a:pt x="0" y="0"/>
                  </a:moveTo>
                  <a:lnTo>
                    <a:pt x="675930" y="0"/>
                  </a:lnTo>
                  <a:lnTo>
                    <a:pt x="1351860" y="0"/>
                  </a:lnTo>
                  <a:lnTo>
                    <a:pt x="2027790" y="0"/>
                  </a:lnTo>
                  <a:lnTo>
                    <a:pt x="2703720" y="0"/>
                  </a:lnTo>
                  <a:lnTo>
                    <a:pt x="3379650" y="0"/>
                  </a:lnTo>
                </a:path>
              </a:pathLst>
            </a:custGeom>
            <a:ln w="27101" cap="flat">
              <a:solidFill>
                <a:srgbClr val="80BD41">
                  <a:alpha val="69803"/>
                </a:srgbClr>
              </a:solidFill>
              <a:prstDash val="solid"/>
              <a:round/>
            </a:ln>
          </p:spPr>
          <p:txBody>
            <a:bodyPr/>
            <a:lstStyle/>
            <a:p/>
          </p:txBody>
        </p:sp>
        <p:sp>
          <p:nvSpPr>
            <p:cNvPr id="26" name="pl26"/>
            <p:cNvSpPr/>
            <p:nvPr/>
          </p:nvSpPr>
          <p:spPr>
            <a:xfrm>
              <a:off x="1120083" y="3115591"/>
              <a:ext cx="3379650" cy="524978"/>
            </a:xfrm>
            <a:custGeom>
              <a:avLst/>
              <a:pathLst>
                <a:path w="3379650" h="524978">
                  <a:moveTo>
                    <a:pt x="0" y="74996"/>
                  </a:moveTo>
                  <a:lnTo>
                    <a:pt x="675930" y="0"/>
                  </a:lnTo>
                  <a:lnTo>
                    <a:pt x="1351860" y="149993"/>
                  </a:lnTo>
                  <a:lnTo>
                    <a:pt x="2027790" y="449981"/>
                  </a:lnTo>
                  <a:lnTo>
                    <a:pt x="2703720" y="524978"/>
                  </a:lnTo>
                  <a:lnTo>
                    <a:pt x="3379650" y="449981"/>
                  </a:lnTo>
                </a:path>
              </a:pathLst>
            </a:custGeom>
            <a:ln w="27101" cap="flat">
              <a:solidFill>
                <a:srgbClr val="0058AB">
                  <a:alpha val="69803"/>
                </a:srgbClr>
              </a:solidFill>
              <a:prstDash val="solid"/>
              <a:round/>
            </a:ln>
          </p:spPr>
          <p:txBody>
            <a:bodyPr/>
            <a:lstStyle/>
            <a:p/>
          </p:txBody>
        </p:sp>
        <p:sp>
          <p:nvSpPr>
            <p:cNvPr id="27" name="pl27"/>
            <p:cNvSpPr/>
            <p:nvPr/>
          </p:nvSpPr>
          <p:spPr>
            <a:xfrm>
              <a:off x="1120083" y="1915641"/>
              <a:ext cx="3379650" cy="374984"/>
            </a:xfrm>
            <a:custGeom>
              <a:avLst/>
              <a:pathLst>
                <a:path w="3379650" h="374984">
                  <a:moveTo>
                    <a:pt x="0" y="74996"/>
                  </a:moveTo>
                  <a:lnTo>
                    <a:pt x="675930" y="0"/>
                  </a:lnTo>
                  <a:lnTo>
                    <a:pt x="1351860" y="224990"/>
                  </a:lnTo>
                  <a:lnTo>
                    <a:pt x="2027790" y="374984"/>
                  </a:lnTo>
                  <a:lnTo>
                    <a:pt x="2703720" y="74996"/>
                  </a:lnTo>
                  <a:lnTo>
                    <a:pt x="3379650" y="74996"/>
                  </a:lnTo>
                </a:path>
              </a:pathLst>
            </a:custGeom>
            <a:ln w="27101" cap="flat">
              <a:solidFill>
                <a:srgbClr val="1CABE2">
                  <a:alpha val="69803"/>
                </a:srgbClr>
              </a:solidFill>
              <a:prstDash val="solid"/>
              <a:round/>
            </a:ln>
          </p:spPr>
          <p:txBody>
            <a:bodyPr/>
            <a:lstStyle/>
            <a:p/>
          </p:txBody>
        </p:sp>
        <p:sp>
          <p:nvSpPr>
            <p:cNvPr id="28" name="pl28"/>
            <p:cNvSpPr/>
            <p:nvPr/>
          </p:nvSpPr>
          <p:spPr>
            <a:xfrm>
              <a:off x="1120083" y="1315665"/>
              <a:ext cx="3379650" cy="374984"/>
            </a:xfrm>
            <a:custGeom>
              <a:avLst/>
              <a:pathLst>
                <a:path w="3379650" h="374984">
                  <a:moveTo>
                    <a:pt x="0" y="0"/>
                  </a:moveTo>
                  <a:lnTo>
                    <a:pt x="675930" y="74996"/>
                  </a:lnTo>
                  <a:lnTo>
                    <a:pt x="1351860" y="299987"/>
                  </a:lnTo>
                  <a:lnTo>
                    <a:pt x="2027790" y="374984"/>
                  </a:lnTo>
                  <a:lnTo>
                    <a:pt x="2703720" y="149993"/>
                  </a:lnTo>
                  <a:lnTo>
                    <a:pt x="3379650" y="299987"/>
                  </a:lnTo>
                </a:path>
              </a:pathLst>
            </a:custGeom>
            <a:ln w="27101" cap="flat">
              <a:solidFill>
                <a:srgbClr val="00833D">
                  <a:alpha val="69803"/>
                </a:srgbClr>
              </a:solidFill>
              <a:prstDash val="solid"/>
              <a:round/>
            </a:ln>
          </p:spPr>
          <p:txBody>
            <a:bodyPr/>
            <a:lstStyle/>
            <a:p/>
          </p:txBody>
        </p:sp>
        <p:sp>
          <p:nvSpPr>
            <p:cNvPr id="29" name="pl29"/>
            <p:cNvSpPr/>
            <p:nvPr/>
          </p:nvSpPr>
          <p:spPr>
            <a:xfrm>
              <a:off x="1120083" y="3115591"/>
              <a:ext cx="3379650" cy="524978"/>
            </a:xfrm>
            <a:custGeom>
              <a:avLst/>
              <a:pathLst>
                <a:path w="3379650" h="524978">
                  <a:moveTo>
                    <a:pt x="0" y="74996"/>
                  </a:moveTo>
                  <a:lnTo>
                    <a:pt x="675930" y="0"/>
                  </a:lnTo>
                  <a:lnTo>
                    <a:pt x="1351860" y="149993"/>
                  </a:lnTo>
                  <a:lnTo>
                    <a:pt x="2027790" y="449981"/>
                  </a:lnTo>
                  <a:lnTo>
                    <a:pt x="2703720" y="524978"/>
                  </a:lnTo>
                  <a:lnTo>
                    <a:pt x="3379650" y="449981"/>
                  </a:lnTo>
                </a:path>
              </a:pathLst>
            </a:custGeom>
            <a:ln w="65043" cap="flat">
              <a:solidFill>
                <a:srgbClr val="000000">
                  <a:alpha val="100000"/>
                </a:srgbClr>
              </a:solidFill>
              <a:prstDash val="solid"/>
              <a:round/>
            </a:ln>
          </p:spPr>
          <p:txBody>
            <a:bodyPr/>
            <a:lstStyle/>
            <a:p/>
          </p:txBody>
        </p:sp>
        <p:sp>
          <p:nvSpPr>
            <p:cNvPr id="30" name="pl30"/>
            <p:cNvSpPr/>
            <p:nvPr/>
          </p:nvSpPr>
          <p:spPr>
            <a:xfrm>
              <a:off x="1120083" y="3115591"/>
              <a:ext cx="3379650" cy="524978"/>
            </a:xfrm>
            <a:custGeom>
              <a:avLst/>
              <a:pathLst>
                <a:path w="3379650" h="524978">
                  <a:moveTo>
                    <a:pt x="0" y="74996"/>
                  </a:moveTo>
                  <a:lnTo>
                    <a:pt x="675930" y="0"/>
                  </a:lnTo>
                  <a:lnTo>
                    <a:pt x="1351860" y="149993"/>
                  </a:lnTo>
                  <a:lnTo>
                    <a:pt x="2027790" y="449981"/>
                  </a:lnTo>
                  <a:lnTo>
                    <a:pt x="2703720" y="524978"/>
                  </a:lnTo>
                  <a:lnTo>
                    <a:pt x="3379650" y="449981"/>
                  </a:lnTo>
                </a:path>
              </a:pathLst>
            </a:custGeom>
            <a:ln w="40651" cap="flat">
              <a:solidFill>
                <a:srgbClr val="0058AB">
                  <a:alpha val="100000"/>
                </a:srgbClr>
              </a:solidFill>
              <a:prstDash val="solid"/>
              <a:round/>
            </a:ln>
          </p:spPr>
          <p:txBody>
            <a:bodyPr/>
            <a:lstStyle/>
            <a:p/>
          </p:txBody>
        </p:sp>
        <p:sp>
          <p:nvSpPr>
            <p:cNvPr id="31" name="tx31"/>
            <p:cNvSpPr/>
            <p:nvPr/>
          </p:nvSpPr>
          <p:spPr>
            <a:xfrm>
              <a:off x="1059793" y="3018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 name="tx32"/>
            <p:cNvSpPr/>
            <p:nvPr/>
          </p:nvSpPr>
          <p:spPr>
            <a:xfrm>
              <a:off x="1735723" y="29432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 name="tx33"/>
            <p:cNvSpPr/>
            <p:nvPr/>
          </p:nvSpPr>
          <p:spPr>
            <a:xfrm>
              <a:off x="2411653" y="3093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 name="tx34"/>
            <p:cNvSpPr/>
            <p:nvPr/>
          </p:nvSpPr>
          <p:spPr>
            <a:xfrm>
              <a:off x="3087583" y="3393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5" name="tx35"/>
            <p:cNvSpPr/>
            <p:nvPr/>
          </p:nvSpPr>
          <p:spPr>
            <a:xfrm>
              <a:off x="3763514" y="34681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6" name="tx36"/>
            <p:cNvSpPr/>
            <p:nvPr/>
          </p:nvSpPr>
          <p:spPr>
            <a:xfrm>
              <a:off x="4439444" y="3393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7" name="tx37"/>
            <p:cNvSpPr/>
            <p:nvPr/>
          </p:nvSpPr>
          <p:spPr>
            <a:xfrm>
              <a:off x="733081" y="38134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38" name="tx38"/>
            <p:cNvSpPr/>
            <p:nvPr/>
          </p:nvSpPr>
          <p:spPr>
            <a:xfrm>
              <a:off x="733081" y="30634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39" name="tx39"/>
            <p:cNvSpPr/>
            <p:nvPr/>
          </p:nvSpPr>
          <p:spPr>
            <a:xfrm>
              <a:off x="733081" y="23135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0" name="tx40"/>
            <p:cNvSpPr/>
            <p:nvPr/>
          </p:nvSpPr>
          <p:spPr>
            <a:xfrm>
              <a:off x="733081" y="15635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1" name="tx41"/>
            <p:cNvSpPr/>
            <p:nvPr/>
          </p:nvSpPr>
          <p:spPr>
            <a:xfrm>
              <a:off x="655386" y="8135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2" name="tx42"/>
            <p:cNvSpPr/>
            <p:nvPr/>
          </p:nvSpPr>
          <p:spPr>
            <a:xfrm rot="-5400000">
              <a:off x="96363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3" name="tx43"/>
            <p:cNvSpPr/>
            <p:nvPr/>
          </p:nvSpPr>
          <p:spPr>
            <a:xfrm rot="-5400000">
              <a:off x="163956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4" name="tx44"/>
            <p:cNvSpPr/>
            <p:nvPr/>
          </p:nvSpPr>
          <p:spPr>
            <a:xfrm rot="-5400000">
              <a:off x="231549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5" name="tx45"/>
            <p:cNvSpPr/>
            <p:nvPr/>
          </p:nvSpPr>
          <p:spPr>
            <a:xfrm rot="-5400000">
              <a:off x="29914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6" name="tx46"/>
            <p:cNvSpPr/>
            <p:nvPr/>
          </p:nvSpPr>
          <p:spPr>
            <a:xfrm rot="-5400000">
              <a:off x="36673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7" name="tx47"/>
            <p:cNvSpPr/>
            <p:nvPr/>
          </p:nvSpPr>
          <p:spPr>
            <a:xfrm rot="-5400000">
              <a:off x="434325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143532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0" name="pl50"/>
            <p:cNvSpPr/>
            <p:nvPr/>
          </p:nvSpPr>
          <p:spPr>
            <a:xfrm>
              <a:off x="210439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1" name="pl51"/>
            <p:cNvSpPr/>
            <p:nvPr/>
          </p:nvSpPr>
          <p:spPr>
            <a:xfrm>
              <a:off x="2104398" y="4883415"/>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52" name="pl52"/>
            <p:cNvSpPr/>
            <p:nvPr/>
          </p:nvSpPr>
          <p:spPr>
            <a:xfrm>
              <a:off x="2750277" y="4883415"/>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3" name="pl53"/>
            <p:cNvSpPr/>
            <p:nvPr/>
          </p:nvSpPr>
          <p:spPr>
            <a:xfrm>
              <a:off x="3512527" y="4883415"/>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4" name="tx54"/>
            <p:cNvSpPr/>
            <p:nvPr/>
          </p:nvSpPr>
          <p:spPr>
            <a:xfrm>
              <a:off x="1702427" y="4830005"/>
              <a:ext cx="31043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HICs</a:t>
              </a:r>
            </a:p>
          </p:txBody>
        </p:sp>
        <p:sp>
          <p:nvSpPr>
            <p:cNvPr id="55" name="tx55"/>
            <p:cNvSpPr/>
            <p:nvPr/>
          </p:nvSpPr>
          <p:spPr>
            <a:xfrm>
              <a:off x="2371498" y="4830005"/>
              <a:ext cx="28724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LICs</a:t>
              </a:r>
            </a:p>
          </p:txBody>
        </p:sp>
        <p:sp>
          <p:nvSpPr>
            <p:cNvPr id="56" name="tx56"/>
            <p:cNvSpPr/>
            <p:nvPr/>
          </p:nvSpPr>
          <p:spPr>
            <a:xfrm>
              <a:off x="3017376" y="4830005"/>
              <a:ext cx="40361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LMICs</a:t>
              </a:r>
            </a:p>
          </p:txBody>
        </p:sp>
        <p:sp>
          <p:nvSpPr>
            <p:cNvPr id="57" name="tx57"/>
            <p:cNvSpPr/>
            <p:nvPr/>
          </p:nvSpPr>
          <p:spPr>
            <a:xfrm>
              <a:off x="3779626"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UMICs</a:t>
              </a:r>
            </a:p>
          </p:txBody>
        </p:sp>
        <p:sp>
          <p:nvSpPr>
            <p:cNvPr id="58" name="tx58"/>
            <p:cNvSpPr/>
            <p:nvPr/>
          </p:nvSpPr>
          <p:spPr>
            <a:xfrm>
              <a:off x="1657792" y="471005"/>
              <a:ext cx="230423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LICs, 2018-2023</a:t>
              </a:r>
            </a:p>
          </p:txBody>
        </p:sp>
        <p:sp>
          <p:nvSpPr>
            <p:cNvPr id="59" name="pl59"/>
            <p:cNvSpPr/>
            <p:nvPr/>
          </p:nvSpPr>
          <p:spPr>
            <a:xfrm>
              <a:off x="5287205" y="3584322"/>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0" name="pl60"/>
            <p:cNvSpPr/>
            <p:nvPr/>
          </p:nvSpPr>
          <p:spPr>
            <a:xfrm>
              <a:off x="5287205" y="2646861"/>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1" name="pl61"/>
            <p:cNvSpPr/>
            <p:nvPr/>
          </p:nvSpPr>
          <p:spPr>
            <a:xfrm>
              <a:off x="5287205" y="1709399"/>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2" name="pl62"/>
            <p:cNvSpPr/>
            <p:nvPr/>
          </p:nvSpPr>
          <p:spPr>
            <a:xfrm>
              <a:off x="5287205" y="771938"/>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3" name="pl63"/>
            <p:cNvSpPr/>
            <p:nvPr/>
          </p:nvSpPr>
          <p:spPr>
            <a:xfrm>
              <a:off x="5794153"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4" name="pl64"/>
            <p:cNvSpPr/>
            <p:nvPr/>
          </p:nvSpPr>
          <p:spPr>
            <a:xfrm>
              <a:off x="6470083"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5" name="pl65"/>
            <p:cNvSpPr/>
            <p:nvPr/>
          </p:nvSpPr>
          <p:spPr>
            <a:xfrm>
              <a:off x="7146013"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6" name="pl66"/>
            <p:cNvSpPr/>
            <p:nvPr/>
          </p:nvSpPr>
          <p:spPr>
            <a:xfrm>
              <a:off x="7821944"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7" name="pl67"/>
            <p:cNvSpPr/>
            <p:nvPr/>
          </p:nvSpPr>
          <p:spPr>
            <a:xfrm>
              <a:off x="8497874"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8" name="pl68"/>
            <p:cNvSpPr/>
            <p:nvPr/>
          </p:nvSpPr>
          <p:spPr>
            <a:xfrm>
              <a:off x="5287205" y="3115591"/>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69" name="pl69"/>
            <p:cNvSpPr/>
            <p:nvPr/>
          </p:nvSpPr>
          <p:spPr>
            <a:xfrm>
              <a:off x="5287205" y="2178130"/>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70" name="pl70"/>
            <p:cNvSpPr/>
            <p:nvPr/>
          </p:nvSpPr>
          <p:spPr>
            <a:xfrm>
              <a:off x="5287205" y="1240668"/>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71" name="pl71"/>
            <p:cNvSpPr/>
            <p:nvPr/>
          </p:nvSpPr>
          <p:spPr>
            <a:xfrm>
              <a:off x="54561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3211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0804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8397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5990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583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56188" y="1240668"/>
              <a:ext cx="3379650" cy="0"/>
            </a:xfrm>
            <a:custGeom>
              <a:avLst/>
              <a:pathLst>
                <a:path w="3379650" h="0">
                  <a:moveTo>
                    <a:pt x="0" y="0"/>
                  </a:moveTo>
                  <a:lnTo>
                    <a:pt x="675930" y="0"/>
                  </a:lnTo>
                  <a:lnTo>
                    <a:pt x="1351860" y="0"/>
                  </a:lnTo>
                  <a:lnTo>
                    <a:pt x="2027790" y="0"/>
                  </a:lnTo>
                  <a:lnTo>
                    <a:pt x="2703720" y="0"/>
                  </a:lnTo>
                  <a:lnTo>
                    <a:pt x="3379650" y="0"/>
                  </a:lnTo>
                </a:path>
              </a:pathLst>
            </a:custGeom>
            <a:ln w="27101" cap="flat">
              <a:solidFill>
                <a:srgbClr val="80BD41">
                  <a:alpha val="69803"/>
                </a:srgbClr>
              </a:solidFill>
              <a:prstDash val="solid"/>
              <a:round/>
            </a:ln>
          </p:spPr>
          <p:txBody>
            <a:bodyPr/>
            <a:lstStyle/>
            <a:p/>
          </p:txBody>
        </p:sp>
        <p:sp>
          <p:nvSpPr>
            <p:cNvPr id="78" name="pl78"/>
            <p:cNvSpPr/>
            <p:nvPr/>
          </p:nvSpPr>
          <p:spPr>
            <a:xfrm>
              <a:off x="5456188" y="1240668"/>
              <a:ext cx="3379650" cy="2624891"/>
            </a:xfrm>
            <a:custGeom>
              <a:avLst/>
              <a:pathLst>
                <a:path w="3379650" h="2624891">
                  <a:moveTo>
                    <a:pt x="0" y="374984"/>
                  </a:moveTo>
                  <a:lnTo>
                    <a:pt x="675930" y="0"/>
                  </a:lnTo>
                  <a:lnTo>
                    <a:pt x="1351860" y="749969"/>
                  </a:lnTo>
                  <a:lnTo>
                    <a:pt x="2027790" y="2249907"/>
                  </a:lnTo>
                  <a:lnTo>
                    <a:pt x="2703720" y="2624891"/>
                  </a:lnTo>
                  <a:lnTo>
                    <a:pt x="3379650" y="2249907"/>
                  </a:lnTo>
                </a:path>
              </a:pathLst>
            </a:custGeom>
            <a:ln w="27101" cap="flat">
              <a:solidFill>
                <a:srgbClr val="0058AB">
                  <a:alpha val="69803"/>
                </a:srgbClr>
              </a:solidFill>
              <a:prstDash val="solid"/>
              <a:round/>
            </a:ln>
          </p:spPr>
          <p:txBody>
            <a:bodyPr/>
            <a:lstStyle/>
            <a:p/>
          </p:txBody>
        </p:sp>
        <p:sp>
          <p:nvSpPr>
            <p:cNvPr id="79" name="pl79"/>
            <p:cNvSpPr/>
            <p:nvPr/>
          </p:nvSpPr>
          <p:spPr>
            <a:xfrm>
              <a:off x="5456188" y="1240668"/>
              <a:ext cx="3379650" cy="1874922"/>
            </a:xfrm>
            <a:custGeom>
              <a:avLst/>
              <a:pathLst>
                <a:path w="3379650" h="1874922">
                  <a:moveTo>
                    <a:pt x="0" y="374984"/>
                  </a:moveTo>
                  <a:lnTo>
                    <a:pt x="675930" y="0"/>
                  </a:lnTo>
                  <a:lnTo>
                    <a:pt x="1351860" y="1124953"/>
                  </a:lnTo>
                  <a:lnTo>
                    <a:pt x="2027790" y="1874922"/>
                  </a:lnTo>
                  <a:lnTo>
                    <a:pt x="2703720" y="374984"/>
                  </a:lnTo>
                  <a:lnTo>
                    <a:pt x="3379650" y="374984"/>
                  </a:lnTo>
                </a:path>
              </a:pathLst>
            </a:custGeom>
            <a:ln w="27101" cap="flat">
              <a:solidFill>
                <a:srgbClr val="1CABE2">
                  <a:alpha val="69803"/>
                </a:srgbClr>
              </a:solidFill>
              <a:prstDash val="solid"/>
              <a:round/>
            </a:ln>
          </p:spPr>
          <p:txBody>
            <a:bodyPr/>
            <a:lstStyle/>
            <a:p/>
          </p:txBody>
        </p:sp>
        <p:sp>
          <p:nvSpPr>
            <p:cNvPr id="80" name="pl80"/>
            <p:cNvSpPr/>
            <p:nvPr/>
          </p:nvSpPr>
          <p:spPr>
            <a:xfrm>
              <a:off x="5456188" y="865684"/>
              <a:ext cx="3379650" cy="1874922"/>
            </a:xfrm>
            <a:custGeom>
              <a:avLst/>
              <a:pathLst>
                <a:path w="3379650" h="1874922">
                  <a:moveTo>
                    <a:pt x="0" y="0"/>
                  </a:moveTo>
                  <a:lnTo>
                    <a:pt x="675930" y="374984"/>
                  </a:lnTo>
                  <a:lnTo>
                    <a:pt x="1351860" y="1499938"/>
                  </a:lnTo>
                  <a:lnTo>
                    <a:pt x="2027790" y="1874922"/>
                  </a:lnTo>
                  <a:lnTo>
                    <a:pt x="2703720" y="749969"/>
                  </a:lnTo>
                  <a:lnTo>
                    <a:pt x="3379650" y="1499938"/>
                  </a:lnTo>
                </a:path>
              </a:pathLst>
            </a:custGeom>
            <a:ln w="27101" cap="flat">
              <a:solidFill>
                <a:srgbClr val="00833D">
                  <a:alpha val="69803"/>
                </a:srgbClr>
              </a:solidFill>
              <a:prstDash val="solid"/>
              <a:round/>
            </a:ln>
          </p:spPr>
          <p:txBody>
            <a:bodyPr/>
            <a:lstStyle/>
            <a:p/>
          </p:txBody>
        </p:sp>
        <p:sp>
          <p:nvSpPr>
            <p:cNvPr id="81" name="pl81"/>
            <p:cNvSpPr/>
            <p:nvPr/>
          </p:nvSpPr>
          <p:spPr>
            <a:xfrm>
              <a:off x="5456188" y="1240668"/>
              <a:ext cx="3379650" cy="0"/>
            </a:xfrm>
            <a:custGeom>
              <a:avLst/>
              <a:pathLst>
                <a:path w="3379650" h="0">
                  <a:moveTo>
                    <a:pt x="0" y="0"/>
                  </a:moveTo>
                  <a:lnTo>
                    <a:pt x="0" y="0"/>
                  </a:lnTo>
                  <a:lnTo>
                    <a:pt x="0" y="0"/>
                  </a:lnTo>
                  <a:lnTo>
                    <a:pt x="0" y="0"/>
                  </a:lnTo>
                  <a:lnTo>
                    <a:pt x="675930" y="0"/>
                  </a:lnTo>
                  <a:lnTo>
                    <a:pt x="675930" y="0"/>
                  </a:lnTo>
                  <a:lnTo>
                    <a:pt x="675930" y="0"/>
                  </a:lnTo>
                  <a:lnTo>
                    <a:pt x="675930" y="0"/>
                  </a:lnTo>
                  <a:lnTo>
                    <a:pt x="1351860" y="0"/>
                  </a:lnTo>
                  <a:lnTo>
                    <a:pt x="1351860" y="0"/>
                  </a:lnTo>
                  <a:lnTo>
                    <a:pt x="1351860" y="0"/>
                  </a:lnTo>
                  <a:lnTo>
                    <a:pt x="1351860" y="0"/>
                  </a:lnTo>
                  <a:lnTo>
                    <a:pt x="2027790" y="0"/>
                  </a:lnTo>
                  <a:lnTo>
                    <a:pt x="2027790" y="0"/>
                  </a:lnTo>
                  <a:lnTo>
                    <a:pt x="2027790" y="0"/>
                  </a:lnTo>
                  <a:lnTo>
                    <a:pt x="2027790" y="0"/>
                  </a:lnTo>
                  <a:lnTo>
                    <a:pt x="2703720" y="0"/>
                  </a:lnTo>
                  <a:lnTo>
                    <a:pt x="2703720" y="0"/>
                  </a:lnTo>
                  <a:lnTo>
                    <a:pt x="2703720" y="0"/>
                  </a:lnTo>
                  <a:lnTo>
                    <a:pt x="2703720" y="0"/>
                  </a:lnTo>
                  <a:lnTo>
                    <a:pt x="3379650" y="0"/>
                  </a:lnTo>
                  <a:lnTo>
                    <a:pt x="3379650" y="0"/>
                  </a:lnTo>
                  <a:lnTo>
                    <a:pt x="3379650" y="0"/>
                  </a:lnTo>
                  <a:lnTo>
                    <a:pt x="3379650" y="0"/>
                  </a:lnTo>
                </a:path>
              </a:pathLst>
            </a:custGeom>
            <a:ln w="13550" cap="flat">
              <a:solidFill>
                <a:srgbClr val="000000">
                  <a:alpha val="100000"/>
                </a:srgbClr>
              </a:solidFill>
              <a:prstDash val="dash"/>
              <a:round/>
            </a:ln>
          </p:spPr>
          <p:txBody>
            <a:bodyPr/>
            <a:lstStyle/>
            <a:p/>
          </p:txBody>
        </p:sp>
        <p:sp>
          <p:nvSpPr>
            <p:cNvPr id="82" name="pl82"/>
            <p:cNvSpPr/>
            <p:nvPr/>
          </p:nvSpPr>
          <p:spPr>
            <a:xfrm>
              <a:off x="5456188" y="1240668"/>
              <a:ext cx="3379650" cy="2624891"/>
            </a:xfrm>
            <a:custGeom>
              <a:avLst/>
              <a:pathLst>
                <a:path w="3379650" h="2624891">
                  <a:moveTo>
                    <a:pt x="0" y="374984"/>
                  </a:moveTo>
                  <a:lnTo>
                    <a:pt x="675930" y="0"/>
                  </a:lnTo>
                  <a:lnTo>
                    <a:pt x="1351860" y="749969"/>
                  </a:lnTo>
                  <a:lnTo>
                    <a:pt x="2027790" y="2249907"/>
                  </a:lnTo>
                  <a:lnTo>
                    <a:pt x="2703720" y="2624891"/>
                  </a:lnTo>
                  <a:lnTo>
                    <a:pt x="3379650" y="2249907"/>
                  </a:lnTo>
                </a:path>
              </a:pathLst>
            </a:custGeom>
            <a:ln w="65043" cap="flat">
              <a:solidFill>
                <a:srgbClr val="000000">
                  <a:alpha val="100000"/>
                </a:srgbClr>
              </a:solidFill>
              <a:prstDash val="solid"/>
              <a:round/>
            </a:ln>
          </p:spPr>
          <p:txBody>
            <a:bodyPr/>
            <a:lstStyle/>
            <a:p/>
          </p:txBody>
        </p:sp>
        <p:sp>
          <p:nvSpPr>
            <p:cNvPr id="83" name="pl83"/>
            <p:cNvSpPr/>
            <p:nvPr/>
          </p:nvSpPr>
          <p:spPr>
            <a:xfrm>
              <a:off x="5456188" y="1240668"/>
              <a:ext cx="3379650" cy="2624891"/>
            </a:xfrm>
            <a:custGeom>
              <a:avLst/>
              <a:pathLst>
                <a:path w="3379650" h="2624891">
                  <a:moveTo>
                    <a:pt x="0" y="374984"/>
                  </a:moveTo>
                  <a:lnTo>
                    <a:pt x="675930" y="0"/>
                  </a:lnTo>
                  <a:lnTo>
                    <a:pt x="1351860" y="749969"/>
                  </a:lnTo>
                  <a:lnTo>
                    <a:pt x="2027790" y="2249907"/>
                  </a:lnTo>
                  <a:lnTo>
                    <a:pt x="2703720" y="2624891"/>
                  </a:lnTo>
                  <a:lnTo>
                    <a:pt x="3379650" y="2249907"/>
                  </a:lnTo>
                </a:path>
              </a:pathLst>
            </a:custGeom>
            <a:ln w="40651" cap="flat">
              <a:solidFill>
                <a:srgbClr val="0058AB">
                  <a:alpha val="100000"/>
                </a:srgbClr>
              </a:solidFill>
              <a:prstDash val="solid"/>
              <a:round/>
            </a:ln>
          </p:spPr>
          <p:txBody>
            <a:bodyPr/>
            <a:lstStyle/>
            <a:p/>
          </p:txBody>
        </p:sp>
        <p:sp>
          <p:nvSpPr>
            <p:cNvPr id="84" name="tx84"/>
            <p:cNvSpPr/>
            <p:nvPr/>
          </p:nvSpPr>
          <p:spPr>
            <a:xfrm>
              <a:off x="5407993" y="1436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5" name="tx85"/>
            <p:cNvSpPr/>
            <p:nvPr/>
          </p:nvSpPr>
          <p:spPr>
            <a:xfrm>
              <a:off x="6101973" y="10605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6" name="tx86"/>
            <p:cNvSpPr/>
            <p:nvPr/>
          </p:nvSpPr>
          <p:spPr>
            <a:xfrm>
              <a:off x="6759854" y="181184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7" name="tx87"/>
            <p:cNvSpPr/>
            <p:nvPr/>
          </p:nvSpPr>
          <p:spPr>
            <a:xfrm>
              <a:off x="7435784" y="331045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8" name="tx88"/>
            <p:cNvSpPr/>
            <p:nvPr/>
          </p:nvSpPr>
          <p:spPr>
            <a:xfrm>
              <a:off x="8111714" y="3688089"/>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9" name="tx89"/>
            <p:cNvSpPr/>
            <p:nvPr/>
          </p:nvSpPr>
          <p:spPr>
            <a:xfrm>
              <a:off x="8787644" y="331045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90" name="tx90"/>
            <p:cNvSpPr/>
            <p:nvPr/>
          </p:nvSpPr>
          <p:spPr>
            <a:xfrm>
              <a:off x="4983852" y="3063477"/>
              <a:ext cx="24072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1" name="tx91"/>
            <p:cNvSpPr/>
            <p:nvPr/>
          </p:nvSpPr>
          <p:spPr>
            <a:xfrm>
              <a:off x="4983852" y="2126015"/>
              <a:ext cx="24072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2" name="tx92"/>
            <p:cNvSpPr/>
            <p:nvPr/>
          </p:nvSpPr>
          <p:spPr>
            <a:xfrm>
              <a:off x="5030373" y="11885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93" name="tx93"/>
            <p:cNvSpPr/>
            <p:nvPr/>
          </p:nvSpPr>
          <p:spPr>
            <a:xfrm rot="-5400000">
              <a:off x="52997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94" name="tx94"/>
            <p:cNvSpPr/>
            <p:nvPr/>
          </p:nvSpPr>
          <p:spPr>
            <a:xfrm rot="-5400000">
              <a:off x="597567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65160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732753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800346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8679359"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4134000"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0" name="pl100"/>
            <p:cNvSpPr/>
            <p:nvPr/>
          </p:nvSpPr>
          <p:spPr>
            <a:xfrm>
              <a:off x="577143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1" name="pl101"/>
            <p:cNvSpPr/>
            <p:nvPr/>
          </p:nvSpPr>
          <p:spPr>
            <a:xfrm>
              <a:off x="644050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6440504" y="4883415"/>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103" name="pl103"/>
            <p:cNvSpPr/>
            <p:nvPr/>
          </p:nvSpPr>
          <p:spPr>
            <a:xfrm>
              <a:off x="7086382" y="4883415"/>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4" name="pl104"/>
            <p:cNvSpPr/>
            <p:nvPr/>
          </p:nvSpPr>
          <p:spPr>
            <a:xfrm>
              <a:off x="7848632" y="4883415"/>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5" name="tx105"/>
            <p:cNvSpPr/>
            <p:nvPr/>
          </p:nvSpPr>
          <p:spPr>
            <a:xfrm>
              <a:off x="6038532" y="4830005"/>
              <a:ext cx="31043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HICs</a:t>
              </a:r>
            </a:p>
          </p:txBody>
        </p:sp>
        <p:sp>
          <p:nvSpPr>
            <p:cNvPr id="106" name="tx106"/>
            <p:cNvSpPr/>
            <p:nvPr/>
          </p:nvSpPr>
          <p:spPr>
            <a:xfrm>
              <a:off x="6707603" y="4830005"/>
              <a:ext cx="28724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LICs</a:t>
              </a:r>
            </a:p>
          </p:txBody>
        </p:sp>
        <p:sp>
          <p:nvSpPr>
            <p:cNvPr id="107" name="tx107"/>
            <p:cNvSpPr/>
            <p:nvPr/>
          </p:nvSpPr>
          <p:spPr>
            <a:xfrm>
              <a:off x="7353482" y="4830005"/>
              <a:ext cx="40361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LMICs</a:t>
              </a:r>
            </a:p>
          </p:txBody>
        </p:sp>
        <p:sp>
          <p:nvSpPr>
            <p:cNvPr id="108" name="tx108"/>
            <p:cNvSpPr/>
            <p:nvPr/>
          </p:nvSpPr>
          <p:spPr>
            <a:xfrm>
              <a:off x="8115732"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UMICs</a:t>
              </a:r>
            </a:p>
          </p:txBody>
        </p:sp>
        <p:sp>
          <p:nvSpPr>
            <p:cNvPr id="109" name="tx109"/>
            <p:cNvSpPr/>
            <p:nvPr/>
          </p:nvSpPr>
          <p:spPr>
            <a:xfrm>
              <a:off x="5409412" y="471005"/>
              <a:ext cx="347320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LICs</a:t>
              </a:r>
            </a:p>
          </p:txBody>
        </p:sp>
        <p:sp>
          <p:nvSpPr>
            <p:cNvPr id="110" name="pl110"/>
            <p:cNvSpPr/>
            <p:nvPr/>
          </p:nvSpPr>
          <p:spPr>
            <a:xfrm>
              <a:off x="951100" y="5712651"/>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11" name="pl111"/>
            <p:cNvSpPr/>
            <p:nvPr/>
          </p:nvSpPr>
          <p:spPr>
            <a:xfrm>
              <a:off x="234548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44021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645872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85153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951100" y="588047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54482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7" name="pl11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37379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4304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4870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1317178" y="5775585"/>
              <a:ext cx="5676269" cy="209781"/>
            </a:xfrm>
            <a:prstGeom prst="rect">
              <a:avLst/>
            </a:prstGeom>
            <a:solidFill>
              <a:srgbClr val="0058AB">
                <a:alpha val="80000"/>
              </a:srgbClr>
            </a:solidFill>
          </p:spPr>
          <p:txBody>
            <a:bodyPr/>
            <a:lstStyle/>
            <a:p/>
          </p:txBody>
        </p:sp>
        <p:sp>
          <p:nvSpPr>
            <p:cNvPr id="122" name="rc122"/>
            <p:cNvSpPr/>
            <p:nvPr/>
          </p:nvSpPr>
          <p:spPr>
            <a:xfrm>
              <a:off x="1317178" y="5439935"/>
              <a:ext cx="7321564" cy="209781"/>
            </a:xfrm>
            <a:prstGeom prst="rect">
              <a:avLst/>
            </a:prstGeom>
            <a:solidFill>
              <a:srgbClr val="0058AB">
                <a:alpha val="80000"/>
              </a:srgbClr>
            </a:solidFill>
          </p:spPr>
          <p:txBody>
            <a:bodyPr/>
            <a:lstStyle/>
            <a:p/>
          </p:txBody>
        </p:sp>
        <p:sp>
          <p:nvSpPr>
            <p:cNvPr id="123" name="tx123"/>
            <p:cNvSpPr/>
            <p:nvPr/>
          </p:nvSpPr>
          <p:spPr>
            <a:xfrm>
              <a:off x="7068797" y="58400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24" name="tx124"/>
            <p:cNvSpPr/>
            <p:nvPr/>
          </p:nvSpPr>
          <p:spPr>
            <a:xfrm>
              <a:off x="8714092" y="55043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25" name="tx125"/>
            <p:cNvSpPr/>
            <p:nvPr/>
          </p:nvSpPr>
          <p:spPr>
            <a:xfrm>
              <a:off x="577692" y="58283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a:off x="577692" y="549264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28" name="tx128"/>
            <p:cNvSpPr/>
            <p:nvPr/>
          </p:nvSpPr>
          <p:spPr>
            <a:xfrm>
              <a:off x="317959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5236215"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7292834" y="6089559"/>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4260832" y="6216841"/>
              <a:ext cx="1434256"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32" name="tx132"/>
            <p:cNvSpPr/>
            <p:nvPr/>
          </p:nvSpPr>
          <p:spPr>
            <a:xfrm>
              <a:off x="951100" y="5167978"/>
              <a:ext cx="469344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LICs, 2019 and 2023</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4" name="tx13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LICs ranked number 4 out of 4 WB income groups, with MCV1 coverage of 64%.
MCV1 coverage (64%) was 6 percentage points lower than in 2019 (70%).
This equates to 8,878,000 unvaccinated children in 2023 compared to 6,885,000 unvaccinated children in 2019.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51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189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027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866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704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34270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28108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951100" y="21947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2" name="pl22"/>
            <p:cNvSpPr/>
            <p:nvPr/>
          </p:nvSpPr>
          <p:spPr>
            <a:xfrm>
              <a:off x="951100" y="15785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3" name="pl23"/>
            <p:cNvSpPr/>
            <p:nvPr/>
          </p:nvSpPr>
          <p:spPr>
            <a:xfrm>
              <a:off x="951100" y="9624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4" name="pl24"/>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3" name="rc33"/>
            <p:cNvSpPr/>
            <p:nvPr/>
          </p:nvSpPr>
          <p:spPr>
            <a:xfrm>
              <a:off x="1296273" y="3551899"/>
              <a:ext cx="259963" cy="491290"/>
            </a:xfrm>
            <a:prstGeom prst="rect">
              <a:avLst/>
            </a:prstGeom>
            <a:solidFill>
              <a:srgbClr val="80BD41">
                <a:alpha val="100000"/>
              </a:srgbClr>
            </a:solidFill>
          </p:spPr>
          <p:txBody>
            <a:bodyPr/>
            <a:lstStyle/>
            <a:p/>
          </p:txBody>
        </p:sp>
        <p:sp>
          <p:nvSpPr>
            <p:cNvPr id="34" name="rc34"/>
            <p:cNvSpPr/>
            <p:nvPr/>
          </p:nvSpPr>
          <p:spPr>
            <a:xfrm>
              <a:off x="1296273" y="3072990"/>
              <a:ext cx="259963" cy="478909"/>
            </a:xfrm>
            <a:prstGeom prst="rect">
              <a:avLst/>
            </a:prstGeom>
            <a:solidFill>
              <a:srgbClr val="E2231A">
                <a:alpha val="100000"/>
              </a:srgbClr>
            </a:solidFill>
          </p:spPr>
          <p:txBody>
            <a:bodyPr/>
            <a:lstStyle/>
            <a:p/>
          </p:txBody>
        </p:sp>
        <p:sp>
          <p:nvSpPr>
            <p:cNvPr id="35" name="rc35"/>
            <p:cNvSpPr/>
            <p:nvPr/>
          </p:nvSpPr>
          <p:spPr>
            <a:xfrm>
              <a:off x="1585121" y="3541174"/>
              <a:ext cx="259963" cy="502015"/>
            </a:xfrm>
            <a:prstGeom prst="rect">
              <a:avLst/>
            </a:prstGeom>
            <a:solidFill>
              <a:srgbClr val="80BD41">
                <a:alpha val="100000"/>
              </a:srgbClr>
            </a:solidFill>
          </p:spPr>
          <p:txBody>
            <a:bodyPr/>
            <a:lstStyle/>
            <a:p/>
          </p:txBody>
        </p:sp>
        <p:sp>
          <p:nvSpPr>
            <p:cNvPr id="36" name="rc36"/>
            <p:cNvSpPr/>
            <p:nvPr/>
          </p:nvSpPr>
          <p:spPr>
            <a:xfrm>
              <a:off x="1585121" y="3055660"/>
              <a:ext cx="259963" cy="485514"/>
            </a:xfrm>
            <a:prstGeom prst="rect">
              <a:avLst/>
            </a:prstGeom>
            <a:solidFill>
              <a:srgbClr val="E2231A">
                <a:alpha val="100000"/>
              </a:srgbClr>
            </a:solidFill>
          </p:spPr>
          <p:txBody>
            <a:bodyPr/>
            <a:lstStyle/>
            <a:p/>
          </p:txBody>
        </p:sp>
        <p:sp>
          <p:nvSpPr>
            <p:cNvPr id="37" name="rc37"/>
            <p:cNvSpPr/>
            <p:nvPr/>
          </p:nvSpPr>
          <p:spPr>
            <a:xfrm>
              <a:off x="1873969" y="3512010"/>
              <a:ext cx="259963" cy="531179"/>
            </a:xfrm>
            <a:prstGeom prst="rect">
              <a:avLst/>
            </a:prstGeom>
            <a:solidFill>
              <a:srgbClr val="80BD41">
                <a:alpha val="100000"/>
              </a:srgbClr>
            </a:solidFill>
          </p:spPr>
          <p:txBody>
            <a:bodyPr/>
            <a:lstStyle/>
            <a:p/>
          </p:txBody>
        </p:sp>
        <p:sp>
          <p:nvSpPr>
            <p:cNvPr id="38" name="rc38"/>
            <p:cNvSpPr/>
            <p:nvPr/>
          </p:nvSpPr>
          <p:spPr>
            <a:xfrm>
              <a:off x="1873969" y="3036639"/>
              <a:ext cx="259963" cy="475370"/>
            </a:xfrm>
            <a:prstGeom prst="rect">
              <a:avLst/>
            </a:prstGeom>
            <a:solidFill>
              <a:srgbClr val="E2231A">
                <a:alpha val="100000"/>
              </a:srgbClr>
            </a:solidFill>
          </p:spPr>
          <p:txBody>
            <a:bodyPr/>
            <a:lstStyle/>
            <a:p/>
          </p:txBody>
        </p:sp>
        <p:sp>
          <p:nvSpPr>
            <p:cNvPr id="39" name="rc39"/>
            <p:cNvSpPr/>
            <p:nvPr/>
          </p:nvSpPr>
          <p:spPr>
            <a:xfrm>
              <a:off x="2162817" y="3464967"/>
              <a:ext cx="259963" cy="578222"/>
            </a:xfrm>
            <a:prstGeom prst="rect">
              <a:avLst/>
            </a:prstGeom>
            <a:solidFill>
              <a:srgbClr val="80BD41">
                <a:alpha val="100000"/>
              </a:srgbClr>
            </a:solidFill>
          </p:spPr>
          <p:txBody>
            <a:bodyPr/>
            <a:lstStyle/>
            <a:p/>
          </p:txBody>
        </p:sp>
        <p:sp>
          <p:nvSpPr>
            <p:cNvPr id="40" name="rc40"/>
            <p:cNvSpPr/>
            <p:nvPr/>
          </p:nvSpPr>
          <p:spPr>
            <a:xfrm>
              <a:off x="2162817" y="3014500"/>
              <a:ext cx="259963" cy="450467"/>
            </a:xfrm>
            <a:prstGeom prst="rect">
              <a:avLst/>
            </a:prstGeom>
            <a:solidFill>
              <a:srgbClr val="E2231A">
                <a:alpha val="100000"/>
              </a:srgbClr>
            </a:solidFill>
          </p:spPr>
          <p:txBody>
            <a:bodyPr/>
            <a:lstStyle/>
            <a:p/>
          </p:txBody>
        </p:sp>
        <p:sp>
          <p:nvSpPr>
            <p:cNvPr id="41" name="rc41"/>
            <p:cNvSpPr/>
            <p:nvPr/>
          </p:nvSpPr>
          <p:spPr>
            <a:xfrm>
              <a:off x="2451665" y="3419401"/>
              <a:ext cx="259963" cy="623788"/>
            </a:xfrm>
            <a:prstGeom prst="rect">
              <a:avLst/>
            </a:prstGeom>
            <a:solidFill>
              <a:srgbClr val="80BD41">
                <a:alpha val="100000"/>
              </a:srgbClr>
            </a:solidFill>
          </p:spPr>
          <p:txBody>
            <a:bodyPr/>
            <a:lstStyle/>
            <a:p/>
          </p:txBody>
        </p:sp>
        <p:sp>
          <p:nvSpPr>
            <p:cNvPr id="42" name="rc42"/>
            <p:cNvSpPr/>
            <p:nvPr/>
          </p:nvSpPr>
          <p:spPr>
            <a:xfrm>
              <a:off x="2451665" y="2992038"/>
              <a:ext cx="259963" cy="427363"/>
            </a:xfrm>
            <a:prstGeom prst="rect">
              <a:avLst/>
            </a:prstGeom>
            <a:solidFill>
              <a:srgbClr val="E2231A">
                <a:alpha val="100000"/>
              </a:srgbClr>
            </a:solidFill>
          </p:spPr>
          <p:txBody>
            <a:bodyPr/>
            <a:lstStyle/>
            <a:p/>
          </p:txBody>
        </p:sp>
        <p:sp>
          <p:nvSpPr>
            <p:cNvPr id="43" name="rc43"/>
            <p:cNvSpPr/>
            <p:nvPr/>
          </p:nvSpPr>
          <p:spPr>
            <a:xfrm>
              <a:off x="2740513" y="3375796"/>
              <a:ext cx="259963" cy="667393"/>
            </a:xfrm>
            <a:prstGeom prst="rect">
              <a:avLst/>
            </a:prstGeom>
            <a:solidFill>
              <a:srgbClr val="80BD41">
                <a:alpha val="100000"/>
              </a:srgbClr>
            </a:solidFill>
          </p:spPr>
          <p:txBody>
            <a:bodyPr/>
            <a:lstStyle/>
            <a:p/>
          </p:txBody>
        </p:sp>
        <p:sp>
          <p:nvSpPr>
            <p:cNvPr id="44" name="rc44"/>
            <p:cNvSpPr/>
            <p:nvPr/>
          </p:nvSpPr>
          <p:spPr>
            <a:xfrm>
              <a:off x="2740513" y="2969102"/>
              <a:ext cx="259963" cy="406694"/>
            </a:xfrm>
            <a:prstGeom prst="rect">
              <a:avLst/>
            </a:prstGeom>
            <a:solidFill>
              <a:srgbClr val="E2231A">
                <a:alpha val="100000"/>
              </a:srgbClr>
            </a:solidFill>
          </p:spPr>
          <p:txBody>
            <a:bodyPr/>
            <a:lstStyle/>
            <a:p/>
          </p:txBody>
        </p:sp>
        <p:sp>
          <p:nvSpPr>
            <p:cNvPr id="45" name="rc45"/>
            <p:cNvSpPr/>
            <p:nvPr/>
          </p:nvSpPr>
          <p:spPr>
            <a:xfrm>
              <a:off x="3029361" y="3335021"/>
              <a:ext cx="259963" cy="708168"/>
            </a:xfrm>
            <a:prstGeom prst="rect">
              <a:avLst/>
            </a:prstGeom>
            <a:solidFill>
              <a:srgbClr val="80BD41">
                <a:alpha val="100000"/>
              </a:srgbClr>
            </a:solidFill>
          </p:spPr>
          <p:txBody>
            <a:bodyPr/>
            <a:lstStyle/>
            <a:p/>
          </p:txBody>
        </p:sp>
        <p:sp>
          <p:nvSpPr>
            <p:cNvPr id="46" name="rc46"/>
            <p:cNvSpPr/>
            <p:nvPr/>
          </p:nvSpPr>
          <p:spPr>
            <a:xfrm>
              <a:off x="3029361" y="2943973"/>
              <a:ext cx="259963" cy="391048"/>
            </a:xfrm>
            <a:prstGeom prst="rect">
              <a:avLst/>
            </a:prstGeom>
            <a:solidFill>
              <a:srgbClr val="E2231A">
                <a:alpha val="100000"/>
              </a:srgbClr>
            </a:solidFill>
          </p:spPr>
          <p:txBody>
            <a:bodyPr/>
            <a:lstStyle/>
            <a:p/>
          </p:txBody>
        </p:sp>
        <p:sp>
          <p:nvSpPr>
            <p:cNvPr id="47" name="rc47"/>
            <p:cNvSpPr/>
            <p:nvPr/>
          </p:nvSpPr>
          <p:spPr>
            <a:xfrm>
              <a:off x="3318209" y="3293131"/>
              <a:ext cx="259963" cy="750058"/>
            </a:xfrm>
            <a:prstGeom prst="rect">
              <a:avLst/>
            </a:prstGeom>
            <a:solidFill>
              <a:srgbClr val="80BD41">
                <a:alpha val="100000"/>
              </a:srgbClr>
            </a:solidFill>
          </p:spPr>
          <p:txBody>
            <a:bodyPr/>
            <a:lstStyle/>
            <a:p/>
          </p:txBody>
        </p:sp>
        <p:sp>
          <p:nvSpPr>
            <p:cNvPr id="48" name="rc48"/>
            <p:cNvSpPr/>
            <p:nvPr/>
          </p:nvSpPr>
          <p:spPr>
            <a:xfrm>
              <a:off x="3318209" y="2919100"/>
              <a:ext cx="259963" cy="374031"/>
            </a:xfrm>
            <a:prstGeom prst="rect">
              <a:avLst/>
            </a:prstGeom>
            <a:solidFill>
              <a:srgbClr val="E2231A">
                <a:alpha val="100000"/>
              </a:srgbClr>
            </a:solidFill>
          </p:spPr>
          <p:txBody>
            <a:bodyPr/>
            <a:lstStyle/>
            <a:p/>
          </p:txBody>
        </p:sp>
        <p:sp>
          <p:nvSpPr>
            <p:cNvPr id="49" name="rc49"/>
            <p:cNvSpPr/>
            <p:nvPr/>
          </p:nvSpPr>
          <p:spPr>
            <a:xfrm>
              <a:off x="3607057" y="3268497"/>
              <a:ext cx="259963" cy="774693"/>
            </a:xfrm>
            <a:prstGeom prst="rect">
              <a:avLst/>
            </a:prstGeom>
            <a:solidFill>
              <a:srgbClr val="80BD41">
                <a:alpha val="100000"/>
              </a:srgbClr>
            </a:solidFill>
          </p:spPr>
          <p:txBody>
            <a:bodyPr/>
            <a:lstStyle/>
            <a:p/>
          </p:txBody>
        </p:sp>
        <p:sp>
          <p:nvSpPr>
            <p:cNvPr id="50" name="rc50"/>
            <p:cNvSpPr/>
            <p:nvPr/>
          </p:nvSpPr>
          <p:spPr>
            <a:xfrm>
              <a:off x="3607057" y="2895055"/>
              <a:ext cx="259963" cy="373442"/>
            </a:xfrm>
            <a:prstGeom prst="rect">
              <a:avLst/>
            </a:prstGeom>
            <a:solidFill>
              <a:srgbClr val="E2231A">
                <a:alpha val="100000"/>
              </a:srgbClr>
            </a:solidFill>
          </p:spPr>
          <p:txBody>
            <a:bodyPr/>
            <a:lstStyle/>
            <a:p/>
          </p:txBody>
        </p:sp>
        <p:sp>
          <p:nvSpPr>
            <p:cNvPr id="51" name="rc51"/>
            <p:cNvSpPr/>
            <p:nvPr/>
          </p:nvSpPr>
          <p:spPr>
            <a:xfrm>
              <a:off x="3895905" y="3223346"/>
              <a:ext cx="259963" cy="819844"/>
            </a:xfrm>
            <a:prstGeom prst="rect">
              <a:avLst/>
            </a:prstGeom>
            <a:solidFill>
              <a:srgbClr val="80BD41">
                <a:alpha val="100000"/>
              </a:srgbClr>
            </a:solidFill>
          </p:spPr>
          <p:txBody>
            <a:bodyPr/>
            <a:lstStyle/>
            <a:p/>
          </p:txBody>
        </p:sp>
        <p:sp>
          <p:nvSpPr>
            <p:cNvPr id="52" name="rc52"/>
            <p:cNvSpPr/>
            <p:nvPr/>
          </p:nvSpPr>
          <p:spPr>
            <a:xfrm>
              <a:off x="3895905" y="2874538"/>
              <a:ext cx="259963" cy="348807"/>
            </a:xfrm>
            <a:prstGeom prst="rect">
              <a:avLst/>
            </a:prstGeom>
            <a:solidFill>
              <a:srgbClr val="E2231A">
                <a:alpha val="100000"/>
              </a:srgbClr>
            </a:solidFill>
          </p:spPr>
          <p:txBody>
            <a:bodyPr/>
            <a:lstStyle/>
            <a:p/>
          </p:txBody>
        </p:sp>
        <p:sp>
          <p:nvSpPr>
            <p:cNvPr id="53" name="rc53"/>
            <p:cNvSpPr/>
            <p:nvPr/>
          </p:nvSpPr>
          <p:spPr>
            <a:xfrm>
              <a:off x="4184753" y="3180928"/>
              <a:ext cx="259963" cy="862262"/>
            </a:xfrm>
            <a:prstGeom prst="rect">
              <a:avLst/>
            </a:prstGeom>
            <a:solidFill>
              <a:srgbClr val="80BD41">
                <a:alpha val="100000"/>
              </a:srgbClr>
            </a:solidFill>
          </p:spPr>
          <p:txBody>
            <a:bodyPr/>
            <a:lstStyle/>
            <a:p/>
          </p:txBody>
        </p:sp>
        <p:sp>
          <p:nvSpPr>
            <p:cNvPr id="54" name="rc54"/>
            <p:cNvSpPr/>
            <p:nvPr/>
          </p:nvSpPr>
          <p:spPr>
            <a:xfrm>
              <a:off x="4184753" y="2851894"/>
              <a:ext cx="259963" cy="329034"/>
            </a:xfrm>
            <a:prstGeom prst="rect">
              <a:avLst/>
            </a:prstGeom>
            <a:solidFill>
              <a:srgbClr val="E2231A">
                <a:alpha val="100000"/>
              </a:srgbClr>
            </a:solidFill>
          </p:spPr>
          <p:txBody>
            <a:bodyPr/>
            <a:lstStyle/>
            <a:p/>
          </p:txBody>
        </p:sp>
        <p:sp>
          <p:nvSpPr>
            <p:cNvPr id="55" name="rc55"/>
            <p:cNvSpPr/>
            <p:nvPr/>
          </p:nvSpPr>
          <p:spPr>
            <a:xfrm>
              <a:off x="4473601" y="3168042"/>
              <a:ext cx="259963" cy="875148"/>
            </a:xfrm>
            <a:prstGeom prst="rect">
              <a:avLst/>
            </a:prstGeom>
            <a:solidFill>
              <a:srgbClr val="80BD41">
                <a:alpha val="100000"/>
              </a:srgbClr>
            </a:solidFill>
          </p:spPr>
          <p:txBody>
            <a:bodyPr/>
            <a:lstStyle/>
            <a:p/>
          </p:txBody>
        </p:sp>
        <p:sp>
          <p:nvSpPr>
            <p:cNvPr id="56" name="rc56"/>
            <p:cNvSpPr/>
            <p:nvPr/>
          </p:nvSpPr>
          <p:spPr>
            <a:xfrm>
              <a:off x="4473601" y="2834928"/>
              <a:ext cx="259963" cy="333114"/>
            </a:xfrm>
            <a:prstGeom prst="rect">
              <a:avLst/>
            </a:prstGeom>
            <a:solidFill>
              <a:srgbClr val="E2231A">
                <a:alpha val="100000"/>
              </a:srgbClr>
            </a:solidFill>
          </p:spPr>
          <p:txBody>
            <a:bodyPr/>
            <a:lstStyle/>
            <a:p/>
          </p:txBody>
        </p:sp>
        <p:sp>
          <p:nvSpPr>
            <p:cNvPr id="57" name="rc57"/>
            <p:cNvSpPr/>
            <p:nvPr/>
          </p:nvSpPr>
          <p:spPr>
            <a:xfrm>
              <a:off x="4762449" y="3163148"/>
              <a:ext cx="259963" cy="880042"/>
            </a:xfrm>
            <a:prstGeom prst="rect">
              <a:avLst/>
            </a:prstGeom>
            <a:solidFill>
              <a:srgbClr val="80BD41">
                <a:alpha val="100000"/>
              </a:srgbClr>
            </a:solidFill>
          </p:spPr>
          <p:txBody>
            <a:bodyPr/>
            <a:lstStyle/>
            <a:p/>
          </p:txBody>
        </p:sp>
        <p:sp>
          <p:nvSpPr>
            <p:cNvPr id="58" name="rc58"/>
            <p:cNvSpPr/>
            <p:nvPr/>
          </p:nvSpPr>
          <p:spPr>
            <a:xfrm>
              <a:off x="4762449" y="2813312"/>
              <a:ext cx="259963" cy="349836"/>
            </a:xfrm>
            <a:prstGeom prst="rect">
              <a:avLst/>
            </a:prstGeom>
            <a:solidFill>
              <a:srgbClr val="E2231A">
                <a:alpha val="100000"/>
              </a:srgbClr>
            </a:solidFill>
          </p:spPr>
          <p:txBody>
            <a:bodyPr/>
            <a:lstStyle/>
            <a:p/>
          </p:txBody>
        </p:sp>
        <p:sp>
          <p:nvSpPr>
            <p:cNvPr id="59" name="rc59"/>
            <p:cNvSpPr/>
            <p:nvPr/>
          </p:nvSpPr>
          <p:spPr>
            <a:xfrm>
              <a:off x="5051297" y="3171024"/>
              <a:ext cx="259963" cy="872165"/>
            </a:xfrm>
            <a:prstGeom prst="rect">
              <a:avLst/>
            </a:prstGeom>
            <a:solidFill>
              <a:srgbClr val="80BD41">
                <a:alpha val="100000"/>
              </a:srgbClr>
            </a:solidFill>
          </p:spPr>
          <p:txBody>
            <a:bodyPr/>
            <a:lstStyle/>
            <a:p/>
          </p:txBody>
        </p:sp>
        <p:sp>
          <p:nvSpPr>
            <p:cNvPr id="60" name="rc60"/>
            <p:cNvSpPr/>
            <p:nvPr/>
          </p:nvSpPr>
          <p:spPr>
            <a:xfrm>
              <a:off x="5051297" y="2796237"/>
              <a:ext cx="259963" cy="374787"/>
            </a:xfrm>
            <a:prstGeom prst="rect">
              <a:avLst/>
            </a:prstGeom>
            <a:solidFill>
              <a:srgbClr val="E2231A">
                <a:alpha val="100000"/>
              </a:srgbClr>
            </a:solidFill>
          </p:spPr>
          <p:txBody>
            <a:bodyPr/>
            <a:lstStyle/>
            <a:p/>
          </p:txBody>
        </p:sp>
        <p:sp>
          <p:nvSpPr>
            <p:cNvPr id="61" name="rc61"/>
            <p:cNvSpPr/>
            <p:nvPr/>
          </p:nvSpPr>
          <p:spPr>
            <a:xfrm>
              <a:off x="5340145" y="3161668"/>
              <a:ext cx="259963" cy="881522"/>
            </a:xfrm>
            <a:prstGeom prst="rect">
              <a:avLst/>
            </a:prstGeom>
            <a:solidFill>
              <a:srgbClr val="80BD41">
                <a:alpha val="100000"/>
              </a:srgbClr>
            </a:solidFill>
          </p:spPr>
          <p:txBody>
            <a:bodyPr/>
            <a:lstStyle/>
            <a:p/>
          </p:txBody>
        </p:sp>
        <p:sp>
          <p:nvSpPr>
            <p:cNvPr id="62" name="rc62"/>
            <p:cNvSpPr/>
            <p:nvPr/>
          </p:nvSpPr>
          <p:spPr>
            <a:xfrm>
              <a:off x="5340145" y="2779293"/>
              <a:ext cx="259963" cy="382374"/>
            </a:xfrm>
            <a:prstGeom prst="rect">
              <a:avLst/>
            </a:prstGeom>
            <a:solidFill>
              <a:srgbClr val="E2231A">
                <a:alpha val="100000"/>
              </a:srgbClr>
            </a:solidFill>
          </p:spPr>
          <p:txBody>
            <a:bodyPr/>
            <a:lstStyle/>
            <a:p/>
          </p:txBody>
        </p:sp>
        <p:sp>
          <p:nvSpPr>
            <p:cNvPr id="63" name="rc63"/>
            <p:cNvSpPr/>
            <p:nvPr/>
          </p:nvSpPr>
          <p:spPr>
            <a:xfrm>
              <a:off x="5628993" y="3156890"/>
              <a:ext cx="259963" cy="886299"/>
            </a:xfrm>
            <a:prstGeom prst="rect">
              <a:avLst/>
            </a:prstGeom>
            <a:solidFill>
              <a:srgbClr val="80BD41">
                <a:alpha val="100000"/>
              </a:srgbClr>
            </a:solidFill>
          </p:spPr>
          <p:txBody>
            <a:bodyPr/>
            <a:lstStyle/>
            <a:p/>
          </p:txBody>
        </p:sp>
        <p:sp>
          <p:nvSpPr>
            <p:cNvPr id="64" name="rc64"/>
            <p:cNvSpPr/>
            <p:nvPr/>
          </p:nvSpPr>
          <p:spPr>
            <a:xfrm>
              <a:off x="5628993" y="2759084"/>
              <a:ext cx="259963" cy="397806"/>
            </a:xfrm>
            <a:prstGeom prst="rect">
              <a:avLst/>
            </a:prstGeom>
            <a:solidFill>
              <a:srgbClr val="E2231A">
                <a:alpha val="100000"/>
              </a:srgbClr>
            </a:solidFill>
          </p:spPr>
          <p:txBody>
            <a:bodyPr/>
            <a:lstStyle/>
            <a:p/>
          </p:txBody>
        </p:sp>
        <p:sp>
          <p:nvSpPr>
            <p:cNvPr id="65" name="rc65"/>
            <p:cNvSpPr/>
            <p:nvPr/>
          </p:nvSpPr>
          <p:spPr>
            <a:xfrm>
              <a:off x="5917841" y="3145626"/>
              <a:ext cx="259963" cy="897563"/>
            </a:xfrm>
            <a:prstGeom prst="rect">
              <a:avLst/>
            </a:prstGeom>
            <a:solidFill>
              <a:srgbClr val="80BD41">
                <a:alpha val="100000"/>
              </a:srgbClr>
            </a:solidFill>
          </p:spPr>
          <p:txBody>
            <a:bodyPr/>
            <a:lstStyle/>
            <a:p/>
          </p:txBody>
        </p:sp>
        <p:sp>
          <p:nvSpPr>
            <p:cNvPr id="66" name="rc66"/>
            <p:cNvSpPr/>
            <p:nvPr/>
          </p:nvSpPr>
          <p:spPr>
            <a:xfrm>
              <a:off x="5917841" y="2737429"/>
              <a:ext cx="259963" cy="408197"/>
            </a:xfrm>
            <a:prstGeom prst="rect">
              <a:avLst/>
            </a:prstGeom>
            <a:solidFill>
              <a:srgbClr val="E2231A">
                <a:alpha val="100000"/>
              </a:srgbClr>
            </a:solidFill>
          </p:spPr>
          <p:txBody>
            <a:bodyPr/>
            <a:lstStyle/>
            <a:p/>
          </p:txBody>
        </p:sp>
        <p:sp>
          <p:nvSpPr>
            <p:cNvPr id="67" name="rc67"/>
            <p:cNvSpPr/>
            <p:nvPr/>
          </p:nvSpPr>
          <p:spPr>
            <a:xfrm>
              <a:off x="6206689" y="3116775"/>
              <a:ext cx="259963" cy="926415"/>
            </a:xfrm>
            <a:prstGeom prst="rect">
              <a:avLst/>
            </a:prstGeom>
            <a:solidFill>
              <a:srgbClr val="80BD41">
                <a:alpha val="100000"/>
              </a:srgbClr>
            </a:solidFill>
          </p:spPr>
          <p:txBody>
            <a:bodyPr/>
            <a:lstStyle/>
            <a:p/>
          </p:txBody>
        </p:sp>
        <p:sp>
          <p:nvSpPr>
            <p:cNvPr id="68" name="rc68"/>
            <p:cNvSpPr/>
            <p:nvPr/>
          </p:nvSpPr>
          <p:spPr>
            <a:xfrm>
              <a:off x="6206689" y="2710126"/>
              <a:ext cx="259963" cy="406649"/>
            </a:xfrm>
            <a:prstGeom prst="rect">
              <a:avLst/>
            </a:prstGeom>
            <a:solidFill>
              <a:srgbClr val="E2231A">
                <a:alpha val="100000"/>
              </a:srgbClr>
            </a:solidFill>
          </p:spPr>
          <p:txBody>
            <a:bodyPr/>
            <a:lstStyle/>
            <a:p/>
          </p:txBody>
        </p:sp>
        <p:sp>
          <p:nvSpPr>
            <p:cNvPr id="69" name="rc69"/>
            <p:cNvSpPr/>
            <p:nvPr/>
          </p:nvSpPr>
          <p:spPr>
            <a:xfrm>
              <a:off x="6495537" y="3100061"/>
              <a:ext cx="259963" cy="943129"/>
            </a:xfrm>
            <a:prstGeom prst="rect">
              <a:avLst/>
            </a:prstGeom>
            <a:solidFill>
              <a:srgbClr val="80BD41">
                <a:alpha val="100000"/>
              </a:srgbClr>
            </a:solidFill>
          </p:spPr>
          <p:txBody>
            <a:bodyPr/>
            <a:lstStyle/>
            <a:p/>
          </p:txBody>
        </p:sp>
        <p:sp>
          <p:nvSpPr>
            <p:cNvPr id="70" name="rc70"/>
            <p:cNvSpPr/>
            <p:nvPr/>
          </p:nvSpPr>
          <p:spPr>
            <a:xfrm>
              <a:off x="6495537" y="2680780"/>
              <a:ext cx="259963" cy="419280"/>
            </a:xfrm>
            <a:prstGeom prst="rect">
              <a:avLst/>
            </a:prstGeom>
            <a:solidFill>
              <a:srgbClr val="E2231A">
                <a:alpha val="100000"/>
              </a:srgbClr>
            </a:solidFill>
          </p:spPr>
          <p:txBody>
            <a:bodyPr/>
            <a:lstStyle/>
            <a:p/>
          </p:txBody>
        </p:sp>
        <p:sp>
          <p:nvSpPr>
            <p:cNvPr id="71" name="rc71"/>
            <p:cNvSpPr/>
            <p:nvPr/>
          </p:nvSpPr>
          <p:spPr>
            <a:xfrm>
              <a:off x="6784385" y="3074159"/>
              <a:ext cx="259963" cy="969030"/>
            </a:xfrm>
            <a:prstGeom prst="rect">
              <a:avLst/>
            </a:prstGeom>
            <a:solidFill>
              <a:srgbClr val="80BD41">
                <a:alpha val="100000"/>
              </a:srgbClr>
            </a:solidFill>
          </p:spPr>
          <p:txBody>
            <a:bodyPr/>
            <a:lstStyle/>
            <a:p/>
          </p:txBody>
        </p:sp>
        <p:sp>
          <p:nvSpPr>
            <p:cNvPr id="72" name="rc72"/>
            <p:cNvSpPr/>
            <p:nvPr/>
          </p:nvSpPr>
          <p:spPr>
            <a:xfrm>
              <a:off x="6784385" y="2649951"/>
              <a:ext cx="259963" cy="424207"/>
            </a:xfrm>
            <a:prstGeom prst="rect">
              <a:avLst/>
            </a:prstGeom>
            <a:solidFill>
              <a:srgbClr val="E2231A">
                <a:alpha val="100000"/>
              </a:srgbClr>
            </a:solidFill>
          </p:spPr>
          <p:txBody>
            <a:bodyPr/>
            <a:lstStyle/>
            <a:p/>
          </p:txBody>
        </p:sp>
        <p:sp>
          <p:nvSpPr>
            <p:cNvPr id="73" name="rc73"/>
            <p:cNvSpPr/>
            <p:nvPr/>
          </p:nvSpPr>
          <p:spPr>
            <a:xfrm>
              <a:off x="7073233" y="3078103"/>
              <a:ext cx="259963" cy="965087"/>
            </a:xfrm>
            <a:prstGeom prst="rect">
              <a:avLst/>
            </a:prstGeom>
            <a:solidFill>
              <a:srgbClr val="80BD41">
                <a:alpha val="100000"/>
              </a:srgbClr>
            </a:solidFill>
          </p:spPr>
          <p:txBody>
            <a:bodyPr/>
            <a:lstStyle/>
            <a:p/>
          </p:txBody>
        </p:sp>
        <p:sp>
          <p:nvSpPr>
            <p:cNvPr id="74" name="rc74"/>
            <p:cNvSpPr/>
            <p:nvPr/>
          </p:nvSpPr>
          <p:spPr>
            <a:xfrm>
              <a:off x="7073233" y="2621311"/>
              <a:ext cx="259963" cy="456791"/>
            </a:xfrm>
            <a:prstGeom prst="rect">
              <a:avLst/>
            </a:prstGeom>
            <a:solidFill>
              <a:srgbClr val="E2231A">
                <a:alpha val="100000"/>
              </a:srgbClr>
            </a:solidFill>
          </p:spPr>
          <p:txBody>
            <a:bodyPr/>
            <a:lstStyle/>
            <a:p/>
          </p:txBody>
        </p:sp>
        <p:sp>
          <p:nvSpPr>
            <p:cNvPr id="75" name="rc75"/>
            <p:cNvSpPr/>
            <p:nvPr/>
          </p:nvSpPr>
          <p:spPr>
            <a:xfrm>
              <a:off x="7362081" y="3108582"/>
              <a:ext cx="259963" cy="934607"/>
            </a:xfrm>
            <a:prstGeom prst="rect">
              <a:avLst/>
            </a:prstGeom>
            <a:solidFill>
              <a:srgbClr val="80BD41">
                <a:alpha val="100000"/>
              </a:srgbClr>
            </a:solidFill>
          </p:spPr>
          <p:txBody>
            <a:bodyPr/>
            <a:lstStyle/>
            <a:p/>
          </p:txBody>
        </p:sp>
        <p:sp>
          <p:nvSpPr>
            <p:cNvPr id="76" name="rc76"/>
            <p:cNvSpPr/>
            <p:nvPr/>
          </p:nvSpPr>
          <p:spPr>
            <a:xfrm>
              <a:off x="7362081" y="2594056"/>
              <a:ext cx="259963" cy="514526"/>
            </a:xfrm>
            <a:prstGeom prst="rect">
              <a:avLst/>
            </a:prstGeom>
            <a:solidFill>
              <a:srgbClr val="E2231A">
                <a:alpha val="100000"/>
              </a:srgbClr>
            </a:solidFill>
          </p:spPr>
          <p:txBody>
            <a:bodyPr/>
            <a:lstStyle/>
            <a:p/>
          </p:txBody>
        </p:sp>
        <p:sp>
          <p:nvSpPr>
            <p:cNvPr id="77" name="rc77"/>
            <p:cNvSpPr/>
            <p:nvPr/>
          </p:nvSpPr>
          <p:spPr>
            <a:xfrm>
              <a:off x="7650929" y="3108414"/>
              <a:ext cx="259963" cy="934776"/>
            </a:xfrm>
            <a:prstGeom prst="rect">
              <a:avLst/>
            </a:prstGeom>
            <a:solidFill>
              <a:srgbClr val="80BD41">
                <a:alpha val="100000"/>
              </a:srgbClr>
            </a:solidFill>
          </p:spPr>
          <p:txBody>
            <a:bodyPr/>
            <a:lstStyle/>
            <a:p/>
          </p:txBody>
        </p:sp>
        <p:sp>
          <p:nvSpPr>
            <p:cNvPr id="78" name="rc78"/>
            <p:cNvSpPr/>
            <p:nvPr/>
          </p:nvSpPr>
          <p:spPr>
            <a:xfrm>
              <a:off x="7650929" y="2569226"/>
              <a:ext cx="259963" cy="539187"/>
            </a:xfrm>
            <a:prstGeom prst="rect">
              <a:avLst/>
            </a:prstGeom>
            <a:solidFill>
              <a:srgbClr val="E2231A">
                <a:alpha val="100000"/>
              </a:srgbClr>
            </a:solidFill>
          </p:spPr>
          <p:txBody>
            <a:bodyPr/>
            <a:lstStyle/>
            <a:p/>
          </p:txBody>
        </p:sp>
        <p:sp>
          <p:nvSpPr>
            <p:cNvPr id="79" name="rc79"/>
            <p:cNvSpPr/>
            <p:nvPr/>
          </p:nvSpPr>
          <p:spPr>
            <a:xfrm>
              <a:off x="7939777" y="3087540"/>
              <a:ext cx="259963" cy="955650"/>
            </a:xfrm>
            <a:prstGeom prst="rect">
              <a:avLst/>
            </a:prstGeom>
            <a:solidFill>
              <a:srgbClr val="80BD41">
                <a:alpha val="100000"/>
              </a:srgbClr>
            </a:solidFill>
          </p:spPr>
          <p:txBody>
            <a:bodyPr/>
            <a:lstStyle/>
            <a:p/>
          </p:txBody>
        </p:sp>
        <p:sp>
          <p:nvSpPr>
            <p:cNvPr id="80" name="rc80"/>
            <p:cNvSpPr/>
            <p:nvPr/>
          </p:nvSpPr>
          <p:spPr>
            <a:xfrm>
              <a:off x="7939777" y="2540522"/>
              <a:ext cx="259963" cy="547018"/>
            </a:xfrm>
            <a:prstGeom prst="rect">
              <a:avLst/>
            </a:prstGeom>
            <a:solidFill>
              <a:srgbClr val="E2231A">
                <a:alpha val="100000"/>
              </a:srgbClr>
            </a:solidFill>
          </p:spPr>
          <p:txBody>
            <a:bodyPr/>
            <a:lstStyle/>
            <a:p/>
          </p:txBody>
        </p:sp>
        <p:sp>
          <p:nvSpPr>
            <p:cNvPr id="81" name="pl81"/>
            <p:cNvSpPr/>
            <p:nvPr/>
          </p:nvSpPr>
          <p:spPr>
            <a:xfrm>
              <a:off x="1426255" y="1879348"/>
              <a:ext cx="6643503" cy="631120"/>
            </a:xfrm>
            <a:custGeom>
              <a:avLst/>
              <a:pathLst>
                <a:path w="6643503" h="631120">
                  <a:moveTo>
                    <a:pt x="0" y="631120"/>
                  </a:moveTo>
                  <a:lnTo>
                    <a:pt x="288847" y="631120"/>
                  </a:lnTo>
                  <a:lnTo>
                    <a:pt x="577695" y="571013"/>
                  </a:lnTo>
                  <a:lnTo>
                    <a:pt x="866543" y="480853"/>
                  </a:lnTo>
                  <a:lnTo>
                    <a:pt x="1155391" y="390693"/>
                  </a:lnTo>
                  <a:lnTo>
                    <a:pt x="1444239" y="300533"/>
                  </a:lnTo>
                  <a:lnTo>
                    <a:pt x="1733087" y="240426"/>
                  </a:lnTo>
                  <a:lnTo>
                    <a:pt x="2021935" y="150266"/>
                  </a:lnTo>
                  <a:lnTo>
                    <a:pt x="2310783" y="150266"/>
                  </a:lnTo>
                  <a:lnTo>
                    <a:pt x="2599631" y="60106"/>
                  </a:lnTo>
                  <a:lnTo>
                    <a:pt x="2888479" y="0"/>
                  </a:lnTo>
                  <a:lnTo>
                    <a:pt x="3177327" y="0"/>
                  </a:lnTo>
                  <a:lnTo>
                    <a:pt x="3466175" y="0"/>
                  </a:lnTo>
                  <a:lnTo>
                    <a:pt x="3755023" y="60106"/>
                  </a:lnTo>
                  <a:lnTo>
                    <a:pt x="4043871" y="60106"/>
                  </a:lnTo>
                  <a:lnTo>
                    <a:pt x="4332719" y="90160"/>
                  </a:lnTo>
                  <a:lnTo>
                    <a:pt x="4621567" y="90160"/>
                  </a:lnTo>
                  <a:lnTo>
                    <a:pt x="4910415" y="90160"/>
                  </a:lnTo>
                  <a:lnTo>
                    <a:pt x="5199263" y="90160"/>
                  </a:lnTo>
                  <a:lnTo>
                    <a:pt x="5488111" y="60106"/>
                  </a:lnTo>
                  <a:lnTo>
                    <a:pt x="5776959" y="120213"/>
                  </a:lnTo>
                  <a:lnTo>
                    <a:pt x="6065807" y="240426"/>
                  </a:lnTo>
                  <a:lnTo>
                    <a:pt x="6354655" y="270480"/>
                  </a:lnTo>
                  <a:lnTo>
                    <a:pt x="6643503" y="240426"/>
                  </a:lnTo>
                </a:path>
              </a:pathLst>
            </a:custGeom>
            <a:ln w="27101" cap="flat">
              <a:solidFill>
                <a:srgbClr val="0058AB">
                  <a:alpha val="100000"/>
                </a:srgbClr>
              </a:solidFill>
              <a:prstDash val="solid"/>
              <a:round/>
            </a:ln>
          </p:spPr>
          <p:txBody>
            <a:bodyPr/>
            <a:lstStyle/>
            <a:p/>
          </p:txBody>
        </p:sp>
        <p:sp>
          <p:nvSpPr>
            <p:cNvPr id="82" name="tx82"/>
            <p:cNvSpPr/>
            <p:nvPr/>
          </p:nvSpPr>
          <p:spPr>
            <a:xfrm>
              <a:off x="1355917" y="23274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51</a:t>
              </a:r>
            </a:p>
          </p:txBody>
        </p:sp>
        <p:sp>
          <p:nvSpPr>
            <p:cNvPr id="83" name="tx83"/>
            <p:cNvSpPr/>
            <p:nvPr/>
          </p:nvSpPr>
          <p:spPr>
            <a:xfrm>
              <a:off x="2800157" y="199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84" name="tx84"/>
            <p:cNvSpPr/>
            <p:nvPr/>
          </p:nvSpPr>
          <p:spPr>
            <a:xfrm>
              <a:off x="4244397" y="169791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85" name="tx85"/>
            <p:cNvSpPr/>
            <p:nvPr/>
          </p:nvSpPr>
          <p:spPr>
            <a:xfrm>
              <a:off x="5688637" y="17865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86" name="tx86"/>
            <p:cNvSpPr/>
            <p:nvPr/>
          </p:nvSpPr>
          <p:spPr>
            <a:xfrm>
              <a:off x="6844029" y="17564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87" name="tx87"/>
            <p:cNvSpPr/>
            <p:nvPr/>
          </p:nvSpPr>
          <p:spPr>
            <a:xfrm>
              <a:off x="7132877" y="18165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68</a:t>
              </a:r>
            </a:p>
          </p:txBody>
        </p:sp>
        <p:sp>
          <p:nvSpPr>
            <p:cNvPr id="88" name="tx88"/>
            <p:cNvSpPr/>
            <p:nvPr/>
          </p:nvSpPr>
          <p:spPr>
            <a:xfrm>
              <a:off x="7421725" y="19367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64</a:t>
              </a:r>
            </a:p>
          </p:txBody>
        </p:sp>
        <p:sp>
          <p:nvSpPr>
            <p:cNvPr id="89" name="tx89"/>
            <p:cNvSpPr/>
            <p:nvPr/>
          </p:nvSpPr>
          <p:spPr>
            <a:xfrm>
              <a:off x="7710573" y="196678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63</a:t>
              </a:r>
            </a:p>
          </p:txBody>
        </p:sp>
        <p:sp>
          <p:nvSpPr>
            <p:cNvPr id="90" name="tx90"/>
            <p:cNvSpPr/>
            <p:nvPr/>
          </p:nvSpPr>
          <p:spPr>
            <a:xfrm>
              <a:off x="7999421" y="19367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64</a:t>
              </a:r>
            </a:p>
          </p:txBody>
        </p:sp>
        <p:sp>
          <p:nvSpPr>
            <p:cNvPr id="91" name="tx91"/>
            <p:cNvSpPr/>
            <p:nvPr/>
          </p:nvSpPr>
          <p:spPr>
            <a:xfrm>
              <a:off x="1396110" y="37571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92" name="tx92"/>
            <p:cNvSpPr/>
            <p:nvPr/>
          </p:nvSpPr>
          <p:spPr>
            <a:xfrm>
              <a:off x="1350906" y="32720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93" name="tx93"/>
            <p:cNvSpPr/>
            <p:nvPr/>
          </p:nvSpPr>
          <p:spPr>
            <a:xfrm>
              <a:off x="2765001" y="366905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94" name="tx94"/>
            <p:cNvSpPr/>
            <p:nvPr/>
          </p:nvSpPr>
          <p:spPr>
            <a:xfrm>
              <a:off x="2795146" y="31320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95" name="tx95"/>
            <p:cNvSpPr/>
            <p:nvPr/>
          </p:nvSpPr>
          <p:spPr>
            <a:xfrm>
              <a:off x="4254445" y="35729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6" name="tx96"/>
            <p:cNvSpPr/>
            <p:nvPr/>
          </p:nvSpPr>
          <p:spPr>
            <a:xfrm>
              <a:off x="4239386" y="29759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7" name="tx97"/>
            <p:cNvSpPr/>
            <p:nvPr/>
          </p:nvSpPr>
          <p:spPr>
            <a:xfrm>
              <a:off x="5653481" y="356092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98" name="tx98"/>
            <p:cNvSpPr/>
            <p:nvPr/>
          </p:nvSpPr>
          <p:spPr>
            <a:xfrm>
              <a:off x="5683626" y="291754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99" name="tx99"/>
            <p:cNvSpPr/>
            <p:nvPr/>
          </p:nvSpPr>
          <p:spPr>
            <a:xfrm>
              <a:off x="6808873" y="35182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15.7</a:t>
              </a:r>
            </a:p>
          </p:txBody>
        </p:sp>
        <p:sp>
          <p:nvSpPr>
            <p:cNvPr id="100" name="tx100"/>
            <p:cNvSpPr/>
            <p:nvPr/>
          </p:nvSpPr>
          <p:spPr>
            <a:xfrm>
              <a:off x="6839018" y="28216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01" name="tx101"/>
            <p:cNvSpPr/>
            <p:nvPr/>
          </p:nvSpPr>
          <p:spPr>
            <a:xfrm>
              <a:off x="7097721" y="352020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15.7</a:t>
              </a:r>
            </a:p>
          </p:txBody>
        </p:sp>
        <p:sp>
          <p:nvSpPr>
            <p:cNvPr id="102" name="tx102"/>
            <p:cNvSpPr/>
            <p:nvPr/>
          </p:nvSpPr>
          <p:spPr>
            <a:xfrm>
              <a:off x="7127866" y="281090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03" name="tx103"/>
            <p:cNvSpPr/>
            <p:nvPr/>
          </p:nvSpPr>
          <p:spPr>
            <a:xfrm>
              <a:off x="7386569" y="35354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04" name="tx104"/>
            <p:cNvSpPr/>
            <p:nvPr/>
          </p:nvSpPr>
          <p:spPr>
            <a:xfrm>
              <a:off x="7416714" y="2810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105" name="tx105"/>
            <p:cNvSpPr/>
            <p:nvPr/>
          </p:nvSpPr>
          <p:spPr>
            <a:xfrm>
              <a:off x="7675417" y="353536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06" name="tx106"/>
            <p:cNvSpPr/>
            <p:nvPr/>
          </p:nvSpPr>
          <p:spPr>
            <a:xfrm>
              <a:off x="7705562" y="27983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07" name="tx107"/>
            <p:cNvSpPr/>
            <p:nvPr/>
          </p:nvSpPr>
          <p:spPr>
            <a:xfrm>
              <a:off x="7964265" y="35249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108" name="tx108"/>
            <p:cNvSpPr/>
            <p:nvPr/>
          </p:nvSpPr>
          <p:spPr>
            <a:xfrm>
              <a:off x="7994410" y="27735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09" name="tx109"/>
            <p:cNvSpPr/>
            <p:nvPr/>
          </p:nvSpPr>
          <p:spPr>
            <a:xfrm>
              <a:off x="1320761" y="291615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15.7</a:t>
              </a:r>
            </a:p>
          </p:txBody>
        </p:sp>
        <p:sp>
          <p:nvSpPr>
            <p:cNvPr id="110" name="tx110"/>
            <p:cNvSpPr/>
            <p:nvPr/>
          </p:nvSpPr>
          <p:spPr>
            <a:xfrm>
              <a:off x="2765001" y="281358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17.4</a:t>
              </a:r>
            </a:p>
          </p:txBody>
        </p:sp>
        <p:sp>
          <p:nvSpPr>
            <p:cNvPr id="111" name="tx111"/>
            <p:cNvSpPr/>
            <p:nvPr/>
          </p:nvSpPr>
          <p:spPr>
            <a:xfrm>
              <a:off x="4209241" y="269500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12" name="tx112"/>
            <p:cNvSpPr/>
            <p:nvPr/>
          </p:nvSpPr>
          <p:spPr>
            <a:xfrm>
              <a:off x="5653481" y="26022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20.8</a:t>
              </a:r>
            </a:p>
          </p:txBody>
        </p:sp>
        <p:sp>
          <p:nvSpPr>
            <p:cNvPr id="113" name="tx113"/>
            <p:cNvSpPr/>
            <p:nvPr/>
          </p:nvSpPr>
          <p:spPr>
            <a:xfrm>
              <a:off x="6808873" y="24931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22.6</a:t>
              </a:r>
            </a:p>
          </p:txBody>
        </p:sp>
        <p:sp>
          <p:nvSpPr>
            <p:cNvPr id="114" name="tx114"/>
            <p:cNvSpPr/>
            <p:nvPr/>
          </p:nvSpPr>
          <p:spPr>
            <a:xfrm>
              <a:off x="7097721" y="246442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23.1</a:t>
              </a:r>
            </a:p>
          </p:txBody>
        </p:sp>
        <p:sp>
          <p:nvSpPr>
            <p:cNvPr id="115" name="tx115"/>
            <p:cNvSpPr/>
            <p:nvPr/>
          </p:nvSpPr>
          <p:spPr>
            <a:xfrm>
              <a:off x="7386569" y="243716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23.5</a:t>
              </a:r>
            </a:p>
          </p:txBody>
        </p:sp>
        <p:sp>
          <p:nvSpPr>
            <p:cNvPr id="116" name="tx116"/>
            <p:cNvSpPr/>
            <p:nvPr/>
          </p:nvSpPr>
          <p:spPr>
            <a:xfrm>
              <a:off x="7675417" y="241233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23.9</a:t>
              </a:r>
            </a:p>
          </p:txBody>
        </p:sp>
        <p:sp>
          <p:nvSpPr>
            <p:cNvPr id="117" name="tx117"/>
            <p:cNvSpPr/>
            <p:nvPr/>
          </p:nvSpPr>
          <p:spPr>
            <a:xfrm>
              <a:off x="7964265" y="238500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24.4</a:t>
              </a:r>
            </a:p>
          </p:txBody>
        </p:sp>
        <p:sp>
          <p:nvSpPr>
            <p:cNvPr id="118" name="tx118"/>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9" name="tx119"/>
            <p:cNvSpPr/>
            <p:nvPr/>
          </p:nvSpPr>
          <p:spPr>
            <a:xfrm>
              <a:off x="616710" y="337491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0" name="tx120"/>
            <p:cNvSpPr/>
            <p:nvPr/>
          </p:nvSpPr>
          <p:spPr>
            <a:xfrm>
              <a:off x="616710" y="2758761"/>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21" name="tx121"/>
            <p:cNvSpPr/>
            <p:nvPr/>
          </p:nvSpPr>
          <p:spPr>
            <a:xfrm>
              <a:off x="616710" y="2142536"/>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22" name="tx122"/>
            <p:cNvSpPr/>
            <p:nvPr/>
          </p:nvSpPr>
          <p:spPr>
            <a:xfrm>
              <a:off x="616710" y="152644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23" name="tx123"/>
            <p:cNvSpPr/>
            <p:nvPr/>
          </p:nvSpPr>
          <p:spPr>
            <a:xfrm>
              <a:off x="616710" y="910291"/>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24" name="tx124"/>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30" name="tx130"/>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31" name="tx131"/>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32" name="tx132"/>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3" name="tx133"/>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4" name="tx134"/>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5" name="tx135"/>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6" name="tx136"/>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7" name="tx137"/>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8" name="tx138"/>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9" name="tx139"/>
            <p:cNvSpPr/>
            <p:nvPr/>
          </p:nvSpPr>
          <p:spPr>
            <a:xfrm rot="5400000">
              <a:off x="8326001" y="2399836"/>
              <a:ext cx="128874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140" name="pl140"/>
            <p:cNvSpPr/>
            <p:nvPr/>
          </p:nvSpPr>
          <p:spPr>
            <a:xfrm>
              <a:off x="2892766"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1" name="tx141"/>
            <p:cNvSpPr/>
            <p:nvPr/>
          </p:nvSpPr>
          <p:spPr>
            <a:xfrm>
              <a:off x="3159865" y="500421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2" name="rc142"/>
            <p:cNvSpPr/>
            <p:nvPr/>
          </p:nvSpPr>
          <p:spPr>
            <a:xfrm>
              <a:off x="4448859" y="4984592"/>
              <a:ext cx="201456" cy="201456"/>
            </a:xfrm>
            <a:prstGeom prst="rect">
              <a:avLst/>
            </a:prstGeom>
            <a:solidFill>
              <a:srgbClr val="E2231A">
                <a:alpha val="100000"/>
              </a:srgbClr>
            </a:solidFill>
          </p:spPr>
          <p:txBody>
            <a:bodyPr/>
            <a:lstStyle/>
            <a:p/>
          </p:txBody>
        </p:sp>
        <p:sp>
          <p:nvSpPr>
            <p:cNvPr id="143" name="rc143"/>
            <p:cNvSpPr/>
            <p:nvPr/>
          </p:nvSpPr>
          <p:spPr>
            <a:xfrm>
              <a:off x="5653947" y="4984592"/>
              <a:ext cx="201456" cy="201456"/>
            </a:xfrm>
            <a:prstGeom prst="rect">
              <a:avLst/>
            </a:prstGeom>
            <a:solidFill>
              <a:srgbClr val="80BD41">
                <a:alpha val="100000"/>
              </a:srgbClr>
            </a:solidFill>
          </p:spPr>
          <p:txBody>
            <a:bodyPr/>
            <a:lstStyle/>
            <a:p/>
          </p:txBody>
        </p:sp>
        <p:sp>
          <p:nvSpPr>
            <p:cNvPr id="144" name="tx144"/>
            <p:cNvSpPr/>
            <p:nvPr/>
          </p:nvSpPr>
          <p:spPr>
            <a:xfrm>
              <a:off x="4728904"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5" name="tx145"/>
            <p:cNvSpPr/>
            <p:nvPr/>
          </p:nvSpPr>
          <p:spPr>
            <a:xfrm>
              <a:off x="5933992"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6" name="tx146"/>
            <p:cNvSpPr/>
            <p:nvPr/>
          </p:nvSpPr>
          <p:spPr>
            <a:xfrm>
              <a:off x="951100" y="467611"/>
              <a:ext cx="734325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 LICs, 2000-2023</a:t>
              </a:r>
            </a:p>
          </p:txBody>
        </p:sp>
        <p:sp>
          <p:nvSpPr>
            <p:cNvPr id="147" name="pl147"/>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8" name="pl148"/>
            <p:cNvSpPr/>
            <p:nvPr/>
          </p:nvSpPr>
          <p:spPr>
            <a:xfrm>
              <a:off x="2644231"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5340146"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8036060"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992188"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668810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296273" y="5823753"/>
              <a:ext cx="4239869" cy="242738"/>
            </a:xfrm>
            <a:prstGeom prst="rect">
              <a:avLst/>
            </a:prstGeom>
            <a:solidFill>
              <a:srgbClr val="80BD41">
                <a:alpha val="100000"/>
              </a:srgbClr>
            </a:solidFill>
          </p:spPr>
          <p:txBody>
            <a:bodyPr/>
            <a:lstStyle/>
            <a:p/>
          </p:txBody>
        </p:sp>
        <p:sp>
          <p:nvSpPr>
            <p:cNvPr id="157" name="rc157"/>
            <p:cNvSpPr/>
            <p:nvPr/>
          </p:nvSpPr>
          <p:spPr>
            <a:xfrm>
              <a:off x="5536142" y="5823753"/>
              <a:ext cx="1856066" cy="242738"/>
            </a:xfrm>
            <a:prstGeom prst="rect">
              <a:avLst/>
            </a:prstGeom>
            <a:solidFill>
              <a:srgbClr val="E2231A">
                <a:alpha val="100000"/>
              </a:srgbClr>
            </a:solidFill>
          </p:spPr>
          <p:txBody>
            <a:bodyPr/>
            <a:lstStyle/>
            <a:p/>
          </p:txBody>
        </p:sp>
        <p:sp>
          <p:nvSpPr>
            <p:cNvPr id="158" name="rc158"/>
            <p:cNvSpPr/>
            <p:nvPr/>
          </p:nvSpPr>
          <p:spPr>
            <a:xfrm>
              <a:off x="1296273" y="5435371"/>
              <a:ext cx="4181323" cy="242738"/>
            </a:xfrm>
            <a:prstGeom prst="rect">
              <a:avLst/>
            </a:prstGeom>
            <a:solidFill>
              <a:srgbClr val="80BD41">
                <a:alpha val="100000"/>
              </a:srgbClr>
            </a:solidFill>
          </p:spPr>
          <p:txBody>
            <a:bodyPr/>
            <a:lstStyle/>
            <a:p/>
          </p:txBody>
        </p:sp>
        <p:sp>
          <p:nvSpPr>
            <p:cNvPr id="159" name="rc159"/>
            <p:cNvSpPr/>
            <p:nvPr/>
          </p:nvSpPr>
          <p:spPr>
            <a:xfrm>
              <a:off x="5477597" y="5435371"/>
              <a:ext cx="2393406" cy="242738"/>
            </a:xfrm>
            <a:prstGeom prst="rect">
              <a:avLst/>
            </a:prstGeom>
            <a:solidFill>
              <a:srgbClr val="E2231A">
                <a:alpha val="100000"/>
              </a:srgbClr>
            </a:solidFill>
          </p:spPr>
          <p:txBody>
            <a:bodyPr/>
            <a:lstStyle/>
            <a:p/>
          </p:txBody>
        </p:sp>
        <p:sp>
          <p:nvSpPr>
            <p:cNvPr id="160" name="tx160"/>
            <p:cNvSpPr/>
            <p:nvPr/>
          </p:nvSpPr>
          <p:spPr>
            <a:xfrm>
              <a:off x="3279769" y="5892820"/>
              <a:ext cx="272877"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15.7</a:t>
              </a:r>
            </a:p>
          </p:txBody>
        </p:sp>
        <p:sp>
          <p:nvSpPr>
            <p:cNvPr id="161" name="tx161"/>
            <p:cNvSpPr/>
            <p:nvPr/>
          </p:nvSpPr>
          <p:spPr>
            <a:xfrm>
              <a:off x="6366724" y="5892820"/>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6.9</a:t>
              </a:r>
            </a:p>
          </p:txBody>
        </p:sp>
        <p:sp>
          <p:nvSpPr>
            <p:cNvPr id="162" name="tx162"/>
            <p:cNvSpPr/>
            <p:nvPr/>
          </p:nvSpPr>
          <p:spPr>
            <a:xfrm>
              <a:off x="3250497" y="5504438"/>
              <a:ext cx="272877"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15.5</a:t>
              </a:r>
            </a:p>
          </p:txBody>
        </p:sp>
        <p:sp>
          <p:nvSpPr>
            <p:cNvPr id="163" name="tx163"/>
            <p:cNvSpPr/>
            <p:nvPr/>
          </p:nvSpPr>
          <p:spPr>
            <a:xfrm>
              <a:off x="6576849" y="5504438"/>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8.9</a:t>
              </a:r>
            </a:p>
          </p:txBody>
        </p:sp>
        <p:sp>
          <p:nvSpPr>
            <p:cNvPr id="164" name="tx164"/>
            <p:cNvSpPr/>
            <p:nvPr/>
          </p:nvSpPr>
          <p:spPr>
            <a:xfrm>
              <a:off x="7556347" y="5891203"/>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22.6</a:t>
              </a:r>
            </a:p>
          </p:txBody>
        </p:sp>
        <p:sp>
          <p:nvSpPr>
            <p:cNvPr id="165" name="tx165"/>
            <p:cNvSpPr/>
            <p:nvPr/>
          </p:nvSpPr>
          <p:spPr>
            <a:xfrm>
              <a:off x="8059082" y="5504585"/>
              <a:ext cx="281316"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24.4</a:t>
              </a:r>
            </a:p>
          </p:txBody>
        </p:sp>
        <p:sp>
          <p:nvSpPr>
            <p:cNvPr id="166" name="tx166"/>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8" name="tx168"/>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9" name="tx169"/>
            <p:cNvSpPr/>
            <p:nvPr/>
          </p:nvSpPr>
          <p:spPr>
            <a:xfrm>
              <a:off x="3836902"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70" name="tx170"/>
            <p:cNvSpPr/>
            <p:nvPr/>
          </p:nvSpPr>
          <p:spPr>
            <a:xfrm>
              <a:off x="6532816"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71" name="tx171"/>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2" name="tx17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MCV1 coverage in 2023 (64%) was lower than in 2019 (70%).
The number of children vaccinated with MCV1 decreased 1% from 15.7m in 2019 to 15.5m in 2023.
The number of surviving infants increased approximately 8% from 22.6m in 2019 to 24.4m in 2023.
In 2023, 200,000 fewer children were vaccinated than in 2019.
In 2023, there were 1.8m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3389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9197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004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1081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48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129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710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2908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6871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993219"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308891"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24562"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40234"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55906"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71577"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87249"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2920"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8592"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34263"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149935"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65606"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81278"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96949"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12621"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28292"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6043964"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359635"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675307"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990978"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306650"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622321"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937993"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253664"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69336"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885008" y="660217"/>
              <a:ext cx="0" cy="3556292"/>
            </a:xfrm>
            <a:custGeom>
              <a:avLst/>
              <a:pathLst>
                <a:path w="0" h="3556292">
                  <a:moveTo>
                    <a:pt x="0" y="3556292"/>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851167" y="3111904"/>
              <a:ext cx="284104" cy="942956"/>
            </a:xfrm>
            <a:prstGeom prst="rect">
              <a:avLst/>
            </a:prstGeom>
            <a:solidFill>
              <a:srgbClr val="80BD41">
                <a:alpha val="100000"/>
              </a:srgbClr>
            </a:solidFill>
          </p:spPr>
          <p:txBody>
            <a:bodyPr/>
            <a:lstStyle/>
            <a:p/>
          </p:txBody>
        </p:sp>
        <p:sp>
          <p:nvSpPr>
            <p:cNvPr id="40" name="rc40"/>
            <p:cNvSpPr/>
            <p:nvPr/>
          </p:nvSpPr>
          <p:spPr>
            <a:xfrm>
              <a:off x="1166839" y="2674103"/>
              <a:ext cx="284104" cy="1380757"/>
            </a:xfrm>
            <a:prstGeom prst="rect">
              <a:avLst/>
            </a:prstGeom>
            <a:solidFill>
              <a:srgbClr val="80BD41">
                <a:alpha val="100000"/>
              </a:srgbClr>
            </a:solidFill>
          </p:spPr>
          <p:txBody>
            <a:bodyPr/>
            <a:lstStyle/>
            <a:p/>
          </p:txBody>
        </p:sp>
        <p:sp>
          <p:nvSpPr>
            <p:cNvPr id="41" name="rc41"/>
            <p:cNvSpPr/>
            <p:nvPr/>
          </p:nvSpPr>
          <p:spPr>
            <a:xfrm>
              <a:off x="1482510" y="2539395"/>
              <a:ext cx="284104" cy="1515465"/>
            </a:xfrm>
            <a:prstGeom prst="rect">
              <a:avLst/>
            </a:prstGeom>
            <a:solidFill>
              <a:srgbClr val="80BD41">
                <a:alpha val="100000"/>
              </a:srgbClr>
            </a:solidFill>
          </p:spPr>
          <p:txBody>
            <a:bodyPr/>
            <a:lstStyle/>
            <a:p/>
          </p:txBody>
        </p:sp>
        <p:sp>
          <p:nvSpPr>
            <p:cNvPr id="42" name="rc42"/>
            <p:cNvSpPr/>
            <p:nvPr/>
          </p:nvSpPr>
          <p:spPr>
            <a:xfrm>
              <a:off x="1798182" y="2505718"/>
              <a:ext cx="284104" cy="1549142"/>
            </a:xfrm>
            <a:prstGeom prst="rect">
              <a:avLst/>
            </a:prstGeom>
            <a:solidFill>
              <a:srgbClr val="80BD41">
                <a:alpha val="100000"/>
              </a:srgbClr>
            </a:solidFill>
          </p:spPr>
          <p:txBody>
            <a:bodyPr/>
            <a:lstStyle/>
            <a:p/>
          </p:txBody>
        </p:sp>
        <p:sp>
          <p:nvSpPr>
            <p:cNvPr id="43" name="rc43"/>
            <p:cNvSpPr/>
            <p:nvPr/>
          </p:nvSpPr>
          <p:spPr>
            <a:xfrm>
              <a:off x="2429525" y="2337333"/>
              <a:ext cx="284104" cy="1717527"/>
            </a:xfrm>
            <a:prstGeom prst="rect">
              <a:avLst/>
            </a:prstGeom>
            <a:solidFill>
              <a:srgbClr val="80BD41">
                <a:alpha val="100000"/>
              </a:srgbClr>
            </a:solidFill>
          </p:spPr>
          <p:txBody>
            <a:bodyPr/>
            <a:lstStyle/>
            <a:p/>
          </p:txBody>
        </p:sp>
        <p:sp>
          <p:nvSpPr>
            <p:cNvPr id="44" name="rc44"/>
            <p:cNvSpPr/>
            <p:nvPr/>
          </p:nvSpPr>
          <p:spPr>
            <a:xfrm>
              <a:off x="2113853" y="2337333"/>
              <a:ext cx="284104" cy="1717527"/>
            </a:xfrm>
            <a:prstGeom prst="rect">
              <a:avLst/>
            </a:prstGeom>
            <a:solidFill>
              <a:srgbClr val="80BD41">
                <a:alpha val="100000"/>
              </a:srgbClr>
            </a:solidFill>
          </p:spPr>
          <p:txBody>
            <a:bodyPr/>
            <a:lstStyle/>
            <a:p/>
          </p:txBody>
        </p:sp>
        <p:sp>
          <p:nvSpPr>
            <p:cNvPr id="45" name="rc45"/>
            <p:cNvSpPr/>
            <p:nvPr/>
          </p:nvSpPr>
          <p:spPr>
            <a:xfrm>
              <a:off x="2745196" y="2303656"/>
              <a:ext cx="284104" cy="1751204"/>
            </a:xfrm>
            <a:prstGeom prst="rect">
              <a:avLst/>
            </a:prstGeom>
            <a:solidFill>
              <a:srgbClr val="80BD41">
                <a:alpha val="100000"/>
              </a:srgbClr>
            </a:solidFill>
          </p:spPr>
          <p:txBody>
            <a:bodyPr/>
            <a:lstStyle/>
            <a:p/>
          </p:txBody>
        </p:sp>
        <p:sp>
          <p:nvSpPr>
            <p:cNvPr id="46" name="rc46"/>
            <p:cNvSpPr/>
            <p:nvPr/>
          </p:nvSpPr>
          <p:spPr>
            <a:xfrm>
              <a:off x="3060868" y="2202625"/>
              <a:ext cx="284104" cy="1852235"/>
            </a:xfrm>
            <a:prstGeom prst="rect">
              <a:avLst/>
            </a:prstGeom>
            <a:solidFill>
              <a:srgbClr val="80BD41">
                <a:alpha val="100000"/>
              </a:srgbClr>
            </a:solidFill>
          </p:spPr>
          <p:txBody>
            <a:bodyPr/>
            <a:lstStyle/>
            <a:p/>
          </p:txBody>
        </p:sp>
        <p:sp>
          <p:nvSpPr>
            <p:cNvPr id="47" name="rc47"/>
            <p:cNvSpPr/>
            <p:nvPr/>
          </p:nvSpPr>
          <p:spPr>
            <a:xfrm>
              <a:off x="3376539" y="2000562"/>
              <a:ext cx="284104" cy="2054297"/>
            </a:xfrm>
            <a:prstGeom prst="rect">
              <a:avLst/>
            </a:prstGeom>
            <a:solidFill>
              <a:srgbClr val="80BD41">
                <a:alpha val="100000"/>
              </a:srgbClr>
            </a:solidFill>
          </p:spPr>
          <p:txBody>
            <a:bodyPr/>
            <a:lstStyle/>
            <a:p/>
          </p:txBody>
        </p:sp>
        <p:sp>
          <p:nvSpPr>
            <p:cNvPr id="48" name="rc48"/>
            <p:cNvSpPr/>
            <p:nvPr/>
          </p:nvSpPr>
          <p:spPr>
            <a:xfrm>
              <a:off x="3692211" y="1933208"/>
              <a:ext cx="284104" cy="2121651"/>
            </a:xfrm>
            <a:prstGeom prst="rect">
              <a:avLst/>
            </a:prstGeom>
            <a:solidFill>
              <a:srgbClr val="80BD41">
                <a:alpha val="100000"/>
              </a:srgbClr>
            </a:solidFill>
          </p:spPr>
          <p:txBody>
            <a:bodyPr/>
            <a:lstStyle/>
            <a:p/>
          </p:txBody>
        </p:sp>
        <p:sp>
          <p:nvSpPr>
            <p:cNvPr id="49" name="rc49"/>
            <p:cNvSpPr/>
            <p:nvPr/>
          </p:nvSpPr>
          <p:spPr>
            <a:xfrm>
              <a:off x="4007882" y="1865854"/>
              <a:ext cx="284104" cy="2189005"/>
            </a:xfrm>
            <a:prstGeom prst="rect">
              <a:avLst/>
            </a:prstGeom>
            <a:solidFill>
              <a:srgbClr val="80BD41">
                <a:alpha val="100000"/>
              </a:srgbClr>
            </a:solidFill>
          </p:spPr>
          <p:txBody>
            <a:bodyPr/>
            <a:lstStyle/>
            <a:p/>
          </p:txBody>
        </p:sp>
        <p:sp>
          <p:nvSpPr>
            <p:cNvPr id="50" name="rc50"/>
            <p:cNvSpPr/>
            <p:nvPr/>
          </p:nvSpPr>
          <p:spPr>
            <a:xfrm>
              <a:off x="4639226" y="1630115"/>
              <a:ext cx="284104" cy="2424744"/>
            </a:xfrm>
            <a:prstGeom prst="rect">
              <a:avLst/>
            </a:prstGeom>
            <a:solidFill>
              <a:srgbClr val="80BD41">
                <a:alpha val="100000"/>
              </a:srgbClr>
            </a:solidFill>
          </p:spPr>
          <p:txBody>
            <a:bodyPr/>
            <a:lstStyle/>
            <a:p/>
          </p:txBody>
        </p:sp>
        <p:sp>
          <p:nvSpPr>
            <p:cNvPr id="51" name="rc51"/>
            <p:cNvSpPr/>
            <p:nvPr/>
          </p:nvSpPr>
          <p:spPr>
            <a:xfrm>
              <a:off x="4954897" y="1630115"/>
              <a:ext cx="284104" cy="2424744"/>
            </a:xfrm>
            <a:prstGeom prst="rect">
              <a:avLst/>
            </a:prstGeom>
            <a:solidFill>
              <a:srgbClr val="80BD41">
                <a:alpha val="100000"/>
              </a:srgbClr>
            </a:solidFill>
          </p:spPr>
          <p:txBody>
            <a:bodyPr/>
            <a:lstStyle/>
            <a:p/>
          </p:txBody>
        </p:sp>
        <p:sp>
          <p:nvSpPr>
            <p:cNvPr id="52" name="rc52"/>
            <p:cNvSpPr/>
            <p:nvPr/>
          </p:nvSpPr>
          <p:spPr>
            <a:xfrm>
              <a:off x="4323554" y="1630115"/>
              <a:ext cx="284104" cy="2424744"/>
            </a:xfrm>
            <a:prstGeom prst="rect">
              <a:avLst/>
            </a:prstGeom>
            <a:solidFill>
              <a:srgbClr val="80BD41">
                <a:alpha val="100000"/>
              </a:srgbClr>
            </a:solidFill>
          </p:spPr>
          <p:txBody>
            <a:bodyPr/>
            <a:lstStyle/>
            <a:p/>
          </p:txBody>
        </p:sp>
        <p:sp>
          <p:nvSpPr>
            <p:cNvPr id="53" name="rc53"/>
            <p:cNvSpPr/>
            <p:nvPr/>
          </p:nvSpPr>
          <p:spPr>
            <a:xfrm>
              <a:off x="5270569" y="1596438"/>
              <a:ext cx="284104" cy="2458421"/>
            </a:xfrm>
            <a:prstGeom prst="rect">
              <a:avLst/>
            </a:prstGeom>
            <a:solidFill>
              <a:srgbClr val="80BD41">
                <a:alpha val="100000"/>
              </a:srgbClr>
            </a:solidFill>
          </p:spPr>
          <p:txBody>
            <a:bodyPr/>
            <a:lstStyle/>
            <a:p/>
          </p:txBody>
        </p:sp>
        <p:sp>
          <p:nvSpPr>
            <p:cNvPr id="54" name="rc54"/>
            <p:cNvSpPr/>
            <p:nvPr/>
          </p:nvSpPr>
          <p:spPr>
            <a:xfrm>
              <a:off x="5586240" y="1562761"/>
              <a:ext cx="284104" cy="2492098"/>
            </a:xfrm>
            <a:prstGeom prst="rect">
              <a:avLst/>
            </a:prstGeom>
            <a:solidFill>
              <a:srgbClr val="80BD41">
                <a:alpha val="100000"/>
              </a:srgbClr>
            </a:solidFill>
          </p:spPr>
          <p:txBody>
            <a:bodyPr/>
            <a:lstStyle/>
            <a:p/>
          </p:txBody>
        </p:sp>
        <p:sp>
          <p:nvSpPr>
            <p:cNvPr id="55" name="rc55"/>
            <p:cNvSpPr/>
            <p:nvPr/>
          </p:nvSpPr>
          <p:spPr>
            <a:xfrm>
              <a:off x="6217583" y="1360699"/>
              <a:ext cx="284104" cy="2694160"/>
            </a:xfrm>
            <a:prstGeom prst="rect">
              <a:avLst/>
            </a:prstGeom>
            <a:solidFill>
              <a:srgbClr val="80BD41">
                <a:alpha val="100000"/>
              </a:srgbClr>
            </a:solidFill>
          </p:spPr>
          <p:txBody>
            <a:bodyPr/>
            <a:lstStyle/>
            <a:p/>
          </p:txBody>
        </p:sp>
        <p:sp>
          <p:nvSpPr>
            <p:cNvPr id="56" name="rc56"/>
            <p:cNvSpPr/>
            <p:nvPr/>
          </p:nvSpPr>
          <p:spPr>
            <a:xfrm>
              <a:off x="5901912" y="1360699"/>
              <a:ext cx="284104" cy="2694160"/>
            </a:xfrm>
            <a:prstGeom prst="rect">
              <a:avLst/>
            </a:prstGeom>
            <a:solidFill>
              <a:srgbClr val="80BD41">
                <a:alpha val="100000"/>
              </a:srgbClr>
            </a:solidFill>
          </p:spPr>
          <p:txBody>
            <a:bodyPr/>
            <a:lstStyle/>
            <a:p/>
          </p:txBody>
        </p:sp>
        <p:sp>
          <p:nvSpPr>
            <p:cNvPr id="57" name="rc57"/>
            <p:cNvSpPr/>
            <p:nvPr/>
          </p:nvSpPr>
          <p:spPr>
            <a:xfrm>
              <a:off x="6533255" y="1293345"/>
              <a:ext cx="284104" cy="2761514"/>
            </a:xfrm>
            <a:prstGeom prst="rect">
              <a:avLst/>
            </a:prstGeom>
            <a:solidFill>
              <a:srgbClr val="80BD41">
                <a:alpha val="100000"/>
              </a:srgbClr>
            </a:solidFill>
          </p:spPr>
          <p:txBody>
            <a:bodyPr/>
            <a:lstStyle/>
            <a:p/>
          </p:txBody>
        </p:sp>
        <p:sp>
          <p:nvSpPr>
            <p:cNvPr id="58" name="rc58"/>
            <p:cNvSpPr/>
            <p:nvPr/>
          </p:nvSpPr>
          <p:spPr>
            <a:xfrm>
              <a:off x="6848926" y="1158637"/>
              <a:ext cx="284104" cy="2896222"/>
            </a:xfrm>
            <a:prstGeom prst="rect">
              <a:avLst/>
            </a:prstGeom>
            <a:solidFill>
              <a:srgbClr val="80BD41">
                <a:alpha val="100000"/>
              </a:srgbClr>
            </a:solidFill>
          </p:spPr>
          <p:txBody>
            <a:bodyPr/>
            <a:lstStyle/>
            <a:p/>
          </p:txBody>
        </p:sp>
        <p:sp>
          <p:nvSpPr>
            <p:cNvPr id="59" name="rc59"/>
            <p:cNvSpPr/>
            <p:nvPr/>
          </p:nvSpPr>
          <p:spPr>
            <a:xfrm>
              <a:off x="7164598" y="1124960"/>
              <a:ext cx="284104" cy="2929899"/>
            </a:xfrm>
            <a:prstGeom prst="rect">
              <a:avLst/>
            </a:prstGeom>
            <a:solidFill>
              <a:srgbClr val="80BD41">
                <a:alpha val="100000"/>
              </a:srgbClr>
            </a:solidFill>
          </p:spPr>
          <p:txBody>
            <a:bodyPr/>
            <a:lstStyle/>
            <a:p/>
          </p:txBody>
        </p:sp>
        <p:sp>
          <p:nvSpPr>
            <p:cNvPr id="60" name="rc60"/>
            <p:cNvSpPr/>
            <p:nvPr/>
          </p:nvSpPr>
          <p:spPr>
            <a:xfrm>
              <a:off x="7480269" y="1023929"/>
              <a:ext cx="284104" cy="3030931"/>
            </a:xfrm>
            <a:prstGeom prst="rect">
              <a:avLst/>
            </a:prstGeom>
            <a:solidFill>
              <a:srgbClr val="80BD41">
                <a:alpha val="100000"/>
              </a:srgbClr>
            </a:solidFill>
          </p:spPr>
          <p:txBody>
            <a:bodyPr/>
            <a:lstStyle/>
            <a:p/>
          </p:txBody>
        </p:sp>
        <p:sp>
          <p:nvSpPr>
            <p:cNvPr id="61" name="rc61"/>
            <p:cNvSpPr/>
            <p:nvPr/>
          </p:nvSpPr>
          <p:spPr>
            <a:xfrm>
              <a:off x="8111612" y="922898"/>
              <a:ext cx="284104" cy="3131962"/>
            </a:xfrm>
            <a:prstGeom prst="rect">
              <a:avLst/>
            </a:prstGeom>
            <a:solidFill>
              <a:srgbClr val="80BD41">
                <a:alpha val="100000"/>
              </a:srgbClr>
            </a:solidFill>
          </p:spPr>
          <p:txBody>
            <a:bodyPr/>
            <a:lstStyle/>
            <a:p/>
          </p:txBody>
        </p:sp>
        <p:sp>
          <p:nvSpPr>
            <p:cNvPr id="62" name="rc62"/>
            <p:cNvSpPr/>
            <p:nvPr/>
          </p:nvSpPr>
          <p:spPr>
            <a:xfrm>
              <a:off x="7795941" y="922898"/>
              <a:ext cx="284104" cy="3131962"/>
            </a:xfrm>
            <a:prstGeom prst="rect">
              <a:avLst/>
            </a:prstGeom>
            <a:solidFill>
              <a:srgbClr val="80BD41">
                <a:alpha val="100000"/>
              </a:srgbClr>
            </a:solidFill>
          </p:spPr>
          <p:txBody>
            <a:bodyPr/>
            <a:lstStyle/>
            <a:p/>
          </p:txBody>
        </p:sp>
        <p:sp>
          <p:nvSpPr>
            <p:cNvPr id="63" name="rc63"/>
            <p:cNvSpPr/>
            <p:nvPr/>
          </p:nvSpPr>
          <p:spPr>
            <a:xfrm>
              <a:off x="8427284" y="889221"/>
              <a:ext cx="284104" cy="3165639"/>
            </a:xfrm>
            <a:prstGeom prst="rect">
              <a:avLst/>
            </a:prstGeom>
            <a:solidFill>
              <a:srgbClr val="80BD41">
                <a:alpha val="100000"/>
              </a:srgbClr>
            </a:solidFill>
          </p:spPr>
          <p:txBody>
            <a:bodyPr/>
            <a:lstStyle/>
            <a:p/>
          </p:txBody>
        </p:sp>
        <p:sp>
          <p:nvSpPr>
            <p:cNvPr id="64" name="rc64"/>
            <p:cNvSpPr/>
            <p:nvPr/>
          </p:nvSpPr>
          <p:spPr>
            <a:xfrm>
              <a:off x="8742955" y="821867"/>
              <a:ext cx="284104" cy="3232993"/>
            </a:xfrm>
            <a:prstGeom prst="rect">
              <a:avLst/>
            </a:prstGeom>
            <a:solidFill>
              <a:srgbClr val="80BD41">
                <a:alpha val="100000"/>
              </a:srgbClr>
            </a:solidFill>
          </p:spPr>
          <p:txBody>
            <a:bodyPr/>
            <a:lstStyle/>
            <a:p/>
          </p:txBody>
        </p:sp>
        <p:sp>
          <p:nvSpPr>
            <p:cNvPr id="65" name="rc65"/>
            <p:cNvSpPr/>
            <p:nvPr/>
          </p:nvSpPr>
          <p:spPr>
            <a:xfrm>
              <a:off x="851167" y="3111904"/>
              <a:ext cx="284104" cy="942956"/>
            </a:xfrm>
            <a:prstGeom prst="rect">
              <a:avLst/>
            </a:prstGeom>
            <a:solidFill>
              <a:srgbClr val="80BD41">
                <a:alpha val="100000"/>
              </a:srgbClr>
            </a:solidFill>
          </p:spPr>
          <p:txBody>
            <a:bodyPr/>
            <a:lstStyle/>
            <a:p/>
          </p:txBody>
        </p:sp>
        <p:sp>
          <p:nvSpPr>
            <p:cNvPr id="66" name="rc66"/>
            <p:cNvSpPr/>
            <p:nvPr/>
          </p:nvSpPr>
          <p:spPr>
            <a:xfrm>
              <a:off x="1166839" y="2674103"/>
              <a:ext cx="284104" cy="1380757"/>
            </a:xfrm>
            <a:prstGeom prst="rect">
              <a:avLst/>
            </a:prstGeom>
            <a:solidFill>
              <a:srgbClr val="80BD41">
                <a:alpha val="100000"/>
              </a:srgbClr>
            </a:solidFill>
          </p:spPr>
          <p:txBody>
            <a:bodyPr/>
            <a:lstStyle/>
            <a:p/>
          </p:txBody>
        </p:sp>
        <p:sp>
          <p:nvSpPr>
            <p:cNvPr id="67" name="rc67"/>
            <p:cNvSpPr/>
            <p:nvPr/>
          </p:nvSpPr>
          <p:spPr>
            <a:xfrm>
              <a:off x="1482510" y="2539395"/>
              <a:ext cx="284104" cy="1515465"/>
            </a:xfrm>
            <a:prstGeom prst="rect">
              <a:avLst/>
            </a:prstGeom>
            <a:solidFill>
              <a:srgbClr val="80BD41">
                <a:alpha val="100000"/>
              </a:srgbClr>
            </a:solidFill>
          </p:spPr>
          <p:txBody>
            <a:bodyPr/>
            <a:lstStyle/>
            <a:p/>
          </p:txBody>
        </p:sp>
        <p:sp>
          <p:nvSpPr>
            <p:cNvPr id="68" name="rc68"/>
            <p:cNvSpPr/>
            <p:nvPr/>
          </p:nvSpPr>
          <p:spPr>
            <a:xfrm>
              <a:off x="1798182" y="2505718"/>
              <a:ext cx="284104" cy="1549142"/>
            </a:xfrm>
            <a:prstGeom prst="rect">
              <a:avLst/>
            </a:prstGeom>
            <a:solidFill>
              <a:srgbClr val="80BD41">
                <a:alpha val="100000"/>
              </a:srgbClr>
            </a:solidFill>
          </p:spPr>
          <p:txBody>
            <a:bodyPr/>
            <a:lstStyle/>
            <a:p/>
          </p:txBody>
        </p:sp>
        <p:sp>
          <p:nvSpPr>
            <p:cNvPr id="69" name="rc69"/>
            <p:cNvSpPr/>
            <p:nvPr/>
          </p:nvSpPr>
          <p:spPr>
            <a:xfrm>
              <a:off x="2429525" y="2337333"/>
              <a:ext cx="284104" cy="1717527"/>
            </a:xfrm>
            <a:prstGeom prst="rect">
              <a:avLst/>
            </a:prstGeom>
            <a:solidFill>
              <a:srgbClr val="80BD41">
                <a:alpha val="100000"/>
              </a:srgbClr>
            </a:solidFill>
          </p:spPr>
          <p:txBody>
            <a:bodyPr/>
            <a:lstStyle/>
            <a:p/>
          </p:txBody>
        </p:sp>
        <p:sp>
          <p:nvSpPr>
            <p:cNvPr id="70" name="rc70"/>
            <p:cNvSpPr/>
            <p:nvPr/>
          </p:nvSpPr>
          <p:spPr>
            <a:xfrm>
              <a:off x="2113853" y="2337333"/>
              <a:ext cx="284104" cy="1717527"/>
            </a:xfrm>
            <a:prstGeom prst="rect">
              <a:avLst/>
            </a:prstGeom>
            <a:solidFill>
              <a:srgbClr val="80BD41">
                <a:alpha val="100000"/>
              </a:srgbClr>
            </a:solidFill>
          </p:spPr>
          <p:txBody>
            <a:bodyPr/>
            <a:lstStyle/>
            <a:p/>
          </p:txBody>
        </p:sp>
        <p:sp>
          <p:nvSpPr>
            <p:cNvPr id="71" name="rc71"/>
            <p:cNvSpPr/>
            <p:nvPr/>
          </p:nvSpPr>
          <p:spPr>
            <a:xfrm>
              <a:off x="2745196" y="2303656"/>
              <a:ext cx="284104" cy="1751204"/>
            </a:xfrm>
            <a:prstGeom prst="rect">
              <a:avLst/>
            </a:prstGeom>
            <a:solidFill>
              <a:srgbClr val="80BD41">
                <a:alpha val="100000"/>
              </a:srgbClr>
            </a:solidFill>
          </p:spPr>
          <p:txBody>
            <a:bodyPr/>
            <a:lstStyle/>
            <a:p/>
          </p:txBody>
        </p:sp>
        <p:sp>
          <p:nvSpPr>
            <p:cNvPr id="72" name="rc72"/>
            <p:cNvSpPr/>
            <p:nvPr/>
          </p:nvSpPr>
          <p:spPr>
            <a:xfrm>
              <a:off x="3060868" y="2202625"/>
              <a:ext cx="284104" cy="1852235"/>
            </a:xfrm>
            <a:prstGeom prst="rect">
              <a:avLst/>
            </a:prstGeom>
            <a:solidFill>
              <a:srgbClr val="80BD41">
                <a:alpha val="100000"/>
              </a:srgbClr>
            </a:solidFill>
          </p:spPr>
          <p:txBody>
            <a:bodyPr/>
            <a:lstStyle/>
            <a:p/>
          </p:txBody>
        </p:sp>
        <p:sp>
          <p:nvSpPr>
            <p:cNvPr id="73" name="rc73"/>
            <p:cNvSpPr/>
            <p:nvPr/>
          </p:nvSpPr>
          <p:spPr>
            <a:xfrm>
              <a:off x="3376539" y="2000562"/>
              <a:ext cx="284104" cy="2054297"/>
            </a:xfrm>
            <a:prstGeom prst="rect">
              <a:avLst/>
            </a:prstGeom>
            <a:solidFill>
              <a:srgbClr val="80BD41">
                <a:alpha val="100000"/>
              </a:srgbClr>
            </a:solidFill>
          </p:spPr>
          <p:txBody>
            <a:bodyPr/>
            <a:lstStyle/>
            <a:p/>
          </p:txBody>
        </p:sp>
        <p:sp>
          <p:nvSpPr>
            <p:cNvPr id="74" name="rc74"/>
            <p:cNvSpPr/>
            <p:nvPr/>
          </p:nvSpPr>
          <p:spPr>
            <a:xfrm>
              <a:off x="3692211" y="1933208"/>
              <a:ext cx="284104" cy="2121651"/>
            </a:xfrm>
            <a:prstGeom prst="rect">
              <a:avLst/>
            </a:prstGeom>
            <a:solidFill>
              <a:srgbClr val="80BD41">
                <a:alpha val="100000"/>
              </a:srgbClr>
            </a:solidFill>
          </p:spPr>
          <p:txBody>
            <a:bodyPr/>
            <a:lstStyle/>
            <a:p/>
          </p:txBody>
        </p:sp>
        <p:sp>
          <p:nvSpPr>
            <p:cNvPr id="75" name="rc75"/>
            <p:cNvSpPr/>
            <p:nvPr/>
          </p:nvSpPr>
          <p:spPr>
            <a:xfrm>
              <a:off x="4007882" y="1865854"/>
              <a:ext cx="284104" cy="2189005"/>
            </a:xfrm>
            <a:prstGeom prst="rect">
              <a:avLst/>
            </a:prstGeom>
            <a:solidFill>
              <a:srgbClr val="80BD41">
                <a:alpha val="100000"/>
              </a:srgbClr>
            </a:solidFill>
          </p:spPr>
          <p:txBody>
            <a:bodyPr/>
            <a:lstStyle/>
            <a:p/>
          </p:txBody>
        </p:sp>
        <p:sp>
          <p:nvSpPr>
            <p:cNvPr id="76" name="rc76"/>
            <p:cNvSpPr/>
            <p:nvPr/>
          </p:nvSpPr>
          <p:spPr>
            <a:xfrm>
              <a:off x="4639226" y="1630115"/>
              <a:ext cx="284104" cy="2424744"/>
            </a:xfrm>
            <a:prstGeom prst="rect">
              <a:avLst/>
            </a:prstGeom>
            <a:solidFill>
              <a:srgbClr val="80BD41">
                <a:alpha val="100000"/>
              </a:srgbClr>
            </a:solidFill>
          </p:spPr>
          <p:txBody>
            <a:bodyPr/>
            <a:lstStyle/>
            <a:p/>
          </p:txBody>
        </p:sp>
        <p:sp>
          <p:nvSpPr>
            <p:cNvPr id="77" name="rc77"/>
            <p:cNvSpPr/>
            <p:nvPr/>
          </p:nvSpPr>
          <p:spPr>
            <a:xfrm>
              <a:off x="4954897" y="1630115"/>
              <a:ext cx="284104" cy="2424744"/>
            </a:xfrm>
            <a:prstGeom prst="rect">
              <a:avLst/>
            </a:prstGeom>
            <a:solidFill>
              <a:srgbClr val="80BD41">
                <a:alpha val="100000"/>
              </a:srgbClr>
            </a:solidFill>
          </p:spPr>
          <p:txBody>
            <a:bodyPr/>
            <a:lstStyle/>
            <a:p/>
          </p:txBody>
        </p:sp>
        <p:sp>
          <p:nvSpPr>
            <p:cNvPr id="78" name="rc78"/>
            <p:cNvSpPr/>
            <p:nvPr/>
          </p:nvSpPr>
          <p:spPr>
            <a:xfrm>
              <a:off x="4323554" y="1630115"/>
              <a:ext cx="284104" cy="2424744"/>
            </a:xfrm>
            <a:prstGeom prst="rect">
              <a:avLst/>
            </a:prstGeom>
            <a:solidFill>
              <a:srgbClr val="80BD41">
                <a:alpha val="100000"/>
              </a:srgbClr>
            </a:solidFill>
          </p:spPr>
          <p:txBody>
            <a:bodyPr/>
            <a:lstStyle/>
            <a:p/>
          </p:txBody>
        </p:sp>
        <p:sp>
          <p:nvSpPr>
            <p:cNvPr id="79" name="rc79"/>
            <p:cNvSpPr/>
            <p:nvPr/>
          </p:nvSpPr>
          <p:spPr>
            <a:xfrm>
              <a:off x="5270569" y="1596438"/>
              <a:ext cx="284104" cy="2458421"/>
            </a:xfrm>
            <a:prstGeom prst="rect">
              <a:avLst/>
            </a:prstGeom>
            <a:solidFill>
              <a:srgbClr val="80BD41">
                <a:alpha val="100000"/>
              </a:srgbClr>
            </a:solidFill>
          </p:spPr>
          <p:txBody>
            <a:bodyPr/>
            <a:lstStyle/>
            <a:p/>
          </p:txBody>
        </p:sp>
        <p:sp>
          <p:nvSpPr>
            <p:cNvPr id="80" name="rc80"/>
            <p:cNvSpPr/>
            <p:nvPr/>
          </p:nvSpPr>
          <p:spPr>
            <a:xfrm>
              <a:off x="5586240" y="1562761"/>
              <a:ext cx="284104" cy="2492098"/>
            </a:xfrm>
            <a:prstGeom prst="rect">
              <a:avLst/>
            </a:prstGeom>
            <a:solidFill>
              <a:srgbClr val="80BD41">
                <a:alpha val="100000"/>
              </a:srgbClr>
            </a:solidFill>
          </p:spPr>
          <p:txBody>
            <a:bodyPr/>
            <a:lstStyle/>
            <a:p/>
          </p:txBody>
        </p:sp>
        <p:sp>
          <p:nvSpPr>
            <p:cNvPr id="81" name="rc81"/>
            <p:cNvSpPr/>
            <p:nvPr/>
          </p:nvSpPr>
          <p:spPr>
            <a:xfrm>
              <a:off x="6217583" y="1360699"/>
              <a:ext cx="284104" cy="2694160"/>
            </a:xfrm>
            <a:prstGeom prst="rect">
              <a:avLst/>
            </a:prstGeom>
            <a:solidFill>
              <a:srgbClr val="80BD41">
                <a:alpha val="100000"/>
              </a:srgbClr>
            </a:solidFill>
          </p:spPr>
          <p:txBody>
            <a:bodyPr/>
            <a:lstStyle/>
            <a:p/>
          </p:txBody>
        </p:sp>
        <p:sp>
          <p:nvSpPr>
            <p:cNvPr id="82" name="rc82"/>
            <p:cNvSpPr/>
            <p:nvPr/>
          </p:nvSpPr>
          <p:spPr>
            <a:xfrm>
              <a:off x="5901912" y="1360699"/>
              <a:ext cx="284104" cy="2694160"/>
            </a:xfrm>
            <a:prstGeom prst="rect">
              <a:avLst/>
            </a:prstGeom>
            <a:solidFill>
              <a:srgbClr val="80BD41">
                <a:alpha val="100000"/>
              </a:srgbClr>
            </a:solidFill>
          </p:spPr>
          <p:txBody>
            <a:bodyPr/>
            <a:lstStyle/>
            <a:p/>
          </p:txBody>
        </p:sp>
        <p:sp>
          <p:nvSpPr>
            <p:cNvPr id="83" name="rc83"/>
            <p:cNvSpPr/>
            <p:nvPr/>
          </p:nvSpPr>
          <p:spPr>
            <a:xfrm>
              <a:off x="6533255" y="1293345"/>
              <a:ext cx="284104" cy="2761514"/>
            </a:xfrm>
            <a:prstGeom prst="rect">
              <a:avLst/>
            </a:prstGeom>
            <a:solidFill>
              <a:srgbClr val="80BD41">
                <a:alpha val="100000"/>
              </a:srgbClr>
            </a:solidFill>
          </p:spPr>
          <p:txBody>
            <a:bodyPr/>
            <a:lstStyle/>
            <a:p/>
          </p:txBody>
        </p:sp>
        <p:sp>
          <p:nvSpPr>
            <p:cNvPr id="84" name="rc84"/>
            <p:cNvSpPr/>
            <p:nvPr/>
          </p:nvSpPr>
          <p:spPr>
            <a:xfrm>
              <a:off x="6848926" y="1158637"/>
              <a:ext cx="284104" cy="2896222"/>
            </a:xfrm>
            <a:prstGeom prst="rect">
              <a:avLst/>
            </a:prstGeom>
            <a:solidFill>
              <a:srgbClr val="80BD41">
                <a:alpha val="100000"/>
              </a:srgbClr>
            </a:solidFill>
          </p:spPr>
          <p:txBody>
            <a:bodyPr/>
            <a:lstStyle/>
            <a:p/>
          </p:txBody>
        </p:sp>
        <p:sp>
          <p:nvSpPr>
            <p:cNvPr id="85" name="rc85"/>
            <p:cNvSpPr/>
            <p:nvPr/>
          </p:nvSpPr>
          <p:spPr>
            <a:xfrm>
              <a:off x="7164598" y="1124960"/>
              <a:ext cx="284104" cy="2929899"/>
            </a:xfrm>
            <a:prstGeom prst="rect">
              <a:avLst/>
            </a:prstGeom>
            <a:solidFill>
              <a:srgbClr val="80BD41">
                <a:alpha val="100000"/>
              </a:srgbClr>
            </a:solidFill>
          </p:spPr>
          <p:txBody>
            <a:bodyPr/>
            <a:lstStyle/>
            <a:p/>
          </p:txBody>
        </p:sp>
        <p:sp>
          <p:nvSpPr>
            <p:cNvPr id="86" name="rc86"/>
            <p:cNvSpPr/>
            <p:nvPr/>
          </p:nvSpPr>
          <p:spPr>
            <a:xfrm>
              <a:off x="7480269" y="1023929"/>
              <a:ext cx="284104" cy="3030931"/>
            </a:xfrm>
            <a:prstGeom prst="rect">
              <a:avLst/>
            </a:prstGeom>
            <a:solidFill>
              <a:srgbClr val="80BD41">
                <a:alpha val="100000"/>
              </a:srgbClr>
            </a:solidFill>
          </p:spPr>
          <p:txBody>
            <a:bodyPr/>
            <a:lstStyle/>
            <a:p/>
          </p:txBody>
        </p:sp>
        <p:sp>
          <p:nvSpPr>
            <p:cNvPr id="87" name="rc87"/>
            <p:cNvSpPr/>
            <p:nvPr/>
          </p:nvSpPr>
          <p:spPr>
            <a:xfrm>
              <a:off x="8111612" y="922898"/>
              <a:ext cx="284104" cy="3131962"/>
            </a:xfrm>
            <a:prstGeom prst="rect">
              <a:avLst/>
            </a:prstGeom>
            <a:solidFill>
              <a:srgbClr val="80BD41">
                <a:alpha val="100000"/>
              </a:srgbClr>
            </a:solidFill>
          </p:spPr>
          <p:txBody>
            <a:bodyPr/>
            <a:lstStyle/>
            <a:p/>
          </p:txBody>
        </p:sp>
        <p:sp>
          <p:nvSpPr>
            <p:cNvPr id="88" name="rc88"/>
            <p:cNvSpPr/>
            <p:nvPr/>
          </p:nvSpPr>
          <p:spPr>
            <a:xfrm>
              <a:off x="7795941" y="922898"/>
              <a:ext cx="284104" cy="3131962"/>
            </a:xfrm>
            <a:prstGeom prst="rect">
              <a:avLst/>
            </a:prstGeom>
            <a:solidFill>
              <a:srgbClr val="80BD41">
                <a:alpha val="100000"/>
              </a:srgbClr>
            </a:solidFill>
          </p:spPr>
          <p:txBody>
            <a:bodyPr/>
            <a:lstStyle/>
            <a:p/>
          </p:txBody>
        </p:sp>
        <p:sp>
          <p:nvSpPr>
            <p:cNvPr id="89" name="rc89"/>
            <p:cNvSpPr/>
            <p:nvPr/>
          </p:nvSpPr>
          <p:spPr>
            <a:xfrm>
              <a:off x="8427284" y="889221"/>
              <a:ext cx="284104" cy="3165639"/>
            </a:xfrm>
            <a:prstGeom prst="rect">
              <a:avLst/>
            </a:prstGeom>
            <a:solidFill>
              <a:srgbClr val="80BD41">
                <a:alpha val="100000"/>
              </a:srgbClr>
            </a:solidFill>
          </p:spPr>
          <p:txBody>
            <a:bodyPr/>
            <a:lstStyle/>
            <a:p/>
          </p:txBody>
        </p:sp>
        <p:sp>
          <p:nvSpPr>
            <p:cNvPr id="90" name="rc90"/>
            <p:cNvSpPr/>
            <p:nvPr/>
          </p:nvSpPr>
          <p:spPr>
            <a:xfrm>
              <a:off x="8742955" y="821867"/>
              <a:ext cx="284104" cy="3232993"/>
            </a:xfrm>
            <a:prstGeom prst="rect">
              <a:avLst/>
            </a:prstGeom>
            <a:solidFill>
              <a:srgbClr val="80BD41">
                <a:alpha val="100000"/>
              </a:srgbClr>
            </a:solidFill>
          </p:spPr>
          <p:txBody>
            <a:bodyPr/>
            <a:lstStyle/>
            <a:p/>
          </p:txBody>
        </p:sp>
        <p:sp>
          <p:nvSpPr>
            <p:cNvPr id="91" name="pg91"/>
            <p:cNvSpPr/>
            <p:nvPr/>
          </p:nvSpPr>
          <p:spPr>
            <a:xfrm>
              <a:off x="1708193" y="3996439"/>
              <a:ext cx="58421" cy="58421"/>
            </a:xfrm>
            <a:custGeom>
              <a:avLst/>
              <a:pathLst>
                <a:path w="58421" h="58421">
                  <a:moveTo>
                    <a:pt x="58421" y="0"/>
                  </a:moveTo>
                  <a:lnTo>
                    <a:pt x="58421" y="10058"/>
                  </a:lnTo>
                  <a:lnTo>
                    <a:pt x="10058" y="58421"/>
                  </a:lnTo>
                  <a:lnTo>
                    <a:pt x="0" y="58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07606" y="3895852"/>
              <a:ext cx="159008" cy="159008"/>
            </a:xfrm>
            <a:custGeom>
              <a:avLst/>
              <a:pathLst>
                <a:path w="159008" h="159008">
                  <a:moveTo>
                    <a:pt x="159008" y="0"/>
                  </a:moveTo>
                  <a:lnTo>
                    <a:pt x="159008" y="10058"/>
                  </a:lnTo>
                  <a:lnTo>
                    <a:pt x="10058" y="159008"/>
                  </a:lnTo>
                  <a:lnTo>
                    <a:pt x="0" y="159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07019" y="3795265"/>
              <a:ext cx="259595" cy="259595"/>
            </a:xfrm>
            <a:custGeom>
              <a:avLst/>
              <a:pathLst>
                <a:path w="259595" h="259595">
                  <a:moveTo>
                    <a:pt x="259595" y="0"/>
                  </a:moveTo>
                  <a:lnTo>
                    <a:pt x="259595" y="10058"/>
                  </a:lnTo>
                  <a:lnTo>
                    <a:pt x="10058" y="259595"/>
                  </a:lnTo>
                  <a:lnTo>
                    <a:pt x="0" y="259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482510" y="369467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482510" y="359409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482510" y="349350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482510" y="339291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82510" y="329232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482510" y="319174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482510" y="309115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482510" y="299056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82510" y="288998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482510" y="278939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482510" y="268880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482510" y="258821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482510" y="2539395"/>
              <a:ext cx="242400" cy="242400"/>
            </a:xfrm>
            <a:custGeom>
              <a:avLst/>
              <a:pathLst>
                <a:path w="242400" h="242400">
                  <a:moveTo>
                    <a:pt x="232341" y="0"/>
                  </a:moveTo>
                  <a:lnTo>
                    <a:pt x="242400" y="0"/>
                  </a:lnTo>
                  <a:lnTo>
                    <a:pt x="0" y="242400"/>
                  </a:lnTo>
                  <a:lnTo>
                    <a:pt x="0" y="232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482510" y="2539395"/>
              <a:ext cx="141813" cy="141813"/>
            </a:xfrm>
            <a:custGeom>
              <a:avLst/>
              <a:pathLst>
                <a:path w="141813" h="141813">
                  <a:moveTo>
                    <a:pt x="131754" y="0"/>
                  </a:moveTo>
                  <a:lnTo>
                    <a:pt x="141813" y="0"/>
                  </a:lnTo>
                  <a:lnTo>
                    <a:pt x="0" y="141813"/>
                  </a:lnTo>
                  <a:lnTo>
                    <a:pt x="0" y="1317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482510" y="2539395"/>
              <a:ext cx="41225" cy="41225"/>
            </a:xfrm>
            <a:custGeom>
              <a:avLst/>
              <a:pathLst>
                <a:path w="41225" h="41225">
                  <a:moveTo>
                    <a:pt x="31167" y="0"/>
                  </a:moveTo>
                  <a:lnTo>
                    <a:pt x="41225" y="0"/>
                  </a:lnTo>
                  <a:lnTo>
                    <a:pt x="0" y="41225"/>
                  </a:lnTo>
                  <a:lnTo>
                    <a:pt x="0" y="31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09955" y="3982529"/>
              <a:ext cx="72331" cy="72331"/>
            </a:xfrm>
            <a:custGeom>
              <a:avLst/>
              <a:pathLst>
                <a:path w="72331" h="72331">
                  <a:moveTo>
                    <a:pt x="72331" y="0"/>
                  </a:moveTo>
                  <a:lnTo>
                    <a:pt x="72331" y="10058"/>
                  </a:lnTo>
                  <a:lnTo>
                    <a:pt x="10058" y="72331"/>
                  </a:lnTo>
                  <a:lnTo>
                    <a:pt x="0" y="72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909368" y="3881942"/>
              <a:ext cx="172918" cy="172918"/>
            </a:xfrm>
            <a:custGeom>
              <a:avLst/>
              <a:pathLst>
                <a:path w="172918" h="172918">
                  <a:moveTo>
                    <a:pt x="172918" y="0"/>
                  </a:moveTo>
                  <a:lnTo>
                    <a:pt x="172918" y="10058"/>
                  </a:lnTo>
                  <a:lnTo>
                    <a:pt x="10058" y="172918"/>
                  </a:lnTo>
                  <a:lnTo>
                    <a:pt x="0" y="1729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808781" y="3781354"/>
              <a:ext cx="273505" cy="273505"/>
            </a:xfrm>
            <a:custGeom>
              <a:avLst/>
              <a:pathLst>
                <a:path w="273505" h="273505">
                  <a:moveTo>
                    <a:pt x="273505" y="0"/>
                  </a:moveTo>
                  <a:lnTo>
                    <a:pt x="273505" y="10058"/>
                  </a:lnTo>
                  <a:lnTo>
                    <a:pt x="10058" y="273505"/>
                  </a:lnTo>
                  <a:lnTo>
                    <a:pt x="0" y="273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98182" y="368076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98182" y="358018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98182" y="347959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798182" y="337900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798182" y="327841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798182" y="317783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798182" y="307724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798182" y="297665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798182" y="287607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98182" y="277548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98182" y="267489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98182" y="257430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98182" y="2505718"/>
              <a:ext cx="262167" cy="262167"/>
            </a:xfrm>
            <a:custGeom>
              <a:avLst/>
              <a:pathLst>
                <a:path w="262167" h="262167">
                  <a:moveTo>
                    <a:pt x="252108" y="0"/>
                  </a:moveTo>
                  <a:lnTo>
                    <a:pt x="262167" y="0"/>
                  </a:lnTo>
                  <a:lnTo>
                    <a:pt x="0" y="262167"/>
                  </a:lnTo>
                  <a:lnTo>
                    <a:pt x="0" y="252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98182" y="2505718"/>
              <a:ext cx="161580" cy="161580"/>
            </a:xfrm>
            <a:custGeom>
              <a:avLst/>
              <a:pathLst>
                <a:path w="161580" h="161580">
                  <a:moveTo>
                    <a:pt x="151521" y="0"/>
                  </a:moveTo>
                  <a:lnTo>
                    <a:pt x="161580" y="0"/>
                  </a:lnTo>
                  <a:lnTo>
                    <a:pt x="0" y="161580"/>
                  </a:lnTo>
                  <a:lnTo>
                    <a:pt x="0" y="1515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98182" y="2505718"/>
              <a:ext cx="60992" cy="60992"/>
            </a:xfrm>
            <a:custGeom>
              <a:avLst/>
              <a:pathLst>
                <a:path w="60992" h="60992">
                  <a:moveTo>
                    <a:pt x="50934" y="0"/>
                  </a:moveTo>
                  <a:lnTo>
                    <a:pt x="60992" y="0"/>
                  </a:lnTo>
                  <a:lnTo>
                    <a:pt x="0" y="60992"/>
                  </a:lnTo>
                  <a:lnTo>
                    <a:pt x="0" y="50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613478" y="3954709"/>
              <a:ext cx="100151" cy="100151"/>
            </a:xfrm>
            <a:custGeom>
              <a:avLst/>
              <a:pathLst>
                <a:path w="100151" h="100151">
                  <a:moveTo>
                    <a:pt x="100151" y="0"/>
                  </a:moveTo>
                  <a:lnTo>
                    <a:pt x="100151" y="10058"/>
                  </a:lnTo>
                  <a:lnTo>
                    <a:pt x="10058" y="100151"/>
                  </a:lnTo>
                  <a:lnTo>
                    <a:pt x="0" y="100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12890" y="3854121"/>
              <a:ext cx="200738" cy="200738"/>
            </a:xfrm>
            <a:custGeom>
              <a:avLst/>
              <a:pathLst>
                <a:path w="200738" h="200738">
                  <a:moveTo>
                    <a:pt x="200738" y="0"/>
                  </a:moveTo>
                  <a:lnTo>
                    <a:pt x="200738" y="10058"/>
                  </a:lnTo>
                  <a:lnTo>
                    <a:pt x="10058" y="200738"/>
                  </a:lnTo>
                  <a:lnTo>
                    <a:pt x="0" y="2007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29525" y="375353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9525" y="365294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9525" y="355236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9525" y="345177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9525" y="335118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9525" y="325059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9525" y="315001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9525" y="304942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9525" y="294883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9525" y="284825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9525" y="274766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9525" y="264707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9525" y="254648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9525" y="244590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9525" y="234531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9525" y="2337333"/>
              <a:ext cx="201557" cy="201557"/>
            </a:xfrm>
            <a:custGeom>
              <a:avLst/>
              <a:pathLst>
                <a:path w="201557" h="201557">
                  <a:moveTo>
                    <a:pt x="191498" y="0"/>
                  </a:moveTo>
                  <a:lnTo>
                    <a:pt x="201557" y="0"/>
                  </a:lnTo>
                  <a:lnTo>
                    <a:pt x="0" y="201557"/>
                  </a:lnTo>
                  <a:lnTo>
                    <a:pt x="0" y="1914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9525" y="2337333"/>
              <a:ext cx="100970" cy="100970"/>
            </a:xfrm>
            <a:custGeom>
              <a:avLst/>
              <a:pathLst>
                <a:path w="100970" h="100970">
                  <a:moveTo>
                    <a:pt x="90911" y="0"/>
                  </a:moveTo>
                  <a:lnTo>
                    <a:pt x="100970" y="0"/>
                  </a:lnTo>
                  <a:lnTo>
                    <a:pt x="0" y="100970"/>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9525" y="2337333"/>
              <a:ext cx="383" cy="383"/>
            </a:xfrm>
            <a:custGeom>
              <a:avLst/>
              <a:pathLst>
                <a:path w="383" h="383">
                  <a:moveTo>
                    <a:pt x="0" y="383"/>
                  </a:moveTo>
                  <a:lnTo>
                    <a:pt x="0" y="0"/>
                  </a:lnTo>
                  <a:lnTo>
                    <a:pt x="38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11716" y="3968619"/>
              <a:ext cx="86241" cy="86241"/>
            </a:xfrm>
            <a:custGeom>
              <a:avLst/>
              <a:pathLst>
                <a:path w="86241" h="86241">
                  <a:moveTo>
                    <a:pt x="86241" y="0"/>
                  </a:moveTo>
                  <a:lnTo>
                    <a:pt x="86241" y="10058"/>
                  </a:lnTo>
                  <a:lnTo>
                    <a:pt x="10058" y="86241"/>
                  </a:lnTo>
                  <a:lnTo>
                    <a:pt x="0" y="86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1129" y="3868031"/>
              <a:ext cx="186828" cy="186828"/>
            </a:xfrm>
            <a:custGeom>
              <a:avLst/>
              <a:pathLst>
                <a:path w="186828" h="186828">
                  <a:moveTo>
                    <a:pt x="186828" y="0"/>
                  </a:moveTo>
                  <a:lnTo>
                    <a:pt x="186828" y="10058"/>
                  </a:lnTo>
                  <a:lnTo>
                    <a:pt x="10058" y="186828"/>
                  </a:lnTo>
                  <a:lnTo>
                    <a:pt x="0" y="186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13853" y="3767444"/>
              <a:ext cx="284104" cy="287415"/>
            </a:xfrm>
            <a:custGeom>
              <a:avLst/>
              <a:pathLst>
                <a:path w="284104" h="287415">
                  <a:moveTo>
                    <a:pt x="284104" y="0"/>
                  </a:moveTo>
                  <a:lnTo>
                    <a:pt x="284104" y="10058"/>
                  </a:lnTo>
                  <a:lnTo>
                    <a:pt x="6747" y="287415"/>
                  </a:lnTo>
                  <a:lnTo>
                    <a:pt x="0" y="287415"/>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113853" y="366685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113853" y="356627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113853" y="346568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13853" y="336509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13853" y="326450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13853" y="316392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13853" y="306333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13853" y="296274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13853" y="286216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13853" y="276157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13853" y="266098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13853" y="256039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13853" y="245981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13853" y="235922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13853" y="2337333"/>
              <a:ext cx="215467" cy="215467"/>
            </a:xfrm>
            <a:custGeom>
              <a:avLst/>
              <a:pathLst>
                <a:path w="215467" h="215467">
                  <a:moveTo>
                    <a:pt x="205409" y="0"/>
                  </a:moveTo>
                  <a:lnTo>
                    <a:pt x="215467" y="0"/>
                  </a:lnTo>
                  <a:lnTo>
                    <a:pt x="0" y="215467"/>
                  </a:lnTo>
                  <a:lnTo>
                    <a:pt x="0" y="2054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13853" y="2337333"/>
              <a:ext cx="114880" cy="114880"/>
            </a:xfrm>
            <a:custGeom>
              <a:avLst/>
              <a:pathLst>
                <a:path w="114880" h="114880">
                  <a:moveTo>
                    <a:pt x="104821" y="0"/>
                  </a:moveTo>
                  <a:lnTo>
                    <a:pt x="114880" y="0"/>
                  </a:lnTo>
                  <a:lnTo>
                    <a:pt x="0" y="114880"/>
                  </a:lnTo>
                  <a:lnTo>
                    <a:pt x="0" y="104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13853" y="2337333"/>
              <a:ext cx="14293" cy="14293"/>
            </a:xfrm>
            <a:custGeom>
              <a:avLst/>
              <a:pathLst>
                <a:path w="14293" h="14293">
                  <a:moveTo>
                    <a:pt x="4234" y="0"/>
                  </a:moveTo>
                  <a:lnTo>
                    <a:pt x="14293" y="0"/>
                  </a:lnTo>
                  <a:lnTo>
                    <a:pt x="0" y="14293"/>
                  </a:lnTo>
                  <a:lnTo>
                    <a:pt x="0" y="4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015826" y="4041386"/>
              <a:ext cx="13474" cy="13474"/>
            </a:xfrm>
            <a:custGeom>
              <a:avLst/>
              <a:pathLst>
                <a:path w="13474" h="13474">
                  <a:moveTo>
                    <a:pt x="13474" y="0"/>
                  </a:moveTo>
                  <a:lnTo>
                    <a:pt x="13474" y="10058"/>
                  </a:lnTo>
                  <a:lnTo>
                    <a:pt x="10058" y="13474"/>
                  </a:lnTo>
                  <a:lnTo>
                    <a:pt x="0" y="13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5239" y="3940798"/>
              <a:ext cx="114061" cy="114061"/>
            </a:xfrm>
            <a:custGeom>
              <a:avLst/>
              <a:pathLst>
                <a:path w="114061" h="114061">
                  <a:moveTo>
                    <a:pt x="114061" y="0"/>
                  </a:moveTo>
                  <a:lnTo>
                    <a:pt x="114061" y="10058"/>
                  </a:lnTo>
                  <a:lnTo>
                    <a:pt x="10058" y="114061"/>
                  </a:lnTo>
                  <a:lnTo>
                    <a:pt x="0" y="114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4652" y="3840211"/>
              <a:ext cx="214648" cy="214648"/>
            </a:xfrm>
            <a:custGeom>
              <a:avLst/>
              <a:pathLst>
                <a:path w="214648" h="214648">
                  <a:moveTo>
                    <a:pt x="214648" y="0"/>
                  </a:moveTo>
                  <a:lnTo>
                    <a:pt x="214648" y="10058"/>
                  </a:lnTo>
                  <a:lnTo>
                    <a:pt x="10058" y="214648"/>
                  </a:lnTo>
                  <a:lnTo>
                    <a:pt x="0" y="214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745196" y="373962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745196" y="363903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745196" y="353845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745196" y="343786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745196" y="333727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745196" y="323668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745196" y="313610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745196" y="303551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745196" y="293492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745196" y="283434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745196" y="273375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745196" y="263316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45196" y="253257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745196" y="243199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745196" y="233140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745196" y="2303656"/>
              <a:ext cx="221324" cy="221324"/>
            </a:xfrm>
            <a:custGeom>
              <a:avLst/>
              <a:pathLst>
                <a:path w="221324" h="221324">
                  <a:moveTo>
                    <a:pt x="211265" y="0"/>
                  </a:moveTo>
                  <a:lnTo>
                    <a:pt x="221324" y="0"/>
                  </a:lnTo>
                  <a:lnTo>
                    <a:pt x="0" y="221324"/>
                  </a:lnTo>
                  <a:lnTo>
                    <a:pt x="0" y="2112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45196" y="2303656"/>
              <a:ext cx="120737" cy="120737"/>
            </a:xfrm>
            <a:custGeom>
              <a:avLst/>
              <a:pathLst>
                <a:path w="120737" h="120737">
                  <a:moveTo>
                    <a:pt x="110678" y="0"/>
                  </a:moveTo>
                  <a:lnTo>
                    <a:pt x="120737" y="0"/>
                  </a:lnTo>
                  <a:lnTo>
                    <a:pt x="0" y="120737"/>
                  </a:lnTo>
                  <a:lnTo>
                    <a:pt x="0" y="11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745196" y="2303656"/>
              <a:ext cx="20150" cy="20150"/>
            </a:xfrm>
            <a:custGeom>
              <a:avLst/>
              <a:pathLst>
                <a:path w="20150" h="20150">
                  <a:moveTo>
                    <a:pt x="10091" y="0"/>
                  </a:moveTo>
                  <a:lnTo>
                    <a:pt x="20150" y="0"/>
                  </a:lnTo>
                  <a:lnTo>
                    <a:pt x="0" y="20150"/>
                  </a:lnTo>
                  <a:lnTo>
                    <a:pt x="0" y="10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317588" y="4027475"/>
              <a:ext cx="27384" cy="27384"/>
            </a:xfrm>
            <a:custGeom>
              <a:avLst/>
              <a:pathLst>
                <a:path w="27384" h="27384">
                  <a:moveTo>
                    <a:pt x="27384" y="0"/>
                  </a:moveTo>
                  <a:lnTo>
                    <a:pt x="27384" y="10058"/>
                  </a:lnTo>
                  <a:lnTo>
                    <a:pt x="10058" y="27384"/>
                  </a:lnTo>
                  <a:lnTo>
                    <a:pt x="0" y="27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17000" y="3926888"/>
              <a:ext cx="127971" cy="127971"/>
            </a:xfrm>
            <a:custGeom>
              <a:avLst/>
              <a:pathLst>
                <a:path w="127971" h="127971">
                  <a:moveTo>
                    <a:pt x="127971" y="0"/>
                  </a:moveTo>
                  <a:lnTo>
                    <a:pt x="127971" y="10058"/>
                  </a:lnTo>
                  <a:lnTo>
                    <a:pt x="10058" y="127971"/>
                  </a:lnTo>
                  <a:lnTo>
                    <a:pt x="0" y="127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116413" y="3826301"/>
              <a:ext cx="228558" cy="228558"/>
            </a:xfrm>
            <a:custGeom>
              <a:avLst/>
              <a:pathLst>
                <a:path w="228558" h="228558">
                  <a:moveTo>
                    <a:pt x="228558" y="0"/>
                  </a:moveTo>
                  <a:lnTo>
                    <a:pt x="228558" y="10058"/>
                  </a:lnTo>
                  <a:lnTo>
                    <a:pt x="10058" y="228558"/>
                  </a:lnTo>
                  <a:lnTo>
                    <a:pt x="0" y="2285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060868" y="372571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060868" y="362512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060868" y="352454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060868" y="342395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060868" y="332336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060868" y="322277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060868" y="312219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060868" y="302160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060868" y="292101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060868" y="282043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060868" y="271984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060868" y="261925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060868" y="251866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060868" y="241808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060868" y="231749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060868" y="221690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60868" y="2202625"/>
              <a:ext cx="207858" cy="207858"/>
            </a:xfrm>
            <a:custGeom>
              <a:avLst/>
              <a:pathLst>
                <a:path w="207858" h="207858">
                  <a:moveTo>
                    <a:pt x="197799" y="0"/>
                  </a:moveTo>
                  <a:lnTo>
                    <a:pt x="207858" y="0"/>
                  </a:lnTo>
                  <a:lnTo>
                    <a:pt x="0" y="207858"/>
                  </a:lnTo>
                  <a:lnTo>
                    <a:pt x="0" y="197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060868" y="2202625"/>
              <a:ext cx="107271" cy="107271"/>
            </a:xfrm>
            <a:custGeom>
              <a:avLst/>
              <a:pathLst>
                <a:path w="107271" h="107271">
                  <a:moveTo>
                    <a:pt x="97212" y="0"/>
                  </a:moveTo>
                  <a:lnTo>
                    <a:pt x="107271" y="0"/>
                  </a:lnTo>
                  <a:lnTo>
                    <a:pt x="0" y="107271"/>
                  </a:lnTo>
                  <a:lnTo>
                    <a:pt x="0" y="972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060868" y="2202625"/>
              <a:ext cx="6684" cy="6684"/>
            </a:xfrm>
            <a:custGeom>
              <a:avLst/>
              <a:pathLst>
                <a:path w="6684" h="6684">
                  <a:moveTo>
                    <a:pt x="0" y="6684"/>
                  </a:moveTo>
                  <a:lnTo>
                    <a:pt x="0" y="0"/>
                  </a:lnTo>
                  <a:lnTo>
                    <a:pt x="66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619349" y="4013565"/>
              <a:ext cx="41294" cy="41294"/>
            </a:xfrm>
            <a:custGeom>
              <a:avLst/>
              <a:pathLst>
                <a:path w="41294" h="41294">
                  <a:moveTo>
                    <a:pt x="41294" y="0"/>
                  </a:moveTo>
                  <a:lnTo>
                    <a:pt x="41294" y="10058"/>
                  </a:lnTo>
                  <a:lnTo>
                    <a:pt x="10058" y="41294"/>
                  </a:lnTo>
                  <a:lnTo>
                    <a:pt x="0" y="412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18762" y="3912978"/>
              <a:ext cx="141881" cy="141881"/>
            </a:xfrm>
            <a:custGeom>
              <a:avLst/>
              <a:pathLst>
                <a:path w="141881" h="141881">
                  <a:moveTo>
                    <a:pt x="141881" y="0"/>
                  </a:moveTo>
                  <a:lnTo>
                    <a:pt x="141881" y="10058"/>
                  </a:lnTo>
                  <a:lnTo>
                    <a:pt x="10058" y="141881"/>
                  </a:lnTo>
                  <a:lnTo>
                    <a:pt x="0" y="141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8175" y="3812391"/>
              <a:ext cx="242469" cy="242469"/>
            </a:xfrm>
            <a:custGeom>
              <a:avLst/>
              <a:pathLst>
                <a:path w="242469" h="242469">
                  <a:moveTo>
                    <a:pt x="242469" y="0"/>
                  </a:moveTo>
                  <a:lnTo>
                    <a:pt x="242469" y="10058"/>
                  </a:lnTo>
                  <a:lnTo>
                    <a:pt x="10058" y="242469"/>
                  </a:lnTo>
                  <a:lnTo>
                    <a:pt x="0" y="2424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376539" y="371180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376539" y="361121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376539" y="351063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376539" y="341004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376539" y="330945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376539" y="320886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376539" y="310828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376539" y="300769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376539" y="290710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376539" y="280652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376539" y="270593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376539" y="260534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376539" y="250475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376539" y="240417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376539" y="230358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376539" y="220299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376539" y="210241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376539" y="200182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376539" y="2000562"/>
              <a:ext cx="194836" cy="194836"/>
            </a:xfrm>
            <a:custGeom>
              <a:avLst/>
              <a:pathLst>
                <a:path w="194836" h="194836">
                  <a:moveTo>
                    <a:pt x="184777" y="0"/>
                  </a:moveTo>
                  <a:lnTo>
                    <a:pt x="194836" y="0"/>
                  </a:lnTo>
                  <a:lnTo>
                    <a:pt x="0" y="194836"/>
                  </a:lnTo>
                  <a:lnTo>
                    <a:pt x="0" y="184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376539" y="2000562"/>
              <a:ext cx="94248" cy="94248"/>
            </a:xfrm>
            <a:custGeom>
              <a:avLst/>
              <a:pathLst>
                <a:path w="94248" h="94248">
                  <a:moveTo>
                    <a:pt x="84190" y="0"/>
                  </a:moveTo>
                  <a:lnTo>
                    <a:pt x="94248" y="0"/>
                  </a:lnTo>
                  <a:lnTo>
                    <a:pt x="0" y="94248"/>
                  </a:lnTo>
                  <a:lnTo>
                    <a:pt x="0" y="841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21110" y="3999655"/>
              <a:ext cx="55204" cy="55204"/>
            </a:xfrm>
            <a:custGeom>
              <a:avLst/>
              <a:pathLst>
                <a:path w="55204" h="55204">
                  <a:moveTo>
                    <a:pt x="55204" y="0"/>
                  </a:moveTo>
                  <a:lnTo>
                    <a:pt x="55204" y="10058"/>
                  </a:lnTo>
                  <a:lnTo>
                    <a:pt x="10058" y="55204"/>
                  </a:lnTo>
                  <a:lnTo>
                    <a:pt x="0" y="55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820523" y="3899068"/>
              <a:ext cx="155792" cy="155792"/>
            </a:xfrm>
            <a:custGeom>
              <a:avLst/>
              <a:pathLst>
                <a:path w="155792" h="155792">
                  <a:moveTo>
                    <a:pt x="155792" y="0"/>
                  </a:moveTo>
                  <a:lnTo>
                    <a:pt x="155792" y="10058"/>
                  </a:lnTo>
                  <a:lnTo>
                    <a:pt x="10058" y="155792"/>
                  </a:lnTo>
                  <a:lnTo>
                    <a:pt x="0" y="1557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719936" y="3798481"/>
              <a:ext cx="256379" cy="256379"/>
            </a:xfrm>
            <a:custGeom>
              <a:avLst/>
              <a:pathLst>
                <a:path w="256379" h="256379">
                  <a:moveTo>
                    <a:pt x="256379" y="0"/>
                  </a:moveTo>
                  <a:lnTo>
                    <a:pt x="256379" y="10058"/>
                  </a:lnTo>
                  <a:lnTo>
                    <a:pt x="10058" y="256379"/>
                  </a:lnTo>
                  <a:lnTo>
                    <a:pt x="0" y="256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92211" y="369789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92211" y="359730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92211" y="349672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92211" y="339613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92211" y="329554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92211" y="319495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92211" y="309437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92211" y="299378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92211" y="289319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92211" y="279261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92211" y="269202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92211" y="259143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92211" y="249084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92211" y="239026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92211" y="228967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692211" y="218908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692211" y="208850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692211" y="198791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692211" y="1933208"/>
              <a:ext cx="248279" cy="248279"/>
            </a:xfrm>
            <a:custGeom>
              <a:avLst/>
              <a:pathLst>
                <a:path w="248279" h="248279">
                  <a:moveTo>
                    <a:pt x="238221" y="0"/>
                  </a:moveTo>
                  <a:lnTo>
                    <a:pt x="248279" y="0"/>
                  </a:lnTo>
                  <a:lnTo>
                    <a:pt x="0" y="248279"/>
                  </a:lnTo>
                  <a:lnTo>
                    <a:pt x="0" y="2382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692211" y="1933208"/>
              <a:ext cx="147692" cy="147692"/>
            </a:xfrm>
            <a:custGeom>
              <a:avLst/>
              <a:pathLst>
                <a:path w="147692" h="147692">
                  <a:moveTo>
                    <a:pt x="137634" y="0"/>
                  </a:moveTo>
                  <a:lnTo>
                    <a:pt x="147692" y="0"/>
                  </a:lnTo>
                  <a:lnTo>
                    <a:pt x="0" y="147692"/>
                  </a:lnTo>
                  <a:lnTo>
                    <a:pt x="0" y="137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692211" y="1933208"/>
              <a:ext cx="47105" cy="47105"/>
            </a:xfrm>
            <a:custGeom>
              <a:avLst/>
              <a:pathLst>
                <a:path w="47105" h="47105">
                  <a:moveTo>
                    <a:pt x="37046" y="0"/>
                  </a:moveTo>
                  <a:lnTo>
                    <a:pt x="47105" y="0"/>
                  </a:lnTo>
                  <a:lnTo>
                    <a:pt x="0" y="47105"/>
                  </a:lnTo>
                  <a:lnTo>
                    <a:pt x="0" y="37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222872" y="3985745"/>
              <a:ext cx="69115" cy="69115"/>
            </a:xfrm>
            <a:custGeom>
              <a:avLst/>
              <a:pathLst>
                <a:path w="69115" h="69115">
                  <a:moveTo>
                    <a:pt x="69115" y="0"/>
                  </a:moveTo>
                  <a:lnTo>
                    <a:pt x="69115" y="10058"/>
                  </a:lnTo>
                  <a:lnTo>
                    <a:pt x="10058" y="69115"/>
                  </a:lnTo>
                  <a:lnTo>
                    <a:pt x="0" y="69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122285" y="3885158"/>
              <a:ext cx="169702" cy="169702"/>
            </a:xfrm>
            <a:custGeom>
              <a:avLst/>
              <a:pathLst>
                <a:path w="169702" h="169702">
                  <a:moveTo>
                    <a:pt x="169702" y="0"/>
                  </a:moveTo>
                  <a:lnTo>
                    <a:pt x="169702" y="10058"/>
                  </a:lnTo>
                  <a:lnTo>
                    <a:pt x="10058" y="169702"/>
                  </a:lnTo>
                  <a:lnTo>
                    <a:pt x="0" y="1697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21698" y="3784571"/>
              <a:ext cx="270289" cy="270289"/>
            </a:xfrm>
            <a:custGeom>
              <a:avLst/>
              <a:pathLst>
                <a:path w="270289" h="270289">
                  <a:moveTo>
                    <a:pt x="270289" y="0"/>
                  </a:moveTo>
                  <a:lnTo>
                    <a:pt x="270289" y="10058"/>
                  </a:lnTo>
                  <a:lnTo>
                    <a:pt x="10058" y="270289"/>
                  </a:lnTo>
                  <a:lnTo>
                    <a:pt x="0" y="2702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07882" y="368398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07882" y="358339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07882" y="348280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07882" y="338222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07882" y="328163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07882" y="318104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07882" y="308046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07882" y="297987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07882" y="287928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07882" y="277869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07882" y="267811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07882" y="257752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07882" y="247693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07882" y="2376351"/>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07882" y="2275764"/>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07882" y="2175177"/>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07882" y="207458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07882" y="197400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07882" y="187341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07882" y="1865854"/>
              <a:ext cx="201136" cy="201136"/>
            </a:xfrm>
            <a:custGeom>
              <a:avLst/>
              <a:pathLst>
                <a:path w="201136" h="201136">
                  <a:moveTo>
                    <a:pt x="191078" y="0"/>
                  </a:moveTo>
                  <a:lnTo>
                    <a:pt x="201136" y="0"/>
                  </a:lnTo>
                  <a:lnTo>
                    <a:pt x="0" y="201136"/>
                  </a:lnTo>
                  <a:lnTo>
                    <a:pt x="0" y="1910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07882" y="1865854"/>
              <a:ext cx="100549" cy="100549"/>
            </a:xfrm>
            <a:custGeom>
              <a:avLst/>
              <a:pathLst>
                <a:path w="100549" h="100549">
                  <a:moveTo>
                    <a:pt x="90490" y="0"/>
                  </a:moveTo>
                  <a:lnTo>
                    <a:pt x="100549" y="0"/>
                  </a:lnTo>
                  <a:lnTo>
                    <a:pt x="0" y="100549"/>
                  </a:lnTo>
                  <a:lnTo>
                    <a:pt x="0" y="90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530505" y="4030692"/>
              <a:ext cx="24168" cy="24168"/>
            </a:xfrm>
            <a:custGeom>
              <a:avLst/>
              <a:pathLst>
                <a:path w="24168" h="24168">
                  <a:moveTo>
                    <a:pt x="24168" y="0"/>
                  </a:moveTo>
                  <a:lnTo>
                    <a:pt x="24168" y="10058"/>
                  </a:lnTo>
                  <a:lnTo>
                    <a:pt x="10058" y="24168"/>
                  </a:lnTo>
                  <a:lnTo>
                    <a:pt x="0" y="241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29917" y="3930105"/>
              <a:ext cx="124755" cy="124755"/>
            </a:xfrm>
            <a:custGeom>
              <a:avLst/>
              <a:pathLst>
                <a:path w="124755" h="124755">
                  <a:moveTo>
                    <a:pt x="124755" y="0"/>
                  </a:moveTo>
                  <a:lnTo>
                    <a:pt x="124755" y="10058"/>
                  </a:lnTo>
                  <a:lnTo>
                    <a:pt x="10058" y="124755"/>
                  </a:lnTo>
                  <a:lnTo>
                    <a:pt x="0" y="124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329330" y="3829518"/>
              <a:ext cx="225342" cy="225342"/>
            </a:xfrm>
            <a:custGeom>
              <a:avLst/>
              <a:pathLst>
                <a:path w="225342" h="225342">
                  <a:moveTo>
                    <a:pt x="225342" y="0"/>
                  </a:moveTo>
                  <a:lnTo>
                    <a:pt x="225342" y="10058"/>
                  </a:lnTo>
                  <a:lnTo>
                    <a:pt x="10058" y="225342"/>
                  </a:lnTo>
                  <a:lnTo>
                    <a:pt x="0" y="225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70569" y="372893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70569" y="362834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70569" y="352775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70569" y="342716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70569" y="332658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70569" y="322599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70569" y="312540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70569" y="302482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70569" y="292423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70569" y="282364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70569" y="272305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70569" y="262247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70569" y="252188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70569" y="242129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70569" y="232071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70569" y="2220123"/>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70569" y="2119536"/>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70569" y="2018949"/>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70569" y="1918362"/>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70569" y="1817775"/>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70569" y="1717188"/>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70569" y="1616600"/>
              <a:ext cx="284104" cy="294163"/>
            </a:xfrm>
            <a:custGeom>
              <a:avLst/>
              <a:pathLst>
                <a:path w="284104" h="294163">
                  <a:moveTo>
                    <a:pt x="284104" y="0"/>
                  </a:moveTo>
                  <a:lnTo>
                    <a:pt x="284104" y="10058"/>
                  </a:lnTo>
                  <a:lnTo>
                    <a:pt x="0" y="294163"/>
                  </a:lnTo>
                  <a:lnTo>
                    <a:pt x="0" y="284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70569" y="1596438"/>
              <a:ext cx="213738" cy="213738"/>
            </a:xfrm>
            <a:custGeom>
              <a:avLst/>
              <a:pathLst>
                <a:path w="213738" h="213738">
                  <a:moveTo>
                    <a:pt x="203679" y="0"/>
                  </a:moveTo>
                  <a:lnTo>
                    <a:pt x="213738" y="0"/>
                  </a:lnTo>
                  <a:lnTo>
                    <a:pt x="0" y="213738"/>
                  </a:lnTo>
                  <a:lnTo>
                    <a:pt x="0" y="2036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70569" y="1596438"/>
              <a:ext cx="113150" cy="113150"/>
            </a:xfrm>
            <a:custGeom>
              <a:avLst/>
              <a:pathLst>
                <a:path w="113150" h="113150">
                  <a:moveTo>
                    <a:pt x="103092" y="0"/>
                  </a:moveTo>
                  <a:lnTo>
                    <a:pt x="113150" y="0"/>
                  </a:lnTo>
                  <a:lnTo>
                    <a:pt x="0" y="113150"/>
                  </a:lnTo>
                  <a:lnTo>
                    <a:pt x="0" y="103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70569" y="1596438"/>
              <a:ext cx="12563" cy="12563"/>
            </a:xfrm>
            <a:custGeom>
              <a:avLst/>
              <a:pathLst>
                <a:path w="12563" h="12563">
                  <a:moveTo>
                    <a:pt x="2505" y="0"/>
                  </a:moveTo>
                  <a:lnTo>
                    <a:pt x="12563" y="0"/>
                  </a:lnTo>
                  <a:lnTo>
                    <a:pt x="0" y="12563"/>
                  </a:lnTo>
                  <a:lnTo>
                    <a:pt x="0" y="2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rc309"/>
            <p:cNvSpPr/>
            <p:nvPr/>
          </p:nvSpPr>
          <p:spPr>
            <a:xfrm>
              <a:off x="851167" y="3111904"/>
              <a:ext cx="284104" cy="942956"/>
            </a:xfrm>
            <a:prstGeom prst="rect">
              <a:avLst/>
            </a:prstGeom>
            <a:ln w="1355" cap="sq">
              <a:solidFill>
                <a:srgbClr val="000000">
                  <a:alpha val="100000"/>
                </a:srgbClr>
              </a:solidFill>
              <a:prstDash val="solid"/>
              <a:miter/>
            </a:ln>
          </p:spPr>
          <p:txBody>
            <a:bodyPr/>
            <a:lstStyle/>
            <a:p/>
          </p:txBody>
        </p:sp>
        <p:sp>
          <p:nvSpPr>
            <p:cNvPr id="310" name="rc310"/>
            <p:cNvSpPr/>
            <p:nvPr/>
          </p:nvSpPr>
          <p:spPr>
            <a:xfrm>
              <a:off x="1166839" y="2674103"/>
              <a:ext cx="284104" cy="1380757"/>
            </a:xfrm>
            <a:prstGeom prst="rect">
              <a:avLst/>
            </a:prstGeom>
            <a:ln w="1355" cap="sq">
              <a:solidFill>
                <a:srgbClr val="000000">
                  <a:alpha val="100000"/>
                </a:srgbClr>
              </a:solidFill>
              <a:prstDash val="solid"/>
              <a:miter/>
            </a:ln>
          </p:spPr>
          <p:txBody>
            <a:bodyPr/>
            <a:lstStyle/>
            <a:p/>
          </p:txBody>
        </p:sp>
        <p:sp>
          <p:nvSpPr>
            <p:cNvPr id="311" name="rc311"/>
            <p:cNvSpPr/>
            <p:nvPr/>
          </p:nvSpPr>
          <p:spPr>
            <a:xfrm>
              <a:off x="1482510" y="2539395"/>
              <a:ext cx="284104" cy="1515465"/>
            </a:xfrm>
            <a:prstGeom prst="rect">
              <a:avLst/>
            </a:prstGeom>
            <a:ln w="1355" cap="sq">
              <a:solidFill>
                <a:srgbClr val="000000">
                  <a:alpha val="100000"/>
                </a:srgbClr>
              </a:solidFill>
              <a:prstDash val="solid"/>
              <a:miter/>
            </a:ln>
          </p:spPr>
          <p:txBody>
            <a:bodyPr/>
            <a:lstStyle/>
            <a:p/>
          </p:txBody>
        </p:sp>
        <p:sp>
          <p:nvSpPr>
            <p:cNvPr id="312" name="rc312"/>
            <p:cNvSpPr/>
            <p:nvPr/>
          </p:nvSpPr>
          <p:spPr>
            <a:xfrm>
              <a:off x="1798182" y="2505718"/>
              <a:ext cx="284104" cy="1549142"/>
            </a:xfrm>
            <a:prstGeom prst="rect">
              <a:avLst/>
            </a:prstGeom>
            <a:ln w="1355" cap="sq">
              <a:solidFill>
                <a:srgbClr val="000000">
                  <a:alpha val="100000"/>
                </a:srgbClr>
              </a:solidFill>
              <a:prstDash val="solid"/>
              <a:miter/>
            </a:ln>
          </p:spPr>
          <p:txBody>
            <a:bodyPr/>
            <a:lstStyle/>
            <a:p/>
          </p:txBody>
        </p:sp>
        <p:sp>
          <p:nvSpPr>
            <p:cNvPr id="313" name="rc313"/>
            <p:cNvSpPr/>
            <p:nvPr/>
          </p:nvSpPr>
          <p:spPr>
            <a:xfrm>
              <a:off x="2429525" y="2337333"/>
              <a:ext cx="284104" cy="1717527"/>
            </a:xfrm>
            <a:prstGeom prst="rect">
              <a:avLst/>
            </a:prstGeom>
            <a:ln w="1355" cap="sq">
              <a:solidFill>
                <a:srgbClr val="000000">
                  <a:alpha val="100000"/>
                </a:srgbClr>
              </a:solidFill>
              <a:prstDash val="solid"/>
              <a:miter/>
            </a:ln>
          </p:spPr>
          <p:txBody>
            <a:bodyPr/>
            <a:lstStyle/>
            <a:p/>
          </p:txBody>
        </p:sp>
        <p:sp>
          <p:nvSpPr>
            <p:cNvPr id="314" name="rc314"/>
            <p:cNvSpPr/>
            <p:nvPr/>
          </p:nvSpPr>
          <p:spPr>
            <a:xfrm>
              <a:off x="2113853" y="2337333"/>
              <a:ext cx="284104" cy="1717527"/>
            </a:xfrm>
            <a:prstGeom prst="rect">
              <a:avLst/>
            </a:prstGeom>
            <a:ln w="1355" cap="sq">
              <a:solidFill>
                <a:srgbClr val="000000">
                  <a:alpha val="100000"/>
                </a:srgbClr>
              </a:solidFill>
              <a:prstDash val="solid"/>
              <a:miter/>
            </a:ln>
          </p:spPr>
          <p:txBody>
            <a:bodyPr/>
            <a:lstStyle/>
            <a:p/>
          </p:txBody>
        </p:sp>
        <p:sp>
          <p:nvSpPr>
            <p:cNvPr id="315" name="rc315"/>
            <p:cNvSpPr/>
            <p:nvPr/>
          </p:nvSpPr>
          <p:spPr>
            <a:xfrm>
              <a:off x="2745196" y="2303656"/>
              <a:ext cx="284104" cy="1751204"/>
            </a:xfrm>
            <a:prstGeom prst="rect">
              <a:avLst/>
            </a:prstGeom>
            <a:ln w="1355" cap="sq">
              <a:solidFill>
                <a:srgbClr val="000000">
                  <a:alpha val="100000"/>
                </a:srgbClr>
              </a:solidFill>
              <a:prstDash val="solid"/>
              <a:miter/>
            </a:ln>
          </p:spPr>
          <p:txBody>
            <a:bodyPr/>
            <a:lstStyle/>
            <a:p/>
          </p:txBody>
        </p:sp>
        <p:sp>
          <p:nvSpPr>
            <p:cNvPr id="316" name="rc316"/>
            <p:cNvSpPr/>
            <p:nvPr/>
          </p:nvSpPr>
          <p:spPr>
            <a:xfrm>
              <a:off x="3060868" y="2202625"/>
              <a:ext cx="284104" cy="1852235"/>
            </a:xfrm>
            <a:prstGeom prst="rect">
              <a:avLst/>
            </a:prstGeom>
            <a:ln w="1355" cap="sq">
              <a:solidFill>
                <a:srgbClr val="000000">
                  <a:alpha val="100000"/>
                </a:srgbClr>
              </a:solidFill>
              <a:prstDash val="solid"/>
              <a:miter/>
            </a:ln>
          </p:spPr>
          <p:txBody>
            <a:bodyPr/>
            <a:lstStyle/>
            <a:p/>
          </p:txBody>
        </p:sp>
        <p:sp>
          <p:nvSpPr>
            <p:cNvPr id="317" name="rc317"/>
            <p:cNvSpPr/>
            <p:nvPr/>
          </p:nvSpPr>
          <p:spPr>
            <a:xfrm>
              <a:off x="3376539" y="2000562"/>
              <a:ext cx="284104" cy="2054297"/>
            </a:xfrm>
            <a:prstGeom prst="rect">
              <a:avLst/>
            </a:prstGeom>
            <a:ln w="1355" cap="sq">
              <a:solidFill>
                <a:srgbClr val="000000">
                  <a:alpha val="100000"/>
                </a:srgbClr>
              </a:solidFill>
              <a:prstDash val="solid"/>
              <a:miter/>
            </a:ln>
          </p:spPr>
          <p:txBody>
            <a:bodyPr/>
            <a:lstStyle/>
            <a:p/>
          </p:txBody>
        </p:sp>
        <p:sp>
          <p:nvSpPr>
            <p:cNvPr id="318" name="rc318"/>
            <p:cNvSpPr/>
            <p:nvPr/>
          </p:nvSpPr>
          <p:spPr>
            <a:xfrm>
              <a:off x="3692211" y="1933208"/>
              <a:ext cx="284104" cy="2121651"/>
            </a:xfrm>
            <a:prstGeom prst="rect">
              <a:avLst/>
            </a:prstGeom>
            <a:ln w="1355" cap="sq">
              <a:solidFill>
                <a:srgbClr val="000000">
                  <a:alpha val="100000"/>
                </a:srgbClr>
              </a:solidFill>
              <a:prstDash val="solid"/>
              <a:miter/>
            </a:ln>
          </p:spPr>
          <p:txBody>
            <a:bodyPr/>
            <a:lstStyle/>
            <a:p/>
          </p:txBody>
        </p:sp>
        <p:sp>
          <p:nvSpPr>
            <p:cNvPr id="319" name="rc319"/>
            <p:cNvSpPr/>
            <p:nvPr/>
          </p:nvSpPr>
          <p:spPr>
            <a:xfrm>
              <a:off x="4007882" y="1865854"/>
              <a:ext cx="284104" cy="2189005"/>
            </a:xfrm>
            <a:prstGeom prst="rect">
              <a:avLst/>
            </a:prstGeom>
            <a:ln w="1355" cap="sq">
              <a:solidFill>
                <a:srgbClr val="000000">
                  <a:alpha val="100000"/>
                </a:srgbClr>
              </a:solidFill>
              <a:prstDash val="solid"/>
              <a:miter/>
            </a:ln>
          </p:spPr>
          <p:txBody>
            <a:bodyPr/>
            <a:lstStyle/>
            <a:p/>
          </p:txBody>
        </p:sp>
        <p:sp>
          <p:nvSpPr>
            <p:cNvPr id="320" name="rc320"/>
            <p:cNvSpPr/>
            <p:nvPr/>
          </p:nvSpPr>
          <p:spPr>
            <a:xfrm>
              <a:off x="4639226" y="1630115"/>
              <a:ext cx="284104" cy="2424744"/>
            </a:xfrm>
            <a:prstGeom prst="rect">
              <a:avLst/>
            </a:prstGeom>
            <a:ln w="1355" cap="sq">
              <a:solidFill>
                <a:srgbClr val="000000">
                  <a:alpha val="100000"/>
                </a:srgbClr>
              </a:solidFill>
              <a:prstDash val="solid"/>
              <a:miter/>
            </a:ln>
          </p:spPr>
          <p:txBody>
            <a:bodyPr/>
            <a:lstStyle/>
            <a:p/>
          </p:txBody>
        </p:sp>
        <p:sp>
          <p:nvSpPr>
            <p:cNvPr id="321" name="rc321"/>
            <p:cNvSpPr/>
            <p:nvPr/>
          </p:nvSpPr>
          <p:spPr>
            <a:xfrm>
              <a:off x="4954897" y="1630115"/>
              <a:ext cx="284104" cy="2424744"/>
            </a:xfrm>
            <a:prstGeom prst="rect">
              <a:avLst/>
            </a:prstGeom>
            <a:ln w="1355" cap="sq">
              <a:solidFill>
                <a:srgbClr val="000000">
                  <a:alpha val="100000"/>
                </a:srgbClr>
              </a:solidFill>
              <a:prstDash val="solid"/>
              <a:miter/>
            </a:ln>
          </p:spPr>
          <p:txBody>
            <a:bodyPr/>
            <a:lstStyle/>
            <a:p/>
          </p:txBody>
        </p:sp>
        <p:sp>
          <p:nvSpPr>
            <p:cNvPr id="322" name="rc322"/>
            <p:cNvSpPr/>
            <p:nvPr/>
          </p:nvSpPr>
          <p:spPr>
            <a:xfrm>
              <a:off x="4323554" y="1630115"/>
              <a:ext cx="284104" cy="2424744"/>
            </a:xfrm>
            <a:prstGeom prst="rect">
              <a:avLst/>
            </a:prstGeom>
            <a:ln w="1355" cap="sq">
              <a:solidFill>
                <a:srgbClr val="000000">
                  <a:alpha val="100000"/>
                </a:srgbClr>
              </a:solidFill>
              <a:prstDash val="solid"/>
              <a:miter/>
            </a:ln>
          </p:spPr>
          <p:txBody>
            <a:bodyPr/>
            <a:lstStyle/>
            <a:p/>
          </p:txBody>
        </p:sp>
        <p:sp>
          <p:nvSpPr>
            <p:cNvPr id="323" name="rc323"/>
            <p:cNvSpPr/>
            <p:nvPr/>
          </p:nvSpPr>
          <p:spPr>
            <a:xfrm>
              <a:off x="5270569" y="1596438"/>
              <a:ext cx="284104" cy="2458421"/>
            </a:xfrm>
            <a:prstGeom prst="rect">
              <a:avLst/>
            </a:prstGeom>
            <a:ln w="1355" cap="sq">
              <a:solidFill>
                <a:srgbClr val="000000">
                  <a:alpha val="100000"/>
                </a:srgbClr>
              </a:solidFill>
              <a:prstDash val="solid"/>
              <a:miter/>
            </a:ln>
          </p:spPr>
          <p:txBody>
            <a:bodyPr/>
            <a:lstStyle/>
            <a:p/>
          </p:txBody>
        </p:sp>
        <p:sp>
          <p:nvSpPr>
            <p:cNvPr id="324" name="rc324"/>
            <p:cNvSpPr/>
            <p:nvPr/>
          </p:nvSpPr>
          <p:spPr>
            <a:xfrm>
              <a:off x="5586240" y="1562761"/>
              <a:ext cx="284104" cy="2492098"/>
            </a:xfrm>
            <a:prstGeom prst="rect">
              <a:avLst/>
            </a:prstGeom>
            <a:ln w="1355" cap="sq">
              <a:solidFill>
                <a:srgbClr val="000000">
                  <a:alpha val="100000"/>
                </a:srgbClr>
              </a:solidFill>
              <a:prstDash val="solid"/>
              <a:miter/>
            </a:ln>
          </p:spPr>
          <p:txBody>
            <a:bodyPr/>
            <a:lstStyle/>
            <a:p/>
          </p:txBody>
        </p:sp>
        <p:sp>
          <p:nvSpPr>
            <p:cNvPr id="325" name="rc325"/>
            <p:cNvSpPr/>
            <p:nvPr/>
          </p:nvSpPr>
          <p:spPr>
            <a:xfrm>
              <a:off x="6217583" y="1360699"/>
              <a:ext cx="284104" cy="2694160"/>
            </a:xfrm>
            <a:prstGeom prst="rect">
              <a:avLst/>
            </a:prstGeom>
            <a:ln w="1355" cap="sq">
              <a:solidFill>
                <a:srgbClr val="000000">
                  <a:alpha val="100000"/>
                </a:srgbClr>
              </a:solidFill>
              <a:prstDash val="solid"/>
              <a:miter/>
            </a:ln>
          </p:spPr>
          <p:txBody>
            <a:bodyPr/>
            <a:lstStyle/>
            <a:p/>
          </p:txBody>
        </p:sp>
        <p:sp>
          <p:nvSpPr>
            <p:cNvPr id="326" name="rc326"/>
            <p:cNvSpPr/>
            <p:nvPr/>
          </p:nvSpPr>
          <p:spPr>
            <a:xfrm>
              <a:off x="5901912" y="1360699"/>
              <a:ext cx="284104" cy="2694160"/>
            </a:xfrm>
            <a:prstGeom prst="rect">
              <a:avLst/>
            </a:prstGeom>
            <a:ln w="1355" cap="sq">
              <a:solidFill>
                <a:srgbClr val="000000">
                  <a:alpha val="100000"/>
                </a:srgbClr>
              </a:solidFill>
              <a:prstDash val="solid"/>
              <a:miter/>
            </a:ln>
          </p:spPr>
          <p:txBody>
            <a:bodyPr/>
            <a:lstStyle/>
            <a:p/>
          </p:txBody>
        </p:sp>
        <p:sp>
          <p:nvSpPr>
            <p:cNvPr id="327" name="rc327"/>
            <p:cNvSpPr/>
            <p:nvPr/>
          </p:nvSpPr>
          <p:spPr>
            <a:xfrm>
              <a:off x="6533255" y="1293345"/>
              <a:ext cx="284104" cy="2761514"/>
            </a:xfrm>
            <a:prstGeom prst="rect">
              <a:avLst/>
            </a:prstGeom>
            <a:ln w="1355" cap="sq">
              <a:solidFill>
                <a:srgbClr val="000000">
                  <a:alpha val="100000"/>
                </a:srgbClr>
              </a:solidFill>
              <a:prstDash val="solid"/>
              <a:miter/>
            </a:ln>
          </p:spPr>
          <p:txBody>
            <a:bodyPr/>
            <a:lstStyle/>
            <a:p/>
          </p:txBody>
        </p:sp>
        <p:sp>
          <p:nvSpPr>
            <p:cNvPr id="328" name="rc328"/>
            <p:cNvSpPr/>
            <p:nvPr/>
          </p:nvSpPr>
          <p:spPr>
            <a:xfrm>
              <a:off x="6848926" y="1158637"/>
              <a:ext cx="284104" cy="2896222"/>
            </a:xfrm>
            <a:prstGeom prst="rect">
              <a:avLst/>
            </a:prstGeom>
            <a:ln w="1355" cap="sq">
              <a:solidFill>
                <a:srgbClr val="000000">
                  <a:alpha val="100000"/>
                </a:srgbClr>
              </a:solidFill>
              <a:prstDash val="solid"/>
              <a:miter/>
            </a:ln>
          </p:spPr>
          <p:txBody>
            <a:bodyPr/>
            <a:lstStyle/>
            <a:p/>
          </p:txBody>
        </p:sp>
        <p:sp>
          <p:nvSpPr>
            <p:cNvPr id="329" name="rc329"/>
            <p:cNvSpPr/>
            <p:nvPr/>
          </p:nvSpPr>
          <p:spPr>
            <a:xfrm>
              <a:off x="7164598" y="1124960"/>
              <a:ext cx="284104" cy="2929899"/>
            </a:xfrm>
            <a:prstGeom prst="rect">
              <a:avLst/>
            </a:prstGeom>
            <a:ln w="1355" cap="sq">
              <a:solidFill>
                <a:srgbClr val="000000">
                  <a:alpha val="100000"/>
                </a:srgbClr>
              </a:solidFill>
              <a:prstDash val="solid"/>
              <a:miter/>
            </a:ln>
          </p:spPr>
          <p:txBody>
            <a:bodyPr/>
            <a:lstStyle/>
            <a:p/>
          </p:txBody>
        </p:sp>
        <p:sp>
          <p:nvSpPr>
            <p:cNvPr id="330" name="rc330"/>
            <p:cNvSpPr/>
            <p:nvPr/>
          </p:nvSpPr>
          <p:spPr>
            <a:xfrm>
              <a:off x="7480269" y="1023929"/>
              <a:ext cx="284104" cy="3030931"/>
            </a:xfrm>
            <a:prstGeom prst="rect">
              <a:avLst/>
            </a:prstGeom>
            <a:ln w="1355" cap="sq">
              <a:solidFill>
                <a:srgbClr val="000000">
                  <a:alpha val="100000"/>
                </a:srgbClr>
              </a:solidFill>
              <a:prstDash val="solid"/>
              <a:miter/>
            </a:ln>
          </p:spPr>
          <p:txBody>
            <a:bodyPr/>
            <a:lstStyle/>
            <a:p/>
          </p:txBody>
        </p:sp>
        <p:sp>
          <p:nvSpPr>
            <p:cNvPr id="331" name="rc331"/>
            <p:cNvSpPr/>
            <p:nvPr/>
          </p:nvSpPr>
          <p:spPr>
            <a:xfrm>
              <a:off x="8111612" y="922898"/>
              <a:ext cx="284104" cy="3131962"/>
            </a:xfrm>
            <a:prstGeom prst="rect">
              <a:avLst/>
            </a:prstGeom>
            <a:ln w="1355" cap="sq">
              <a:solidFill>
                <a:srgbClr val="000000">
                  <a:alpha val="100000"/>
                </a:srgbClr>
              </a:solidFill>
              <a:prstDash val="solid"/>
              <a:miter/>
            </a:ln>
          </p:spPr>
          <p:txBody>
            <a:bodyPr/>
            <a:lstStyle/>
            <a:p/>
          </p:txBody>
        </p:sp>
        <p:sp>
          <p:nvSpPr>
            <p:cNvPr id="332" name="rc332"/>
            <p:cNvSpPr/>
            <p:nvPr/>
          </p:nvSpPr>
          <p:spPr>
            <a:xfrm>
              <a:off x="7795941" y="922898"/>
              <a:ext cx="284104" cy="3131962"/>
            </a:xfrm>
            <a:prstGeom prst="rect">
              <a:avLst/>
            </a:prstGeom>
            <a:ln w="1355" cap="sq">
              <a:solidFill>
                <a:srgbClr val="000000">
                  <a:alpha val="100000"/>
                </a:srgbClr>
              </a:solidFill>
              <a:prstDash val="solid"/>
              <a:miter/>
            </a:ln>
          </p:spPr>
          <p:txBody>
            <a:bodyPr/>
            <a:lstStyle/>
            <a:p/>
          </p:txBody>
        </p:sp>
        <p:sp>
          <p:nvSpPr>
            <p:cNvPr id="333" name="rc333"/>
            <p:cNvSpPr/>
            <p:nvPr/>
          </p:nvSpPr>
          <p:spPr>
            <a:xfrm>
              <a:off x="8427284" y="889221"/>
              <a:ext cx="284104" cy="3165639"/>
            </a:xfrm>
            <a:prstGeom prst="rect">
              <a:avLst/>
            </a:prstGeom>
            <a:ln w="1355" cap="sq">
              <a:solidFill>
                <a:srgbClr val="000000">
                  <a:alpha val="100000"/>
                </a:srgbClr>
              </a:solidFill>
              <a:prstDash val="solid"/>
              <a:miter/>
            </a:ln>
          </p:spPr>
          <p:txBody>
            <a:bodyPr/>
            <a:lstStyle/>
            <a:p/>
          </p:txBody>
        </p:sp>
        <p:sp>
          <p:nvSpPr>
            <p:cNvPr id="334" name="rc334"/>
            <p:cNvSpPr/>
            <p:nvPr/>
          </p:nvSpPr>
          <p:spPr>
            <a:xfrm>
              <a:off x="8742955" y="821867"/>
              <a:ext cx="284104" cy="3232993"/>
            </a:xfrm>
            <a:prstGeom prst="rect">
              <a:avLst/>
            </a:prstGeom>
            <a:ln w="1355" cap="sq">
              <a:solidFill>
                <a:srgbClr val="000000">
                  <a:alpha val="100000"/>
                </a:srgbClr>
              </a:solidFill>
              <a:prstDash val="solid"/>
              <a:miter/>
            </a:ln>
          </p:spPr>
          <p:txBody>
            <a:bodyPr/>
            <a:lstStyle/>
            <a:p/>
          </p:txBody>
        </p:sp>
        <p:sp>
          <p:nvSpPr>
            <p:cNvPr id="335" name="tx335"/>
            <p:cNvSpPr/>
            <p:nvPr/>
          </p:nvSpPr>
          <p:spPr>
            <a:xfrm>
              <a:off x="912833" y="29545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28</a:t>
              </a:r>
            </a:p>
          </p:txBody>
        </p:sp>
        <p:sp>
          <p:nvSpPr>
            <p:cNvPr id="336" name="tx336"/>
            <p:cNvSpPr/>
            <p:nvPr/>
          </p:nvSpPr>
          <p:spPr>
            <a:xfrm>
              <a:off x="1228505" y="251848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7" name="tx337"/>
            <p:cNvSpPr/>
            <p:nvPr/>
          </p:nvSpPr>
          <p:spPr>
            <a:xfrm>
              <a:off x="1544176" y="2382433"/>
              <a:ext cx="160772" cy="10522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45</a:t>
              </a:r>
            </a:p>
          </p:txBody>
        </p:sp>
        <p:sp>
          <p:nvSpPr>
            <p:cNvPr id="338" name="tx338"/>
            <p:cNvSpPr/>
            <p:nvPr/>
          </p:nvSpPr>
          <p:spPr>
            <a:xfrm>
              <a:off x="1859848" y="23483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9" name="tx339"/>
            <p:cNvSpPr/>
            <p:nvPr/>
          </p:nvSpPr>
          <p:spPr>
            <a:xfrm>
              <a:off x="2491191" y="21799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40" name="tx340"/>
            <p:cNvSpPr/>
            <p:nvPr/>
          </p:nvSpPr>
          <p:spPr>
            <a:xfrm>
              <a:off x="2175519" y="21799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41" name="tx341"/>
            <p:cNvSpPr/>
            <p:nvPr/>
          </p:nvSpPr>
          <p:spPr>
            <a:xfrm>
              <a:off x="2806862" y="21462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42" name="tx342"/>
            <p:cNvSpPr/>
            <p:nvPr/>
          </p:nvSpPr>
          <p:spPr>
            <a:xfrm>
              <a:off x="3122534" y="2047075"/>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343" name="tx343"/>
            <p:cNvSpPr/>
            <p:nvPr/>
          </p:nvSpPr>
          <p:spPr>
            <a:xfrm>
              <a:off x="3438205" y="184317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44" name="tx344"/>
            <p:cNvSpPr/>
            <p:nvPr/>
          </p:nvSpPr>
          <p:spPr>
            <a:xfrm>
              <a:off x="3753877" y="177575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45" name="tx345"/>
            <p:cNvSpPr/>
            <p:nvPr/>
          </p:nvSpPr>
          <p:spPr>
            <a:xfrm>
              <a:off x="4069548" y="17084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46" name="tx346"/>
            <p:cNvSpPr/>
            <p:nvPr/>
          </p:nvSpPr>
          <p:spPr>
            <a:xfrm>
              <a:off x="4700891" y="147449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47" name="tx347"/>
            <p:cNvSpPr/>
            <p:nvPr/>
          </p:nvSpPr>
          <p:spPr>
            <a:xfrm>
              <a:off x="5016563" y="147449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48" name="tx348"/>
            <p:cNvSpPr/>
            <p:nvPr/>
          </p:nvSpPr>
          <p:spPr>
            <a:xfrm>
              <a:off x="4385220" y="147449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49" name="tx349"/>
            <p:cNvSpPr/>
            <p:nvPr/>
          </p:nvSpPr>
          <p:spPr>
            <a:xfrm>
              <a:off x="5332235" y="143898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50" name="tx350"/>
            <p:cNvSpPr/>
            <p:nvPr/>
          </p:nvSpPr>
          <p:spPr>
            <a:xfrm>
              <a:off x="5647906" y="14075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51" name="tx351"/>
            <p:cNvSpPr/>
            <p:nvPr/>
          </p:nvSpPr>
          <p:spPr>
            <a:xfrm>
              <a:off x="6279249" y="12033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52" name="tx352"/>
            <p:cNvSpPr/>
            <p:nvPr/>
          </p:nvSpPr>
          <p:spPr>
            <a:xfrm>
              <a:off x="5963578" y="12033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53" name="tx353"/>
            <p:cNvSpPr/>
            <p:nvPr/>
          </p:nvSpPr>
          <p:spPr>
            <a:xfrm>
              <a:off x="6594921" y="11359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4" name="tx354"/>
            <p:cNvSpPr/>
            <p:nvPr/>
          </p:nvSpPr>
          <p:spPr>
            <a:xfrm>
              <a:off x="6910592" y="10012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5" name="tx355"/>
            <p:cNvSpPr/>
            <p:nvPr/>
          </p:nvSpPr>
          <p:spPr>
            <a:xfrm>
              <a:off x="7226264" y="9675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56" name="tx356"/>
            <p:cNvSpPr/>
            <p:nvPr/>
          </p:nvSpPr>
          <p:spPr>
            <a:xfrm>
              <a:off x="7541935" y="8665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7" name="tx357"/>
            <p:cNvSpPr/>
            <p:nvPr/>
          </p:nvSpPr>
          <p:spPr>
            <a:xfrm>
              <a:off x="8173278" y="76544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8" name="tx358"/>
            <p:cNvSpPr/>
            <p:nvPr/>
          </p:nvSpPr>
          <p:spPr>
            <a:xfrm>
              <a:off x="7857607" y="76544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9" name="tx359"/>
            <p:cNvSpPr/>
            <p:nvPr/>
          </p:nvSpPr>
          <p:spPr>
            <a:xfrm>
              <a:off x="8488950" y="7318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0" name="tx360"/>
            <p:cNvSpPr/>
            <p:nvPr/>
          </p:nvSpPr>
          <p:spPr>
            <a:xfrm>
              <a:off x="8804621" y="6644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61" name="pg361"/>
            <p:cNvSpPr/>
            <p:nvPr/>
          </p:nvSpPr>
          <p:spPr>
            <a:xfrm>
              <a:off x="1561896" y="31921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94418" y="322465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1877568" y="317529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910089" y="32061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5" name="pg365"/>
            <p:cNvSpPr/>
            <p:nvPr/>
          </p:nvSpPr>
          <p:spPr>
            <a:xfrm>
              <a:off x="2508911" y="30910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2541432" y="31219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7" name="pg367"/>
            <p:cNvSpPr/>
            <p:nvPr/>
          </p:nvSpPr>
          <p:spPr>
            <a:xfrm>
              <a:off x="2193239" y="30910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2225761" y="31219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9" name="pg369"/>
            <p:cNvSpPr/>
            <p:nvPr/>
          </p:nvSpPr>
          <p:spPr>
            <a:xfrm>
              <a:off x="2824582" y="30742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2857104" y="31064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1" name="pg371"/>
            <p:cNvSpPr/>
            <p:nvPr/>
          </p:nvSpPr>
          <p:spPr>
            <a:xfrm>
              <a:off x="3140254" y="302374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172775" y="305600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3455925" y="29227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3488447" y="29549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5" name="pg375"/>
            <p:cNvSpPr/>
            <p:nvPr/>
          </p:nvSpPr>
          <p:spPr>
            <a:xfrm>
              <a:off x="3771597" y="28890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3804118" y="29199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7" name="pg377"/>
            <p:cNvSpPr/>
            <p:nvPr/>
          </p:nvSpPr>
          <p:spPr>
            <a:xfrm>
              <a:off x="4087268" y="28553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4119790" y="288888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9" name="pg379"/>
            <p:cNvSpPr/>
            <p:nvPr/>
          </p:nvSpPr>
          <p:spPr>
            <a:xfrm>
              <a:off x="5319810" y="272065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5352331" y="2751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81" name="tx381"/>
            <p:cNvSpPr/>
            <p:nvPr/>
          </p:nvSpPr>
          <p:spPr>
            <a:xfrm>
              <a:off x="663492" y="400274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1608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3188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47867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6350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03433" y="4989050"/>
              <a:ext cx="352846" cy="909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DPRK</a:t>
              </a:r>
            </a:p>
          </p:txBody>
        </p:sp>
        <p:sp>
          <p:nvSpPr>
            <p:cNvPr id="387" name="tx387"/>
            <p:cNvSpPr/>
            <p:nvPr/>
          </p:nvSpPr>
          <p:spPr>
            <a:xfrm rot="-5400000">
              <a:off x="693889"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(243,000)</a:t>
              </a:r>
            </a:p>
          </p:txBody>
        </p:sp>
        <p:sp>
          <p:nvSpPr>
            <p:cNvPr id="388" name="tx388"/>
            <p:cNvSpPr/>
            <p:nvPr/>
          </p:nvSpPr>
          <p:spPr>
            <a:xfrm rot="-5400000">
              <a:off x="1159908" y="4945146"/>
              <a:ext cx="26813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CAR</a:t>
              </a:r>
            </a:p>
          </p:txBody>
        </p:sp>
        <p:sp>
          <p:nvSpPr>
            <p:cNvPr id="389" name="tx389"/>
            <p:cNvSpPr/>
            <p:nvPr/>
          </p:nvSpPr>
          <p:spPr>
            <a:xfrm rot="-5400000">
              <a:off x="1009560"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(134,000)</a:t>
              </a:r>
            </a:p>
          </p:txBody>
        </p:sp>
        <p:sp>
          <p:nvSpPr>
            <p:cNvPr id="390" name="tx390"/>
            <p:cNvSpPr/>
            <p:nvPr/>
          </p:nvSpPr>
          <p:spPr>
            <a:xfrm rot="-5400000">
              <a:off x="1409258" y="5013080"/>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Yemen</a:t>
              </a:r>
            </a:p>
          </p:txBody>
        </p:sp>
        <p:sp>
          <p:nvSpPr>
            <p:cNvPr id="391" name="tx391"/>
            <p:cNvSpPr/>
            <p:nvPr/>
          </p:nvSpPr>
          <p:spPr>
            <a:xfrm rot="-5400000">
              <a:off x="1325232"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(742,000)</a:t>
              </a:r>
            </a:p>
          </p:txBody>
        </p:sp>
        <p:sp>
          <p:nvSpPr>
            <p:cNvPr id="392" name="tx392"/>
            <p:cNvSpPr/>
            <p:nvPr/>
          </p:nvSpPr>
          <p:spPr>
            <a:xfrm rot="-5400000">
              <a:off x="1695908" y="5040489"/>
              <a:ext cx="458824"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Somalia</a:t>
              </a:r>
            </a:p>
          </p:txBody>
        </p:sp>
        <p:sp>
          <p:nvSpPr>
            <p:cNvPr id="393" name="tx393"/>
            <p:cNvSpPr/>
            <p:nvPr/>
          </p:nvSpPr>
          <p:spPr>
            <a:xfrm rot="-5400000">
              <a:off x="1640903"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(404,000)</a:t>
              </a:r>
            </a:p>
          </p:txBody>
        </p:sp>
        <p:sp>
          <p:nvSpPr>
            <p:cNvPr id="394" name="tx394"/>
            <p:cNvSpPr/>
            <p:nvPr/>
          </p:nvSpPr>
          <p:spPr>
            <a:xfrm rot="-5400000">
              <a:off x="1879742" y="5148699"/>
              <a:ext cx="69887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Madagascar</a:t>
              </a:r>
            </a:p>
          </p:txBody>
        </p:sp>
        <p:sp>
          <p:nvSpPr>
            <p:cNvPr id="395" name="tx395"/>
            <p:cNvSpPr/>
            <p:nvPr/>
          </p:nvSpPr>
          <p:spPr>
            <a:xfrm rot="-5400000">
              <a:off x="1956575"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(472,000)</a:t>
              </a:r>
            </a:p>
          </p:txBody>
        </p:sp>
        <p:sp>
          <p:nvSpPr>
            <p:cNvPr id="396" name="tx396"/>
            <p:cNvSpPr/>
            <p:nvPr/>
          </p:nvSpPr>
          <p:spPr>
            <a:xfrm rot="-5400000">
              <a:off x="2373047" y="4994693"/>
              <a:ext cx="36723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Sudan</a:t>
              </a:r>
            </a:p>
          </p:txBody>
        </p:sp>
        <p:sp>
          <p:nvSpPr>
            <p:cNvPr id="397" name="tx397"/>
            <p:cNvSpPr/>
            <p:nvPr/>
          </p:nvSpPr>
          <p:spPr>
            <a:xfrm rot="-5400000">
              <a:off x="2272246"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(799,000)</a:t>
              </a:r>
            </a:p>
          </p:txBody>
        </p:sp>
        <p:sp>
          <p:nvSpPr>
            <p:cNvPr id="398" name="tx398"/>
            <p:cNvSpPr/>
            <p:nvPr/>
          </p:nvSpPr>
          <p:spPr>
            <a:xfrm rot="-5400000">
              <a:off x="2734762" y="5054565"/>
              <a:ext cx="275145"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DRC</a:t>
              </a:r>
            </a:p>
          </p:txBody>
        </p:sp>
        <p:sp>
          <p:nvSpPr>
            <p:cNvPr id="399" name="tx399"/>
            <p:cNvSpPr/>
            <p:nvPr/>
          </p:nvSpPr>
          <p:spPr>
            <a:xfrm rot="-5400000">
              <a:off x="2534960" y="4544333"/>
              <a:ext cx="649572"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(2,013,000)</a:t>
              </a:r>
            </a:p>
          </p:txBody>
        </p:sp>
        <p:sp>
          <p:nvSpPr>
            <p:cNvPr id="400" name="tx400"/>
            <p:cNvSpPr/>
            <p:nvPr/>
          </p:nvSpPr>
          <p:spPr>
            <a:xfrm rot="-5400000">
              <a:off x="2840028" y="5133878"/>
              <a:ext cx="67078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Afghanistan</a:t>
              </a:r>
            </a:p>
          </p:txBody>
        </p:sp>
        <p:sp>
          <p:nvSpPr>
            <p:cNvPr id="401" name="tx401"/>
            <p:cNvSpPr/>
            <p:nvPr/>
          </p:nvSpPr>
          <p:spPr>
            <a:xfrm rot="-5400000">
              <a:off x="2903590"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(637,000)</a:t>
              </a:r>
            </a:p>
          </p:txBody>
        </p:sp>
        <p:sp>
          <p:nvSpPr>
            <p:cNvPr id="402" name="tx402"/>
            <p:cNvSpPr/>
            <p:nvPr/>
          </p:nvSpPr>
          <p:spPr>
            <a:xfrm rot="-5400000">
              <a:off x="3263134" y="5135398"/>
              <a:ext cx="458948"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Ethiopia</a:t>
              </a:r>
            </a:p>
          </p:txBody>
        </p:sp>
        <p:sp>
          <p:nvSpPr>
            <p:cNvPr id="403" name="tx403"/>
            <p:cNvSpPr/>
            <p:nvPr/>
          </p:nvSpPr>
          <p:spPr>
            <a:xfrm rot="-5400000">
              <a:off x="3166303" y="4544333"/>
              <a:ext cx="649572"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(1,556,000)</a:t>
              </a:r>
            </a:p>
          </p:txBody>
        </p:sp>
        <p:sp>
          <p:nvSpPr>
            <p:cNvPr id="404" name="tx404"/>
            <p:cNvSpPr/>
            <p:nvPr/>
          </p:nvSpPr>
          <p:spPr>
            <a:xfrm rot="-5400000">
              <a:off x="3667545" y="4962881"/>
              <a:ext cx="303609"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Chad</a:t>
              </a:r>
            </a:p>
          </p:txBody>
        </p:sp>
        <p:sp>
          <p:nvSpPr>
            <p:cNvPr id="405" name="tx405"/>
            <p:cNvSpPr/>
            <p:nvPr/>
          </p:nvSpPr>
          <p:spPr>
            <a:xfrm rot="-5400000">
              <a:off x="3534933"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(288,000)</a:t>
              </a:r>
            </a:p>
          </p:txBody>
        </p:sp>
        <p:sp>
          <p:nvSpPr>
            <p:cNvPr id="406" name="tx406"/>
            <p:cNvSpPr/>
            <p:nvPr/>
          </p:nvSpPr>
          <p:spPr>
            <a:xfrm rot="-5400000">
              <a:off x="3760408" y="5163551"/>
              <a:ext cx="727087"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Mozambique</a:t>
              </a:r>
            </a:p>
          </p:txBody>
        </p:sp>
        <p:sp>
          <p:nvSpPr>
            <p:cNvPr id="407" name="tx407"/>
            <p:cNvSpPr/>
            <p:nvPr/>
          </p:nvSpPr>
          <p:spPr>
            <a:xfrm rot="-5400000">
              <a:off x="3850604"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(424,000)</a:t>
              </a:r>
            </a:p>
          </p:txBody>
        </p:sp>
        <p:sp>
          <p:nvSpPr>
            <p:cNvPr id="408" name="tx408"/>
            <p:cNvSpPr/>
            <p:nvPr/>
          </p:nvSpPr>
          <p:spPr>
            <a:xfrm rot="-5400000">
              <a:off x="4034191" y="5156947"/>
              <a:ext cx="83300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Guinea-Bissau</a:t>
              </a:r>
            </a:p>
          </p:txBody>
        </p:sp>
        <p:sp>
          <p:nvSpPr>
            <p:cNvPr id="409" name="tx409"/>
            <p:cNvSpPr/>
            <p:nvPr/>
          </p:nvSpPr>
          <p:spPr>
            <a:xfrm rot="-5400000">
              <a:off x="4201591"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(17,000)</a:t>
              </a:r>
            </a:p>
          </p:txBody>
        </p:sp>
        <p:sp>
          <p:nvSpPr>
            <p:cNvPr id="410" name="tx410"/>
            <p:cNvSpPr/>
            <p:nvPr/>
          </p:nvSpPr>
          <p:spPr>
            <a:xfrm rot="-5400000">
              <a:off x="4600421" y="5308907"/>
              <a:ext cx="331886"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South</a:t>
              </a:r>
            </a:p>
          </p:txBody>
        </p:sp>
        <p:sp>
          <p:nvSpPr>
            <p:cNvPr id="411" name="tx411"/>
            <p:cNvSpPr/>
            <p:nvPr/>
          </p:nvSpPr>
          <p:spPr>
            <a:xfrm rot="-5400000">
              <a:off x="4582747" y="4924062"/>
              <a:ext cx="36723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Sudan</a:t>
              </a:r>
            </a:p>
          </p:txBody>
        </p:sp>
        <p:sp>
          <p:nvSpPr>
            <p:cNvPr id="412" name="tx412"/>
            <p:cNvSpPr/>
            <p:nvPr/>
          </p:nvSpPr>
          <p:spPr>
            <a:xfrm rot="-5400000">
              <a:off x="4517263"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(87,000)</a:t>
              </a:r>
            </a:p>
          </p:txBody>
        </p:sp>
        <p:sp>
          <p:nvSpPr>
            <p:cNvPr id="413" name="tx413"/>
            <p:cNvSpPr/>
            <p:nvPr/>
          </p:nvSpPr>
          <p:spPr>
            <a:xfrm rot="-5400000">
              <a:off x="4925487" y="4873367"/>
              <a:ext cx="289470"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Togo</a:t>
              </a:r>
            </a:p>
          </p:txBody>
        </p:sp>
        <p:sp>
          <p:nvSpPr>
            <p:cNvPr id="414" name="tx414"/>
            <p:cNvSpPr/>
            <p:nvPr/>
          </p:nvSpPr>
          <p:spPr>
            <a:xfrm rot="-5400000">
              <a:off x="4832934"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(78,000)</a:t>
              </a:r>
            </a:p>
          </p:txBody>
        </p:sp>
        <p:sp>
          <p:nvSpPr>
            <p:cNvPr id="415" name="tx415"/>
            <p:cNvSpPr/>
            <p:nvPr/>
          </p:nvSpPr>
          <p:spPr>
            <a:xfrm rot="-5400000">
              <a:off x="5282086" y="4928310"/>
              <a:ext cx="23285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Mali</a:t>
              </a:r>
            </a:p>
          </p:txBody>
        </p:sp>
        <p:sp>
          <p:nvSpPr>
            <p:cNvPr id="416" name="tx416"/>
            <p:cNvSpPr/>
            <p:nvPr/>
          </p:nvSpPr>
          <p:spPr>
            <a:xfrm rot="-5400000">
              <a:off x="5113290"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(245,000)</a:t>
              </a:r>
            </a:p>
          </p:txBody>
        </p:sp>
        <p:sp>
          <p:nvSpPr>
            <p:cNvPr id="417" name="tx417"/>
            <p:cNvSpPr/>
            <p:nvPr/>
          </p:nvSpPr>
          <p:spPr>
            <a:xfrm rot="-5400000">
              <a:off x="5556117" y="4943161"/>
              <a:ext cx="28934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Syria</a:t>
              </a:r>
            </a:p>
          </p:txBody>
        </p:sp>
        <p:sp>
          <p:nvSpPr>
            <p:cNvPr id="418" name="tx418"/>
            <p:cNvSpPr/>
            <p:nvPr/>
          </p:nvSpPr>
          <p:spPr>
            <a:xfrm rot="-5400000">
              <a:off x="5428962"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(134,000)</a:t>
              </a:r>
            </a:p>
          </p:txBody>
        </p:sp>
        <p:sp>
          <p:nvSpPr>
            <p:cNvPr id="419" name="tx419"/>
            <p:cNvSpPr/>
            <p:nvPr/>
          </p:nvSpPr>
          <p:spPr>
            <a:xfrm rot="-5400000">
              <a:off x="5806707" y="4962788"/>
              <a:ext cx="444686"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Gambia</a:t>
              </a:r>
            </a:p>
          </p:txBody>
        </p:sp>
        <p:sp>
          <p:nvSpPr>
            <p:cNvPr id="420" name="tx420"/>
            <p:cNvSpPr/>
            <p:nvPr/>
          </p:nvSpPr>
          <p:spPr>
            <a:xfrm rot="-5400000">
              <a:off x="5779949"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(16,000)</a:t>
              </a:r>
            </a:p>
          </p:txBody>
        </p:sp>
        <p:sp>
          <p:nvSpPr>
            <p:cNvPr id="421" name="tx421"/>
            <p:cNvSpPr/>
            <p:nvPr/>
          </p:nvSpPr>
          <p:spPr>
            <a:xfrm rot="-5400000">
              <a:off x="6181166" y="4951006"/>
              <a:ext cx="303485"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Niger</a:t>
              </a:r>
            </a:p>
          </p:txBody>
        </p:sp>
        <p:sp>
          <p:nvSpPr>
            <p:cNvPr id="422" name="tx422"/>
            <p:cNvSpPr/>
            <p:nvPr/>
          </p:nvSpPr>
          <p:spPr>
            <a:xfrm rot="-5400000">
              <a:off x="6060305"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(208,000)</a:t>
              </a:r>
            </a:p>
          </p:txBody>
        </p:sp>
        <p:sp>
          <p:nvSpPr>
            <p:cNvPr id="423" name="tx423"/>
            <p:cNvSpPr/>
            <p:nvPr/>
          </p:nvSpPr>
          <p:spPr>
            <a:xfrm rot="-5400000">
              <a:off x="6470575" y="4931875"/>
              <a:ext cx="38124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Liberia</a:t>
              </a:r>
            </a:p>
          </p:txBody>
        </p:sp>
        <p:sp>
          <p:nvSpPr>
            <p:cNvPr id="424" name="tx424"/>
            <p:cNvSpPr/>
            <p:nvPr/>
          </p:nvSpPr>
          <p:spPr>
            <a:xfrm rot="-5400000">
              <a:off x="6411292"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(29,000)</a:t>
              </a:r>
            </a:p>
          </p:txBody>
        </p:sp>
        <p:sp>
          <p:nvSpPr>
            <p:cNvPr id="425" name="tx425"/>
            <p:cNvSpPr/>
            <p:nvPr/>
          </p:nvSpPr>
          <p:spPr>
            <a:xfrm rot="-5400000">
              <a:off x="6758000" y="4960122"/>
              <a:ext cx="4377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Burundi</a:t>
              </a:r>
            </a:p>
          </p:txBody>
        </p:sp>
        <p:sp>
          <p:nvSpPr>
            <p:cNvPr id="426" name="tx426"/>
            <p:cNvSpPr/>
            <p:nvPr/>
          </p:nvSpPr>
          <p:spPr>
            <a:xfrm rot="-5400000">
              <a:off x="6726964"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(63,000)</a:t>
              </a:r>
            </a:p>
          </p:txBody>
        </p:sp>
        <p:sp>
          <p:nvSpPr>
            <p:cNvPr id="427" name="tx427"/>
            <p:cNvSpPr/>
            <p:nvPr/>
          </p:nvSpPr>
          <p:spPr>
            <a:xfrm rot="-5400000">
              <a:off x="7094942" y="4938852"/>
              <a:ext cx="39520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Malawi</a:t>
              </a:r>
            </a:p>
          </p:txBody>
        </p:sp>
        <p:sp>
          <p:nvSpPr>
            <p:cNvPr id="428" name="tx428"/>
            <p:cNvSpPr/>
            <p:nvPr/>
          </p:nvSpPr>
          <p:spPr>
            <a:xfrm rot="-5400000">
              <a:off x="7042635"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(84,000)</a:t>
              </a:r>
            </a:p>
          </p:txBody>
        </p:sp>
        <p:sp>
          <p:nvSpPr>
            <p:cNvPr id="429" name="tx429"/>
            <p:cNvSpPr/>
            <p:nvPr/>
          </p:nvSpPr>
          <p:spPr>
            <a:xfrm rot="-5400000">
              <a:off x="7438023" y="5298272"/>
              <a:ext cx="33877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Sierra</a:t>
              </a:r>
            </a:p>
          </p:txBody>
        </p:sp>
        <p:sp>
          <p:nvSpPr>
            <p:cNvPr id="430" name="tx430"/>
            <p:cNvSpPr/>
            <p:nvPr/>
          </p:nvSpPr>
          <p:spPr>
            <a:xfrm rot="-5400000">
              <a:off x="7431635" y="4917830"/>
              <a:ext cx="35315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Leone</a:t>
              </a:r>
            </a:p>
          </p:txBody>
        </p:sp>
        <p:sp>
          <p:nvSpPr>
            <p:cNvPr id="431" name="tx431"/>
            <p:cNvSpPr/>
            <p:nvPr/>
          </p:nvSpPr>
          <p:spPr>
            <a:xfrm rot="-5400000">
              <a:off x="7358307"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(25,000)</a:t>
              </a:r>
            </a:p>
          </p:txBody>
        </p:sp>
        <p:sp>
          <p:nvSpPr>
            <p:cNvPr id="432" name="tx432"/>
            <p:cNvSpPr/>
            <p:nvPr/>
          </p:nvSpPr>
          <p:spPr>
            <a:xfrm rot="-5400000">
              <a:off x="7736858" y="4857647"/>
              <a:ext cx="37405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Eritrea</a:t>
              </a:r>
            </a:p>
          </p:txBody>
        </p:sp>
        <p:sp>
          <p:nvSpPr>
            <p:cNvPr id="433" name="tx433"/>
            <p:cNvSpPr/>
            <p:nvPr/>
          </p:nvSpPr>
          <p:spPr>
            <a:xfrm rot="-5400000">
              <a:off x="7709294" y="442074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(7,000)</a:t>
              </a:r>
            </a:p>
          </p:txBody>
        </p:sp>
        <p:sp>
          <p:nvSpPr>
            <p:cNvPr id="434" name="tx434"/>
            <p:cNvSpPr/>
            <p:nvPr/>
          </p:nvSpPr>
          <p:spPr>
            <a:xfrm rot="-5400000">
              <a:off x="8004501" y="5021699"/>
              <a:ext cx="44487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Uganda</a:t>
              </a:r>
            </a:p>
          </p:txBody>
        </p:sp>
        <p:sp>
          <p:nvSpPr>
            <p:cNvPr id="435" name="tx435"/>
            <p:cNvSpPr/>
            <p:nvPr/>
          </p:nvSpPr>
          <p:spPr>
            <a:xfrm rot="-5400000">
              <a:off x="7954334" y="4491375"/>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(117,000)</a:t>
              </a:r>
            </a:p>
          </p:txBody>
        </p:sp>
        <p:sp>
          <p:nvSpPr>
            <p:cNvPr id="436" name="tx436"/>
            <p:cNvSpPr/>
            <p:nvPr/>
          </p:nvSpPr>
          <p:spPr>
            <a:xfrm rot="-5400000">
              <a:off x="8339924" y="5274180"/>
              <a:ext cx="4306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Burkina</a:t>
              </a:r>
            </a:p>
          </p:txBody>
        </p:sp>
        <p:sp>
          <p:nvSpPr>
            <p:cNvPr id="437" name="tx437"/>
            <p:cNvSpPr/>
            <p:nvPr/>
          </p:nvSpPr>
          <p:spPr>
            <a:xfrm rot="-5400000">
              <a:off x="8414059" y="4882421"/>
              <a:ext cx="28233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Faso</a:t>
              </a:r>
            </a:p>
          </p:txBody>
        </p:sp>
        <p:sp>
          <p:nvSpPr>
            <p:cNvPr id="438" name="tx438"/>
            <p:cNvSpPr/>
            <p:nvPr/>
          </p:nvSpPr>
          <p:spPr>
            <a:xfrm rot="-5400000">
              <a:off x="8305321"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(42,000)</a:t>
              </a:r>
            </a:p>
          </p:txBody>
        </p:sp>
        <p:sp>
          <p:nvSpPr>
            <p:cNvPr id="439" name="tx439"/>
            <p:cNvSpPr/>
            <p:nvPr/>
          </p:nvSpPr>
          <p:spPr>
            <a:xfrm rot="-5400000">
              <a:off x="8637922" y="4974229"/>
              <a:ext cx="46595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Rwanda</a:t>
              </a:r>
            </a:p>
          </p:txBody>
        </p:sp>
        <p:sp>
          <p:nvSpPr>
            <p:cNvPr id="440" name="tx440"/>
            <p:cNvSpPr/>
            <p:nvPr/>
          </p:nvSpPr>
          <p:spPr>
            <a:xfrm rot="-5400000">
              <a:off x="8620993" y="445605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441" name="tx441"/>
            <p:cNvSpPr/>
            <p:nvPr/>
          </p:nvSpPr>
          <p:spPr>
            <a:xfrm rot="-5400000">
              <a:off x="-52544" y="237281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2" name="rc442"/>
            <p:cNvSpPr/>
            <p:nvPr/>
          </p:nvSpPr>
          <p:spPr>
            <a:xfrm>
              <a:off x="2285667" y="5993415"/>
              <a:ext cx="219456" cy="219455"/>
            </a:xfrm>
            <a:prstGeom prst="rect">
              <a:avLst/>
            </a:prstGeom>
            <a:solidFill>
              <a:srgbClr val="FFFFFF">
                <a:alpha val="100000"/>
              </a:srgbClr>
            </a:solidFill>
          </p:spPr>
          <p:txBody>
            <a:bodyPr/>
            <a:lstStyle/>
            <a:p/>
          </p:txBody>
        </p:sp>
        <p:sp>
          <p:nvSpPr>
            <p:cNvPr id="443" name="pg443"/>
            <p:cNvSpPr/>
            <p:nvPr/>
          </p:nvSpPr>
          <p:spPr>
            <a:xfrm>
              <a:off x="2470218"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4" name="pg444"/>
            <p:cNvSpPr/>
            <p:nvPr/>
          </p:nvSpPr>
          <p:spPr>
            <a:xfrm>
              <a:off x="2375608"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5" name="pg445"/>
            <p:cNvSpPr/>
            <p:nvPr/>
          </p:nvSpPr>
          <p:spPr>
            <a:xfrm>
              <a:off x="2285729"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6" name="pg446"/>
            <p:cNvSpPr/>
            <p:nvPr/>
          </p:nvSpPr>
          <p:spPr>
            <a:xfrm>
              <a:off x="2285729"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7" name="pg447"/>
            <p:cNvSpPr/>
            <p:nvPr/>
          </p:nvSpPr>
          <p:spPr>
            <a:xfrm>
              <a:off x="2285729"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8" name="rc448"/>
            <p:cNvSpPr/>
            <p:nvPr/>
          </p:nvSpPr>
          <p:spPr>
            <a:xfrm>
              <a:off x="2285667" y="5993415"/>
              <a:ext cx="219456" cy="219455"/>
            </a:xfrm>
            <a:prstGeom prst="rect">
              <a:avLst/>
            </a:prstGeom>
            <a:ln w="476" cap="sq">
              <a:solidFill>
                <a:srgbClr val="000000">
                  <a:alpha val="100000"/>
                </a:srgbClr>
              </a:solidFill>
              <a:prstDash val="solid"/>
              <a:miter/>
            </a:ln>
          </p:spPr>
          <p:txBody>
            <a:bodyPr/>
            <a:lstStyle/>
            <a:p/>
          </p:txBody>
        </p:sp>
        <p:sp>
          <p:nvSpPr>
            <p:cNvPr id="449" name="rc449"/>
            <p:cNvSpPr/>
            <p:nvPr/>
          </p:nvSpPr>
          <p:spPr>
            <a:xfrm>
              <a:off x="4500306" y="5993415"/>
              <a:ext cx="219455" cy="219455"/>
            </a:xfrm>
            <a:prstGeom prst="rect">
              <a:avLst/>
            </a:prstGeom>
            <a:solidFill>
              <a:srgbClr val="FFFFFF">
                <a:alpha val="100000"/>
              </a:srgbClr>
            </a:solidFill>
          </p:spPr>
          <p:txBody>
            <a:bodyPr/>
            <a:lstStyle/>
            <a:p/>
          </p:txBody>
        </p:sp>
        <p:sp>
          <p:nvSpPr>
            <p:cNvPr id="450" name="rc450"/>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451" name="tx451"/>
            <p:cNvSpPr/>
            <p:nvPr/>
          </p:nvSpPr>
          <p:spPr>
            <a:xfrm>
              <a:off x="2574712" y="6024971"/>
              <a:ext cx="1856004"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measles unvaccinated</a:t>
              </a:r>
            </a:p>
          </p:txBody>
        </p:sp>
        <p:sp>
          <p:nvSpPr>
            <p:cNvPr id="452" name="tx452"/>
            <p:cNvSpPr/>
            <p:nvPr/>
          </p:nvSpPr>
          <p:spPr>
            <a:xfrm>
              <a:off x="4789351" y="6022038"/>
              <a:ext cx="28032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measles unvaccinated (no stripes)</a:t>
              </a:r>
            </a:p>
          </p:txBody>
        </p:sp>
        <p:sp>
          <p:nvSpPr>
            <p:cNvPr id="453" name="tx453"/>
            <p:cNvSpPr/>
            <p:nvPr/>
          </p:nvSpPr>
          <p:spPr>
            <a:xfrm>
              <a:off x="803816" y="398022"/>
              <a:ext cx="29724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LICs, 2023</a:t>
              </a:r>
            </a:p>
          </p:txBody>
        </p:sp>
        <p:sp>
          <p:nvSpPr>
            <p:cNvPr id="454" name="tx454"/>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55" name="tx455"/>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456" name="tx456"/>
            <p:cNvSpPr/>
            <p:nvPr/>
          </p:nvSpPr>
          <p:spPr>
            <a:xfrm>
              <a:off x="1302507" y="6568567"/>
              <a:ext cx="77719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unvaccinated children.Number in parentheses shows number of unvaccinated children.</a:t>
              </a:r>
            </a:p>
          </p:txBody>
        </p:sp>
      </p:grpSp>
      <p:sp>
        <p:nvSpPr>
          <p:cNvPr id="4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MCV1 coverage in countries in LICs from lowest to highest coverage, and the rank of the top 10 countries with the most unvaccinated children, based on absolute numbers.
In 2023, MCV1 coverage ranged from 28% in DPRK to 96% in Rwanda.
5 out of 26 (19%) countries had coverage of at least 90%.
DRC had MCV1 coverage of 52% and the highest absolute number of unvaccinated children in the income group, followed by Ethiopia.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423935" y="1787351"/>
              <a:ext cx="1906087" cy="190608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5" name="pt5"/>
            <p:cNvSpPr/>
            <p:nvPr/>
          </p:nvSpPr>
          <p:spPr>
            <a:xfrm>
              <a:off x="1522856" y="1810508"/>
              <a:ext cx="1859773" cy="1859773"/>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6" name="pt6"/>
            <p:cNvSpPr/>
            <p:nvPr/>
          </p:nvSpPr>
          <p:spPr>
            <a:xfrm>
              <a:off x="2934575" y="2146462"/>
              <a:ext cx="1187866" cy="1187866"/>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7" name="pt7"/>
            <p:cNvSpPr/>
            <p:nvPr/>
          </p:nvSpPr>
          <p:spPr>
            <a:xfrm>
              <a:off x="4066420" y="2202542"/>
              <a:ext cx="1075705" cy="1075705"/>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8" name="pt8"/>
            <p:cNvSpPr/>
            <p:nvPr/>
          </p:nvSpPr>
          <p:spPr>
            <a:xfrm>
              <a:off x="5128226" y="2188584"/>
              <a:ext cx="1103621" cy="1103621"/>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9" name="pt9"/>
            <p:cNvSpPr/>
            <p:nvPr/>
          </p:nvSpPr>
          <p:spPr>
            <a:xfrm>
              <a:off x="6307661" y="2292253"/>
              <a:ext cx="896282" cy="896282"/>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10" name="pt10"/>
            <p:cNvSpPr/>
            <p:nvPr/>
          </p:nvSpPr>
          <p:spPr>
            <a:xfrm>
              <a:off x="7323731" y="2232559"/>
              <a:ext cx="1015671" cy="1015671"/>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11" name="pt11"/>
            <p:cNvSpPr/>
            <p:nvPr/>
          </p:nvSpPr>
          <p:spPr>
            <a:xfrm>
              <a:off x="8520424" y="2353487"/>
              <a:ext cx="773814" cy="773814"/>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12" name="pt12"/>
            <p:cNvSpPr/>
            <p:nvPr/>
          </p:nvSpPr>
          <p:spPr>
            <a:xfrm>
              <a:off x="9587041" y="2344340"/>
              <a:ext cx="792110" cy="792110"/>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13" name="pt13"/>
            <p:cNvSpPr/>
            <p:nvPr/>
          </p:nvSpPr>
          <p:spPr>
            <a:xfrm>
              <a:off x="10626122" y="2307656"/>
              <a:ext cx="865477" cy="86547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4" name="pt14"/>
            <p:cNvSpPr/>
            <p:nvPr/>
          </p:nvSpPr>
          <p:spPr>
            <a:xfrm>
              <a:off x="715330" y="2078746"/>
              <a:ext cx="1323297" cy="1323297"/>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5" name="pt15"/>
            <p:cNvSpPr/>
            <p:nvPr/>
          </p:nvSpPr>
          <p:spPr>
            <a:xfrm>
              <a:off x="1873006" y="2160658"/>
              <a:ext cx="1159473" cy="115947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6" name="pt16"/>
            <p:cNvSpPr/>
            <p:nvPr/>
          </p:nvSpPr>
          <p:spPr>
            <a:xfrm>
              <a:off x="3126344" y="2338231"/>
              <a:ext cx="804326" cy="80432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7" name="pt17"/>
            <p:cNvSpPr/>
            <p:nvPr/>
          </p:nvSpPr>
          <p:spPr>
            <a:xfrm>
              <a:off x="4219606" y="2355728"/>
              <a:ext cx="769332" cy="769332"/>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8" name="pt18"/>
            <p:cNvSpPr/>
            <p:nvPr/>
          </p:nvSpPr>
          <p:spPr>
            <a:xfrm>
              <a:off x="5330198" y="2390556"/>
              <a:ext cx="699678" cy="69967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9" name="pt19"/>
            <p:cNvSpPr/>
            <p:nvPr/>
          </p:nvSpPr>
          <p:spPr>
            <a:xfrm>
              <a:off x="6472076" y="2456669"/>
              <a:ext cx="567450" cy="567450"/>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0" name="pt20"/>
            <p:cNvSpPr/>
            <p:nvPr/>
          </p:nvSpPr>
          <p:spPr>
            <a:xfrm>
              <a:off x="7571791" y="2480619"/>
              <a:ext cx="519551" cy="519551"/>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1" name="pt21"/>
            <p:cNvSpPr/>
            <p:nvPr/>
          </p:nvSpPr>
          <p:spPr>
            <a:xfrm>
              <a:off x="8658006" y="2491069"/>
              <a:ext cx="498650" cy="498650"/>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2" name="pt22"/>
            <p:cNvSpPr/>
            <p:nvPr/>
          </p:nvSpPr>
          <p:spPr>
            <a:xfrm>
              <a:off x="9818574" y="2575873"/>
              <a:ext cx="329043" cy="32904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4" name="tx24"/>
            <p:cNvSpPr/>
            <p:nvPr/>
          </p:nvSpPr>
          <p:spPr>
            <a:xfrm>
              <a:off x="1220405" y="1552777"/>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25" name="tx25"/>
            <p:cNvSpPr/>
            <p:nvPr/>
          </p:nvSpPr>
          <p:spPr>
            <a:xfrm>
              <a:off x="1055469" y="1743553"/>
              <a:ext cx="64301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2,013,000</a:t>
              </a:r>
            </a:p>
          </p:txBody>
        </p:sp>
        <p:sp>
          <p:nvSpPr>
            <p:cNvPr id="26" name="tx26"/>
            <p:cNvSpPr/>
            <p:nvPr/>
          </p:nvSpPr>
          <p:spPr>
            <a:xfrm>
              <a:off x="2191576" y="1527582"/>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27" name="tx27"/>
            <p:cNvSpPr/>
            <p:nvPr/>
          </p:nvSpPr>
          <p:spPr>
            <a:xfrm>
              <a:off x="2131233" y="1743553"/>
              <a:ext cx="64301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1,556,000</a:t>
              </a:r>
            </a:p>
          </p:txBody>
        </p:sp>
        <p:sp>
          <p:nvSpPr>
            <p:cNvPr id="28" name="tx28"/>
            <p:cNvSpPr/>
            <p:nvPr/>
          </p:nvSpPr>
          <p:spPr>
            <a:xfrm>
              <a:off x="3319532" y="1552777"/>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29" name="tx29"/>
            <p:cNvSpPr/>
            <p:nvPr/>
          </p:nvSpPr>
          <p:spPr>
            <a:xfrm>
              <a:off x="3267270"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799,000</a:t>
              </a:r>
            </a:p>
          </p:txBody>
        </p:sp>
        <p:sp>
          <p:nvSpPr>
            <p:cNvPr id="30" name="tx30"/>
            <p:cNvSpPr/>
            <p:nvPr/>
          </p:nvSpPr>
          <p:spPr>
            <a:xfrm>
              <a:off x="4375288" y="1554612"/>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31" name="tx31"/>
            <p:cNvSpPr/>
            <p:nvPr/>
          </p:nvSpPr>
          <p:spPr>
            <a:xfrm>
              <a:off x="434303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742,000</a:t>
              </a:r>
            </a:p>
          </p:txBody>
        </p:sp>
        <p:sp>
          <p:nvSpPr>
            <p:cNvPr id="32" name="tx32"/>
            <p:cNvSpPr/>
            <p:nvPr/>
          </p:nvSpPr>
          <p:spPr>
            <a:xfrm>
              <a:off x="5298326" y="1524123"/>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33" name="tx33"/>
            <p:cNvSpPr/>
            <p:nvPr/>
          </p:nvSpPr>
          <p:spPr>
            <a:xfrm>
              <a:off x="541879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637,000</a:t>
              </a:r>
            </a:p>
          </p:txBody>
        </p:sp>
        <p:sp>
          <p:nvSpPr>
            <p:cNvPr id="34" name="tx34"/>
            <p:cNvSpPr/>
            <p:nvPr/>
          </p:nvSpPr>
          <p:spPr>
            <a:xfrm>
              <a:off x="6358105" y="152588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35" name="tx35"/>
            <p:cNvSpPr/>
            <p:nvPr/>
          </p:nvSpPr>
          <p:spPr>
            <a:xfrm>
              <a:off x="6494564"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472,000</a:t>
              </a:r>
            </a:p>
          </p:txBody>
        </p:sp>
        <p:sp>
          <p:nvSpPr>
            <p:cNvPr id="36" name="tx36"/>
            <p:cNvSpPr/>
            <p:nvPr/>
          </p:nvSpPr>
          <p:spPr>
            <a:xfrm>
              <a:off x="7417814" y="1527582"/>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37" name="tx37"/>
            <p:cNvSpPr/>
            <p:nvPr/>
          </p:nvSpPr>
          <p:spPr>
            <a:xfrm>
              <a:off x="757032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424,000</a:t>
              </a:r>
            </a:p>
          </p:txBody>
        </p:sp>
        <p:sp>
          <p:nvSpPr>
            <p:cNvPr id="38" name="tx38"/>
            <p:cNvSpPr/>
            <p:nvPr/>
          </p:nvSpPr>
          <p:spPr>
            <a:xfrm>
              <a:off x="8646235" y="1552777"/>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39" name="tx39"/>
            <p:cNvSpPr/>
            <p:nvPr/>
          </p:nvSpPr>
          <p:spPr>
            <a:xfrm>
              <a:off x="8646094"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404,000</a:t>
              </a:r>
            </a:p>
          </p:txBody>
        </p:sp>
        <p:sp>
          <p:nvSpPr>
            <p:cNvPr id="40" name="tx40"/>
            <p:cNvSpPr/>
            <p:nvPr/>
          </p:nvSpPr>
          <p:spPr>
            <a:xfrm>
              <a:off x="9810326" y="1552777"/>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41" name="tx41"/>
            <p:cNvSpPr/>
            <p:nvPr/>
          </p:nvSpPr>
          <p:spPr>
            <a:xfrm>
              <a:off x="9721858"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288,000</a:t>
              </a:r>
            </a:p>
          </p:txBody>
        </p:sp>
        <p:sp>
          <p:nvSpPr>
            <p:cNvPr id="42" name="tx42"/>
            <p:cNvSpPr/>
            <p:nvPr/>
          </p:nvSpPr>
          <p:spPr>
            <a:xfrm>
              <a:off x="10926354" y="1554612"/>
              <a:ext cx="265013"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Mali</a:t>
              </a:r>
            </a:p>
          </p:txBody>
        </p:sp>
        <p:sp>
          <p:nvSpPr>
            <p:cNvPr id="43" name="tx43"/>
            <p:cNvSpPr/>
            <p:nvPr/>
          </p:nvSpPr>
          <p:spPr>
            <a:xfrm>
              <a:off x="10797623"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245,000</a:t>
              </a:r>
            </a:p>
          </p:txBody>
        </p:sp>
        <p:sp>
          <p:nvSpPr>
            <p:cNvPr id="44" name="pl44"/>
            <p:cNvSpPr/>
            <p:nvPr/>
          </p:nvSpPr>
          <p:spPr>
            <a:xfrm>
              <a:off x="137697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5" name="pl45"/>
            <p:cNvSpPr/>
            <p:nvPr/>
          </p:nvSpPr>
          <p:spPr>
            <a:xfrm>
              <a:off x="2452743"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6" name="pl46"/>
            <p:cNvSpPr/>
            <p:nvPr/>
          </p:nvSpPr>
          <p:spPr>
            <a:xfrm>
              <a:off x="352850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7" name="pl47"/>
            <p:cNvSpPr/>
            <p:nvPr/>
          </p:nvSpPr>
          <p:spPr>
            <a:xfrm>
              <a:off x="460427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8" name="pl48"/>
            <p:cNvSpPr/>
            <p:nvPr/>
          </p:nvSpPr>
          <p:spPr>
            <a:xfrm>
              <a:off x="568003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9" name="pl49"/>
            <p:cNvSpPr/>
            <p:nvPr/>
          </p:nvSpPr>
          <p:spPr>
            <a:xfrm>
              <a:off x="675580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0" name="pl50"/>
            <p:cNvSpPr/>
            <p:nvPr/>
          </p:nvSpPr>
          <p:spPr>
            <a:xfrm>
              <a:off x="783156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1" name="pl51"/>
            <p:cNvSpPr/>
            <p:nvPr/>
          </p:nvSpPr>
          <p:spPr>
            <a:xfrm>
              <a:off x="890733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2" name="pl52"/>
            <p:cNvSpPr/>
            <p:nvPr/>
          </p:nvSpPr>
          <p:spPr>
            <a:xfrm>
              <a:off x="9983096"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3" name="pl53"/>
            <p:cNvSpPr/>
            <p:nvPr/>
          </p:nvSpPr>
          <p:spPr>
            <a:xfrm>
              <a:off x="1105886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4575329" y="348647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65" name="pt65"/>
            <p:cNvSpPr/>
            <p:nvPr/>
          </p:nvSpPr>
          <p:spPr>
            <a:xfrm>
              <a:off x="5926551"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6" name="pt66"/>
            <p:cNvSpPr/>
            <p:nvPr/>
          </p:nvSpPr>
          <p:spPr>
            <a:xfrm>
              <a:off x="6522157" y="3481778"/>
              <a:ext cx="171607" cy="171607"/>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67" name="pt67"/>
            <p:cNvSpPr/>
            <p:nvPr/>
          </p:nvSpPr>
          <p:spPr>
            <a:xfrm>
              <a:off x="7238090" y="3481778"/>
              <a:ext cx="171607" cy="17160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68" name="tx68"/>
            <p:cNvSpPr/>
            <p:nvPr/>
          </p:nvSpPr>
          <p:spPr>
            <a:xfrm>
              <a:off x="6191672" y="3515467"/>
              <a:ext cx="23697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&lt;60</a:t>
              </a:r>
            </a:p>
          </p:txBody>
        </p:sp>
        <p:sp>
          <p:nvSpPr>
            <p:cNvPr id="69" name="tx69"/>
            <p:cNvSpPr/>
            <p:nvPr/>
          </p:nvSpPr>
          <p:spPr>
            <a:xfrm>
              <a:off x="6787278"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60-69</a:t>
              </a:r>
            </a:p>
          </p:txBody>
        </p:sp>
        <p:sp>
          <p:nvSpPr>
            <p:cNvPr id="70" name="tx70"/>
            <p:cNvSpPr/>
            <p:nvPr/>
          </p:nvSpPr>
          <p:spPr>
            <a:xfrm>
              <a:off x="7503211"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70-79</a:t>
              </a:r>
            </a:p>
          </p:txBody>
        </p:sp>
        <p:sp>
          <p:nvSpPr>
            <p:cNvPr id="71" name="tx71"/>
            <p:cNvSpPr/>
            <p:nvPr/>
          </p:nvSpPr>
          <p:spPr>
            <a:xfrm>
              <a:off x="731520" y="817987"/>
              <a:ext cx="522761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10 countries with the most children unprotected for measles, 2023</a:t>
              </a:r>
            </a:p>
          </p:txBody>
        </p:sp>
        <p:sp>
          <p:nvSpPr>
            <p:cNvPr id="72" name="tx72"/>
            <p:cNvSpPr/>
            <p:nvPr/>
          </p:nvSpPr>
          <p:spPr>
            <a:xfrm>
              <a:off x="731520" y="1154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3" name="tx73"/>
            <p:cNvSpPr/>
            <p:nvPr/>
          </p:nvSpPr>
          <p:spPr>
            <a:xfrm>
              <a:off x="731520" y="1335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4" name="tx74"/>
            <p:cNvSpPr/>
            <p:nvPr/>
          </p:nvSpPr>
          <p:spPr>
            <a:xfrm>
              <a:off x="731520" y="151650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5" name="tx75"/>
            <p:cNvSpPr/>
            <p:nvPr/>
          </p:nvSpPr>
          <p:spPr>
            <a:xfrm>
              <a:off x="731520" y="1697554"/>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6" name="tx76"/>
            <p:cNvSpPr/>
            <p:nvPr/>
          </p:nvSpPr>
          <p:spPr>
            <a:xfrm>
              <a:off x="731520" y="1878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7" name="tx77"/>
            <p:cNvSpPr/>
            <p:nvPr/>
          </p:nvSpPr>
          <p:spPr>
            <a:xfrm>
              <a:off x="731520" y="2042876"/>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78" name="tx78"/>
            <p:cNvSpPr/>
            <p:nvPr/>
          </p:nvSpPr>
          <p:spPr>
            <a:xfrm>
              <a:off x="7418531" y="3721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79" name="tx79"/>
            <p:cNvSpPr/>
            <p:nvPr/>
          </p:nvSpPr>
          <p:spPr>
            <a:xfrm>
              <a:off x="4796209" y="3842715"/>
              <a:ext cx="690811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children that did not receive MCV1 while the outer bubble reflects size of target population    </a:t>
              </a:r>
            </a:p>
          </p:txBody>
        </p:sp>
      </p:grpSp>
      <p:sp>
        <p:nvSpPr>
          <p:cNvPr id="80"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8,878,000 children unvaccinated with MCV1 in LICs.
The top 10 countries accounted for 7,579,000 (85%) of unvaccinated children in LICs.
DRC had the highest number of unvaccinated children (2,013,000), followed by Ethiopia (1,556,000). These account for approximately 23% and 18% of unvaccinated children in the income group, respectively.
Absolute numbers of un- and undervaccinated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Rwanda had the highest coverage (96%), while DPRK had the lowest coverage (28%).
MCV1 coverage increased in 12 out of 26 countries between 2022 and 2023. The largest increase was 22% points in Syria from 52% to 74%.
8 countries saw a decrease in coverage (Afghanistan, Burundi, DPRK, DRC, Guinea-Bissau, Rwanda, Sudan, and Yemen). The largest decline was 39% points in DPRK from 67% to 28%.
Coverage remained constant between 2022 and 2023 in the remaining 6 countries.
In 2023, 5 out of 26 countries had achieved MCV1 coverage of at least 90%.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MCV1 coverage compared to 2019, by country.
Coverage was higher in 2023 compared to 2019 in 8 countries (Burkina Faso, Chad, Ethiopia, Liberia, Mali, Niger, South Sudan, and Uganda).
The largest increase in coverage was 23% points in Chad from 40% in 2019 to 63% in 2023}.
Coverage was lower than in 2019 in 14 countries (Afghanistan, Burundi, DPRK, DRC, Gambia, Guinea-Bissau, Madagascar, Malawi, Mozambique, Sierra Leone, Sudan, Syria, Togo, and Yemen).
The largest decline in coverage was 70% points in DPRK from 98% in 2019 to 28% in 2023}.</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LICs, 11 out of 26 (42%) countries had MCV1 coverage below 70% in 2023. These are Afghanistan, CAR, DRC, Ethiopia, Madagascar, Mozambique, DPRK, Sudan, Somalia, Chad, and Yemen.
These countries account for approximately 16,842,000 (69%) of the total annual cohort of surviving infants in the income group.
There were 5 (19%) countries that achieved MCV1 of 90% or higher, accounting for 3,096,000 (13%) of the total cohort.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735676" y="1441903"/>
              <a:ext cx="1948109" cy="1969085"/>
            </a:xfrm>
            <a:custGeom>
              <a:avLst/>
              <a:pathLst>
                <a:path w="1948109" h="1969085">
                  <a:moveTo>
                    <a:pt x="0" y="1969085"/>
                  </a:moveTo>
                  <a:lnTo>
                    <a:pt x="67176" y="1959200"/>
                  </a:lnTo>
                  <a:lnTo>
                    <a:pt x="134352" y="1949316"/>
                  </a:lnTo>
                  <a:lnTo>
                    <a:pt x="201528" y="1939431"/>
                  </a:lnTo>
                  <a:lnTo>
                    <a:pt x="268704" y="1929547"/>
                  </a:lnTo>
                  <a:lnTo>
                    <a:pt x="335880" y="1919663"/>
                  </a:lnTo>
                  <a:lnTo>
                    <a:pt x="403057" y="1909778"/>
                  </a:lnTo>
                  <a:lnTo>
                    <a:pt x="470233" y="1899894"/>
                  </a:lnTo>
                  <a:lnTo>
                    <a:pt x="537409" y="1890010"/>
                  </a:lnTo>
                  <a:lnTo>
                    <a:pt x="604585" y="1880125"/>
                  </a:lnTo>
                  <a:lnTo>
                    <a:pt x="671761" y="1870241"/>
                  </a:lnTo>
                  <a:lnTo>
                    <a:pt x="738937" y="1860356"/>
                  </a:lnTo>
                  <a:lnTo>
                    <a:pt x="806114" y="1850472"/>
                  </a:lnTo>
                  <a:lnTo>
                    <a:pt x="873290" y="1840588"/>
                  </a:lnTo>
                  <a:lnTo>
                    <a:pt x="940466" y="1830703"/>
                  </a:lnTo>
                  <a:lnTo>
                    <a:pt x="1007642" y="1820819"/>
                  </a:lnTo>
                  <a:lnTo>
                    <a:pt x="1074818" y="1810935"/>
                  </a:lnTo>
                  <a:lnTo>
                    <a:pt x="1141995" y="1801050"/>
                  </a:lnTo>
                  <a:lnTo>
                    <a:pt x="1209171" y="1791166"/>
                  </a:lnTo>
                  <a:lnTo>
                    <a:pt x="1276347" y="1781281"/>
                  </a:lnTo>
                  <a:lnTo>
                    <a:pt x="1343523" y="1771397"/>
                  </a:lnTo>
                  <a:lnTo>
                    <a:pt x="1410699" y="1761513"/>
                  </a:lnTo>
                  <a:lnTo>
                    <a:pt x="1477875" y="1751628"/>
                  </a:lnTo>
                  <a:lnTo>
                    <a:pt x="1545052" y="1741744"/>
                  </a:lnTo>
                  <a:lnTo>
                    <a:pt x="1612228" y="1731860"/>
                  </a:lnTo>
                  <a:lnTo>
                    <a:pt x="1679404" y="1721975"/>
                  </a:lnTo>
                  <a:lnTo>
                    <a:pt x="1746580" y="1712091"/>
                  </a:lnTo>
                  <a:lnTo>
                    <a:pt x="1813756" y="1702206"/>
                  </a:lnTo>
                  <a:lnTo>
                    <a:pt x="1880933" y="1692322"/>
                  </a:lnTo>
                  <a:lnTo>
                    <a:pt x="1948109" y="1682438"/>
                  </a:lnTo>
                  <a:lnTo>
                    <a:pt x="1937266" y="1616532"/>
                  </a:lnTo>
                  <a:lnTo>
                    <a:pt x="1924195" y="1551033"/>
                  </a:lnTo>
                  <a:lnTo>
                    <a:pt x="1908910" y="1486014"/>
                  </a:lnTo>
                  <a:lnTo>
                    <a:pt x="1891428" y="1421551"/>
                  </a:lnTo>
                  <a:lnTo>
                    <a:pt x="1871771" y="1357719"/>
                  </a:lnTo>
                  <a:lnTo>
                    <a:pt x="1849959" y="1294589"/>
                  </a:lnTo>
                  <a:lnTo>
                    <a:pt x="1826020" y="1232236"/>
                  </a:lnTo>
                  <a:lnTo>
                    <a:pt x="1799979" y="1170730"/>
                  </a:lnTo>
                  <a:lnTo>
                    <a:pt x="1771867" y="1110143"/>
                  </a:lnTo>
                  <a:lnTo>
                    <a:pt x="1741717" y="1050544"/>
                  </a:lnTo>
                  <a:lnTo>
                    <a:pt x="1709563" y="992002"/>
                  </a:lnTo>
                  <a:lnTo>
                    <a:pt x="1675441" y="934585"/>
                  </a:lnTo>
                  <a:lnTo>
                    <a:pt x="1639393" y="878357"/>
                  </a:lnTo>
                  <a:lnTo>
                    <a:pt x="1601457" y="823385"/>
                  </a:lnTo>
                  <a:lnTo>
                    <a:pt x="1561680" y="769730"/>
                  </a:lnTo>
                  <a:lnTo>
                    <a:pt x="1520105" y="717456"/>
                  </a:lnTo>
                  <a:lnTo>
                    <a:pt x="1476782" y="666621"/>
                  </a:lnTo>
                  <a:lnTo>
                    <a:pt x="1431759" y="617286"/>
                  </a:lnTo>
                  <a:lnTo>
                    <a:pt x="1385089" y="569505"/>
                  </a:lnTo>
                  <a:lnTo>
                    <a:pt x="1336826" y="523335"/>
                  </a:lnTo>
                  <a:lnTo>
                    <a:pt x="1287024" y="478828"/>
                  </a:lnTo>
                  <a:lnTo>
                    <a:pt x="1235741" y="436036"/>
                  </a:lnTo>
                  <a:lnTo>
                    <a:pt x="1183037" y="395008"/>
                  </a:lnTo>
                  <a:lnTo>
                    <a:pt x="1128972" y="355791"/>
                  </a:lnTo>
                  <a:lnTo>
                    <a:pt x="1073607" y="318430"/>
                  </a:lnTo>
                  <a:lnTo>
                    <a:pt x="1017008" y="282968"/>
                  </a:lnTo>
                  <a:lnTo>
                    <a:pt x="959238" y="249446"/>
                  </a:lnTo>
                  <a:lnTo>
                    <a:pt x="900365" y="217903"/>
                  </a:lnTo>
                  <a:lnTo>
                    <a:pt x="840455" y="188374"/>
                  </a:lnTo>
                  <a:lnTo>
                    <a:pt x="779579" y="160894"/>
                  </a:lnTo>
                  <a:lnTo>
                    <a:pt x="717806" y="135495"/>
                  </a:lnTo>
                  <a:lnTo>
                    <a:pt x="655207" y="112206"/>
                  </a:lnTo>
                  <a:lnTo>
                    <a:pt x="591854" y="91052"/>
                  </a:lnTo>
                  <a:lnTo>
                    <a:pt x="527820" y="72060"/>
                  </a:lnTo>
                  <a:lnTo>
                    <a:pt x="463179" y="55250"/>
                  </a:lnTo>
                  <a:lnTo>
                    <a:pt x="398004" y="40643"/>
                  </a:lnTo>
                  <a:lnTo>
                    <a:pt x="332372" y="28254"/>
                  </a:lnTo>
                  <a:lnTo>
                    <a:pt x="266358" y="18098"/>
                  </a:lnTo>
                  <a:lnTo>
                    <a:pt x="200037" y="10187"/>
                  </a:lnTo>
                  <a:lnTo>
                    <a:pt x="133486" y="4529"/>
                  </a:lnTo>
                  <a:lnTo>
                    <a:pt x="66781" y="1132"/>
                  </a:lnTo>
                  <a:lnTo>
                    <a:pt x="0" y="0"/>
                  </a:lnTo>
                  <a:lnTo>
                    <a:pt x="0" y="67899"/>
                  </a:lnTo>
                  <a:lnTo>
                    <a:pt x="0" y="135798"/>
                  </a:lnTo>
                  <a:lnTo>
                    <a:pt x="0" y="203698"/>
                  </a:lnTo>
                  <a:lnTo>
                    <a:pt x="0" y="271597"/>
                  </a:lnTo>
                  <a:lnTo>
                    <a:pt x="0" y="339497"/>
                  </a:lnTo>
                  <a:lnTo>
                    <a:pt x="0" y="407396"/>
                  </a:lnTo>
                  <a:lnTo>
                    <a:pt x="0" y="475296"/>
                  </a:lnTo>
                  <a:lnTo>
                    <a:pt x="0" y="543195"/>
                  </a:lnTo>
                  <a:lnTo>
                    <a:pt x="0" y="611095"/>
                  </a:lnTo>
                  <a:lnTo>
                    <a:pt x="0" y="678994"/>
                  </a:lnTo>
                  <a:lnTo>
                    <a:pt x="0" y="746894"/>
                  </a:lnTo>
                  <a:lnTo>
                    <a:pt x="0" y="814793"/>
                  </a:lnTo>
                  <a:lnTo>
                    <a:pt x="0" y="882693"/>
                  </a:lnTo>
                  <a:lnTo>
                    <a:pt x="0" y="950592"/>
                  </a:lnTo>
                  <a:lnTo>
                    <a:pt x="0" y="1018492"/>
                  </a:lnTo>
                  <a:lnTo>
                    <a:pt x="0" y="1086391"/>
                  </a:lnTo>
                  <a:lnTo>
                    <a:pt x="0" y="1154291"/>
                  </a:lnTo>
                  <a:lnTo>
                    <a:pt x="0" y="1222190"/>
                  </a:lnTo>
                  <a:lnTo>
                    <a:pt x="0" y="1290090"/>
                  </a:lnTo>
                  <a:lnTo>
                    <a:pt x="0" y="1357989"/>
                  </a:lnTo>
                  <a:lnTo>
                    <a:pt x="0" y="1425889"/>
                  </a:lnTo>
                  <a:lnTo>
                    <a:pt x="0" y="1493788"/>
                  </a:lnTo>
                  <a:lnTo>
                    <a:pt x="0" y="1561688"/>
                  </a:lnTo>
                  <a:lnTo>
                    <a:pt x="0" y="1629587"/>
                  </a:lnTo>
                  <a:lnTo>
                    <a:pt x="0" y="1697487"/>
                  </a:lnTo>
                  <a:lnTo>
                    <a:pt x="0" y="1765386"/>
                  </a:lnTo>
                  <a:lnTo>
                    <a:pt x="0" y="1833286"/>
                  </a:lnTo>
                  <a:lnTo>
                    <a:pt x="0" y="1901185"/>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5" name="pg5"/>
            <p:cNvSpPr/>
            <p:nvPr/>
          </p:nvSpPr>
          <p:spPr>
            <a:xfrm>
              <a:off x="2735676" y="3124341"/>
              <a:ext cx="1969014" cy="1893942"/>
            </a:xfrm>
            <a:custGeom>
              <a:avLst/>
              <a:pathLst>
                <a:path w="1969014" h="1893942">
                  <a:moveTo>
                    <a:pt x="0" y="286646"/>
                  </a:moveTo>
                  <a:lnTo>
                    <a:pt x="39224" y="342070"/>
                  </a:lnTo>
                  <a:lnTo>
                    <a:pt x="78448" y="397494"/>
                  </a:lnTo>
                  <a:lnTo>
                    <a:pt x="117672" y="452918"/>
                  </a:lnTo>
                  <a:lnTo>
                    <a:pt x="156896" y="508342"/>
                  </a:lnTo>
                  <a:lnTo>
                    <a:pt x="196120" y="563766"/>
                  </a:lnTo>
                  <a:lnTo>
                    <a:pt x="235344" y="619190"/>
                  </a:lnTo>
                  <a:lnTo>
                    <a:pt x="274568" y="674614"/>
                  </a:lnTo>
                  <a:lnTo>
                    <a:pt x="313792" y="730038"/>
                  </a:lnTo>
                  <a:lnTo>
                    <a:pt x="353016" y="785462"/>
                  </a:lnTo>
                  <a:lnTo>
                    <a:pt x="392240" y="840886"/>
                  </a:lnTo>
                  <a:lnTo>
                    <a:pt x="431464" y="896310"/>
                  </a:lnTo>
                  <a:lnTo>
                    <a:pt x="470688" y="951734"/>
                  </a:lnTo>
                  <a:lnTo>
                    <a:pt x="509912" y="1007158"/>
                  </a:lnTo>
                  <a:lnTo>
                    <a:pt x="549136" y="1062582"/>
                  </a:lnTo>
                  <a:lnTo>
                    <a:pt x="588360" y="1118006"/>
                  </a:lnTo>
                  <a:lnTo>
                    <a:pt x="627584" y="1173430"/>
                  </a:lnTo>
                  <a:lnTo>
                    <a:pt x="666808" y="1228854"/>
                  </a:lnTo>
                  <a:lnTo>
                    <a:pt x="706032" y="1284278"/>
                  </a:lnTo>
                  <a:lnTo>
                    <a:pt x="745256" y="1339702"/>
                  </a:lnTo>
                  <a:lnTo>
                    <a:pt x="784480" y="1395126"/>
                  </a:lnTo>
                  <a:lnTo>
                    <a:pt x="823704" y="1450550"/>
                  </a:lnTo>
                  <a:lnTo>
                    <a:pt x="862928" y="1505974"/>
                  </a:lnTo>
                  <a:lnTo>
                    <a:pt x="902152" y="1561398"/>
                  </a:lnTo>
                  <a:lnTo>
                    <a:pt x="941376" y="1616822"/>
                  </a:lnTo>
                  <a:lnTo>
                    <a:pt x="980600" y="1672246"/>
                  </a:lnTo>
                  <a:lnTo>
                    <a:pt x="1019824" y="1727670"/>
                  </a:lnTo>
                  <a:lnTo>
                    <a:pt x="1059048" y="1783094"/>
                  </a:lnTo>
                  <a:lnTo>
                    <a:pt x="1098272" y="1838518"/>
                  </a:lnTo>
                  <a:lnTo>
                    <a:pt x="1137496" y="1893942"/>
                  </a:lnTo>
                  <a:lnTo>
                    <a:pt x="1192113" y="1853861"/>
                  </a:lnTo>
                  <a:lnTo>
                    <a:pt x="1245319" y="1811925"/>
                  </a:lnTo>
                  <a:lnTo>
                    <a:pt x="1297051" y="1768183"/>
                  </a:lnTo>
                  <a:lnTo>
                    <a:pt x="1347248" y="1722688"/>
                  </a:lnTo>
                  <a:lnTo>
                    <a:pt x="1395850" y="1675493"/>
                  </a:lnTo>
                  <a:lnTo>
                    <a:pt x="1442800" y="1626655"/>
                  </a:lnTo>
                  <a:lnTo>
                    <a:pt x="1488042" y="1576230"/>
                  </a:lnTo>
                  <a:lnTo>
                    <a:pt x="1531523" y="1524278"/>
                  </a:lnTo>
                  <a:lnTo>
                    <a:pt x="1573191" y="1470862"/>
                  </a:lnTo>
                  <a:lnTo>
                    <a:pt x="1612996" y="1416043"/>
                  </a:lnTo>
                  <a:lnTo>
                    <a:pt x="1650892" y="1359888"/>
                  </a:lnTo>
                  <a:lnTo>
                    <a:pt x="1686835" y="1302463"/>
                  </a:lnTo>
                  <a:lnTo>
                    <a:pt x="1720780" y="1243835"/>
                  </a:lnTo>
                  <a:lnTo>
                    <a:pt x="1752689" y="1184074"/>
                  </a:lnTo>
                  <a:lnTo>
                    <a:pt x="1782523" y="1123251"/>
                  </a:lnTo>
                  <a:lnTo>
                    <a:pt x="1810247" y="1061437"/>
                  </a:lnTo>
                  <a:lnTo>
                    <a:pt x="1835828" y="998707"/>
                  </a:lnTo>
                  <a:lnTo>
                    <a:pt x="1859236" y="935134"/>
                  </a:lnTo>
                  <a:lnTo>
                    <a:pt x="1880443" y="870792"/>
                  </a:lnTo>
                  <a:lnTo>
                    <a:pt x="1899425" y="805760"/>
                  </a:lnTo>
                  <a:lnTo>
                    <a:pt x="1916158" y="740113"/>
                  </a:lnTo>
                  <a:lnTo>
                    <a:pt x="1930623" y="673929"/>
                  </a:lnTo>
                  <a:lnTo>
                    <a:pt x="1942803" y="607287"/>
                  </a:lnTo>
                  <a:lnTo>
                    <a:pt x="1952683" y="540266"/>
                  </a:lnTo>
                  <a:lnTo>
                    <a:pt x="1960252" y="472944"/>
                  </a:lnTo>
                  <a:lnTo>
                    <a:pt x="1965500" y="405401"/>
                  </a:lnTo>
                  <a:lnTo>
                    <a:pt x="1968422" y="337718"/>
                  </a:lnTo>
                  <a:lnTo>
                    <a:pt x="1969014" y="269975"/>
                  </a:lnTo>
                  <a:lnTo>
                    <a:pt x="1967275" y="202251"/>
                  </a:lnTo>
                  <a:lnTo>
                    <a:pt x="1963208" y="134627"/>
                  </a:lnTo>
                  <a:lnTo>
                    <a:pt x="1956816" y="67184"/>
                  </a:lnTo>
                  <a:lnTo>
                    <a:pt x="1948109" y="0"/>
                  </a:lnTo>
                  <a:lnTo>
                    <a:pt x="1880933" y="9884"/>
                  </a:lnTo>
                  <a:lnTo>
                    <a:pt x="1813756" y="19768"/>
                  </a:lnTo>
                  <a:lnTo>
                    <a:pt x="1746580" y="29653"/>
                  </a:lnTo>
                  <a:lnTo>
                    <a:pt x="1679404" y="39537"/>
                  </a:lnTo>
                  <a:lnTo>
                    <a:pt x="1612228" y="49421"/>
                  </a:lnTo>
                  <a:lnTo>
                    <a:pt x="1545052" y="59306"/>
                  </a:lnTo>
                  <a:lnTo>
                    <a:pt x="1477875" y="69190"/>
                  </a:lnTo>
                  <a:lnTo>
                    <a:pt x="1410699" y="79074"/>
                  </a:lnTo>
                  <a:lnTo>
                    <a:pt x="1343523" y="88959"/>
                  </a:lnTo>
                  <a:lnTo>
                    <a:pt x="1276347" y="98843"/>
                  </a:lnTo>
                  <a:lnTo>
                    <a:pt x="1209171" y="108728"/>
                  </a:lnTo>
                  <a:lnTo>
                    <a:pt x="1141995" y="118612"/>
                  </a:lnTo>
                  <a:lnTo>
                    <a:pt x="1074818" y="128496"/>
                  </a:lnTo>
                  <a:lnTo>
                    <a:pt x="1007642" y="138381"/>
                  </a:lnTo>
                  <a:lnTo>
                    <a:pt x="940466" y="148265"/>
                  </a:lnTo>
                  <a:lnTo>
                    <a:pt x="873290" y="158149"/>
                  </a:lnTo>
                  <a:lnTo>
                    <a:pt x="806114" y="168034"/>
                  </a:lnTo>
                  <a:lnTo>
                    <a:pt x="738937" y="177918"/>
                  </a:lnTo>
                  <a:lnTo>
                    <a:pt x="671761" y="187803"/>
                  </a:lnTo>
                  <a:lnTo>
                    <a:pt x="604585" y="197687"/>
                  </a:lnTo>
                  <a:lnTo>
                    <a:pt x="537409" y="207571"/>
                  </a:lnTo>
                  <a:lnTo>
                    <a:pt x="470233" y="217456"/>
                  </a:lnTo>
                  <a:lnTo>
                    <a:pt x="403057" y="227340"/>
                  </a:lnTo>
                  <a:lnTo>
                    <a:pt x="335880" y="237224"/>
                  </a:lnTo>
                  <a:lnTo>
                    <a:pt x="268704" y="247109"/>
                  </a:lnTo>
                  <a:lnTo>
                    <a:pt x="201528" y="256993"/>
                  </a:lnTo>
                  <a:lnTo>
                    <a:pt x="134352" y="266878"/>
                  </a:lnTo>
                  <a:lnTo>
                    <a:pt x="67176" y="276762"/>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6" name="pg6"/>
            <p:cNvSpPr/>
            <p:nvPr/>
          </p:nvSpPr>
          <p:spPr>
            <a:xfrm>
              <a:off x="2735676" y="3410988"/>
              <a:ext cx="1137496" cy="1966565"/>
            </a:xfrm>
            <a:custGeom>
              <a:avLst/>
              <a:pathLst>
                <a:path w="1137496" h="1966565">
                  <a:moveTo>
                    <a:pt x="0" y="0"/>
                  </a:moveTo>
                  <a:lnTo>
                    <a:pt x="3433" y="67812"/>
                  </a:lnTo>
                  <a:lnTo>
                    <a:pt x="6867" y="135625"/>
                  </a:lnTo>
                  <a:lnTo>
                    <a:pt x="10301" y="203437"/>
                  </a:lnTo>
                  <a:lnTo>
                    <a:pt x="13735" y="271250"/>
                  </a:lnTo>
                  <a:lnTo>
                    <a:pt x="17169" y="339062"/>
                  </a:lnTo>
                  <a:lnTo>
                    <a:pt x="20603" y="406875"/>
                  </a:lnTo>
                  <a:lnTo>
                    <a:pt x="24037" y="474688"/>
                  </a:lnTo>
                  <a:lnTo>
                    <a:pt x="27471" y="542500"/>
                  </a:lnTo>
                  <a:lnTo>
                    <a:pt x="30905" y="610313"/>
                  </a:lnTo>
                  <a:lnTo>
                    <a:pt x="34339" y="678125"/>
                  </a:lnTo>
                  <a:lnTo>
                    <a:pt x="37773" y="745938"/>
                  </a:lnTo>
                  <a:lnTo>
                    <a:pt x="41207" y="813751"/>
                  </a:lnTo>
                  <a:lnTo>
                    <a:pt x="44640" y="881563"/>
                  </a:lnTo>
                  <a:lnTo>
                    <a:pt x="48074" y="949376"/>
                  </a:lnTo>
                  <a:lnTo>
                    <a:pt x="51508" y="1017188"/>
                  </a:lnTo>
                  <a:lnTo>
                    <a:pt x="54942" y="1085001"/>
                  </a:lnTo>
                  <a:lnTo>
                    <a:pt x="58376" y="1152814"/>
                  </a:lnTo>
                  <a:lnTo>
                    <a:pt x="61810" y="1220626"/>
                  </a:lnTo>
                  <a:lnTo>
                    <a:pt x="65244" y="1288439"/>
                  </a:lnTo>
                  <a:lnTo>
                    <a:pt x="68678" y="1356251"/>
                  </a:lnTo>
                  <a:lnTo>
                    <a:pt x="72112" y="1424064"/>
                  </a:lnTo>
                  <a:lnTo>
                    <a:pt x="75546" y="1491877"/>
                  </a:lnTo>
                  <a:lnTo>
                    <a:pt x="78980" y="1559689"/>
                  </a:lnTo>
                  <a:lnTo>
                    <a:pt x="82414" y="1627502"/>
                  </a:lnTo>
                  <a:lnTo>
                    <a:pt x="85847" y="1695314"/>
                  </a:lnTo>
                  <a:lnTo>
                    <a:pt x="89281" y="1763127"/>
                  </a:lnTo>
                  <a:lnTo>
                    <a:pt x="92715" y="1830940"/>
                  </a:lnTo>
                  <a:lnTo>
                    <a:pt x="96149" y="1898752"/>
                  </a:lnTo>
                  <a:lnTo>
                    <a:pt x="99583" y="1966565"/>
                  </a:lnTo>
                  <a:lnTo>
                    <a:pt x="168986" y="1961820"/>
                  </a:lnTo>
                  <a:lnTo>
                    <a:pt x="238178" y="1954627"/>
                  </a:lnTo>
                  <a:lnTo>
                    <a:pt x="307073" y="1944994"/>
                  </a:lnTo>
                  <a:lnTo>
                    <a:pt x="375584" y="1932933"/>
                  </a:lnTo>
                  <a:lnTo>
                    <a:pt x="443627" y="1918460"/>
                  </a:lnTo>
                  <a:lnTo>
                    <a:pt x="511115" y="1901593"/>
                  </a:lnTo>
                  <a:lnTo>
                    <a:pt x="577966" y="1882352"/>
                  </a:lnTo>
                  <a:lnTo>
                    <a:pt x="644096" y="1860762"/>
                  </a:lnTo>
                  <a:lnTo>
                    <a:pt x="709422" y="1836849"/>
                  </a:lnTo>
                  <a:lnTo>
                    <a:pt x="773862" y="1810644"/>
                  </a:lnTo>
                  <a:lnTo>
                    <a:pt x="837337" y="1782179"/>
                  </a:lnTo>
                  <a:lnTo>
                    <a:pt x="899766" y="1751489"/>
                  </a:lnTo>
                  <a:lnTo>
                    <a:pt x="961072" y="1718614"/>
                  </a:lnTo>
                  <a:lnTo>
                    <a:pt x="1021179" y="1683593"/>
                  </a:lnTo>
                  <a:lnTo>
                    <a:pt x="1080012" y="1646471"/>
                  </a:lnTo>
                  <a:lnTo>
                    <a:pt x="1137496" y="1607295"/>
                  </a:lnTo>
                  <a:lnTo>
                    <a:pt x="1098272" y="1551871"/>
                  </a:lnTo>
                  <a:lnTo>
                    <a:pt x="1059048" y="1496447"/>
                  </a:lnTo>
                  <a:lnTo>
                    <a:pt x="1019824" y="1441023"/>
                  </a:lnTo>
                  <a:lnTo>
                    <a:pt x="980600" y="1385599"/>
                  </a:lnTo>
                  <a:lnTo>
                    <a:pt x="941376" y="1330175"/>
                  </a:lnTo>
                  <a:lnTo>
                    <a:pt x="902152" y="1274751"/>
                  </a:lnTo>
                  <a:lnTo>
                    <a:pt x="862928" y="1219327"/>
                  </a:lnTo>
                  <a:lnTo>
                    <a:pt x="823704" y="1163903"/>
                  </a:lnTo>
                  <a:lnTo>
                    <a:pt x="784480" y="1108479"/>
                  </a:lnTo>
                  <a:lnTo>
                    <a:pt x="745256" y="1053055"/>
                  </a:lnTo>
                  <a:lnTo>
                    <a:pt x="706032" y="997631"/>
                  </a:lnTo>
                  <a:lnTo>
                    <a:pt x="666808" y="942207"/>
                  </a:lnTo>
                  <a:lnTo>
                    <a:pt x="627584" y="886783"/>
                  </a:lnTo>
                  <a:lnTo>
                    <a:pt x="588360" y="831359"/>
                  </a:lnTo>
                  <a:lnTo>
                    <a:pt x="549136" y="775935"/>
                  </a:lnTo>
                  <a:lnTo>
                    <a:pt x="509912" y="720511"/>
                  </a:lnTo>
                  <a:lnTo>
                    <a:pt x="470688" y="665087"/>
                  </a:lnTo>
                  <a:lnTo>
                    <a:pt x="431464" y="609663"/>
                  </a:lnTo>
                  <a:lnTo>
                    <a:pt x="392240" y="554239"/>
                  </a:lnTo>
                  <a:lnTo>
                    <a:pt x="353016" y="498815"/>
                  </a:lnTo>
                  <a:lnTo>
                    <a:pt x="313792" y="443391"/>
                  </a:lnTo>
                  <a:lnTo>
                    <a:pt x="274568" y="387967"/>
                  </a:lnTo>
                  <a:lnTo>
                    <a:pt x="235344" y="332543"/>
                  </a:lnTo>
                  <a:lnTo>
                    <a:pt x="196120" y="277119"/>
                  </a:lnTo>
                  <a:lnTo>
                    <a:pt x="156896" y="221695"/>
                  </a:lnTo>
                  <a:lnTo>
                    <a:pt x="117672" y="166271"/>
                  </a:lnTo>
                  <a:lnTo>
                    <a:pt x="78448" y="110847"/>
                  </a:lnTo>
                  <a:lnTo>
                    <a:pt x="39224" y="55423"/>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7" name="pg7"/>
            <p:cNvSpPr/>
            <p:nvPr/>
          </p:nvSpPr>
          <p:spPr>
            <a:xfrm>
              <a:off x="1836539" y="3410988"/>
              <a:ext cx="998720" cy="1968845"/>
            </a:xfrm>
            <a:custGeom>
              <a:avLst/>
              <a:pathLst>
                <a:path w="998720" h="1968845">
                  <a:moveTo>
                    <a:pt x="899136" y="0"/>
                  </a:moveTo>
                  <a:lnTo>
                    <a:pt x="868131" y="60407"/>
                  </a:lnTo>
                  <a:lnTo>
                    <a:pt x="837127" y="120814"/>
                  </a:lnTo>
                  <a:lnTo>
                    <a:pt x="806122" y="181222"/>
                  </a:lnTo>
                  <a:lnTo>
                    <a:pt x="775117" y="241629"/>
                  </a:lnTo>
                  <a:lnTo>
                    <a:pt x="744112" y="302036"/>
                  </a:lnTo>
                  <a:lnTo>
                    <a:pt x="713108" y="362444"/>
                  </a:lnTo>
                  <a:lnTo>
                    <a:pt x="682103" y="422851"/>
                  </a:lnTo>
                  <a:lnTo>
                    <a:pt x="651098" y="483258"/>
                  </a:lnTo>
                  <a:lnTo>
                    <a:pt x="620094" y="543666"/>
                  </a:lnTo>
                  <a:lnTo>
                    <a:pt x="589089" y="604073"/>
                  </a:lnTo>
                  <a:lnTo>
                    <a:pt x="558084" y="664480"/>
                  </a:lnTo>
                  <a:lnTo>
                    <a:pt x="527079" y="724888"/>
                  </a:lnTo>
                  <a:lnTo>
                    <a:pt x="496075" y="785295"/>
                  </a:lnTo>
                  <a:lnTo>
                    <a:pt x="465070" y="845702"/>
                  </a:lnTo>
                  <a:lnTo>
                    <a:pt x="434065" y="906110"/>
                  </a:lnTo>
                  <a:lnTo>
                    <a:pt x="403061" y="966517"/>
                  </a:lnTo>
                  <a:lnTo>
                    <a:pt x="372056" y="1026924"/>
                  </a:lnTo>
                  <a:lnTo>
                    <a:pt x="341051" y="1087332"/>
                  </a:lnTo>
                  <a:lnTo>
                    <a:pt x="310047" y="1147739"/>
                  </a:lnTo>
                  <a:lnTo>
                    <a:pt x="279042" y="1208147"/>
                  </a:lnTo>
                  <a:lnTo>
                    <a:pt x="248037" y="1268554"/>
                  </a:lnTo>
                  <a:lnTo>
                    <a:pt x="217032" y="1328961"/>
                  </a:lnTo>
                  <a:lnTo>
                    <a:pt x="186028" y="1389369"/>
                  </a:lnTo>
                  <a:lnTo>
                    <a:pt x="155023" y="1449776"/>
                  </a:lnTo>
                  <a:lnTo>
                    <a:pt x="124018" y="1510183"/>
                  </a:lnTo>
                  <a:lnTo>
                    <a:pt x="93014" y="1570591"/>
                  </a:lnTo>
                  <a:lnTo>
                    <a:pt x="62009" y="1630998"/>
                  </a:lnTo>
                  <a:lnTo>
                    <a:pt x="31004" y="1691405"/>
                  </a:lnTo>
                  <a:lnTo>
                    <a:pt x="0" y="1751813"/>
                  </a:lnTo>
                  <a:lnTo>
                    <a:pt x="61827" y="1782192"/>
                  </a:lnTo>
                  <a:lnTo>
                    <a:pt x="124679" y="1810390"/>
                  </a:lnTo>
                  <a:lnTo>
                    <a:pt x="188479" y="1836371"/>
                  </a:lnTo>
                  <a:lnTo>
                    <a:pt x="253148" y="1860106"/>
                  </a:lnTo>
                  <a:lnTo>
                    <a:pt x="318609" y="1881564"/>
                  </a:lnTo>
                  <a:lnTo>
                    <a:pt x="384779" y="1900719"/>
                  </a:lnTo>
                  <a:lnTo>
                    <a:pt x="451580" y="1917547"/>
                  </a:lnTo>
                  <a:lnTo>
                    <a:pt x="518928" y="1932029"/>
                  </a:lnTo>
                  <a:lnTo>
                    <a:pt x="586741" y="1944146"/>
                  </a:lnTo>
                  <a:lnTo>
                    <a:pt x="654937" y="1953884"/>
                  </a:lnTo>
                  <a:lnTo>
                    <a:pt x="723432" y="1961230"/>
                  </a:lnTo>
                  <a:lnTo>
                    <a:pt x="792142" y="1966176"/>
                  </a:lnTo>
                  <a:lnTo>
                    <a:pt x="860982" y="1968715"/>
                  </a:lnTo>
                  <a:lnTo>
                    <a:pt x="929870" y="1968845"/>
                  </a:lnTo>
                  <a:lnTo>
                    <a:pt x="998720" y="1966565"/>
                  </a:lnTo>
                  <a:lnTo>
                    <a:pt x="995286" y="1898752"/>
                  </a:lnTo>
                  <a:lnTo>
                    <a:pt x="991852" y="1830940"/>
                  </a:lnTo>
                  <a:lnTo>
                    <a:pt x="988418" y="1763127"/>
                  </a:lnTo>
                  <a:lnTo>
                    <a:pt x="984984" y="1695314"/>
                  </a:lnTo>
                  <a:lnTo>
                    <a:pt x="981550" y="1627502"/>
                  </a:lnTo>
                  <a:lnTo>
                    <a:pt x="978116" y="1559689"/>
                  </a:lnTo>
                  <a:lnTo>
                    <a:pt x="974682" y="1491877"/>
                  </a:lnTo>
                  <a:lnTo>
                    <a:pt x="971248" y="1424064"/>
                  </a:lnTo>
                  <a:lnTo>
                    <a:pt x="967814" y="1356251"/>
                  </a:lnTo>
                  <a:lnTo>
                    <a:pt x="964380" y="1288439"/>
                  </a:lnTo>
                  <a:lnTo>
                    <a:pt x="960946" y="1220626"/>
                  </a:lnTo>
                  <a:lnTo>
                    <a:pt x="957513" y="1152814"/>
                  </a:lnTo>
                  <a:lnTo>
                    <a:pt x="954079" y="1085001"/>
                  </a:lnTo>
                  <a:lnTo>
                    <a:pt x="950645" y="1017188"/>
                  </a:lnTo>
                  <a:lnTo>
                    <a:pt x="947211" y="949376"/>
                  </a:lnTo>
                  <a:lnTo>
                    <a:pt x="943777" y="881563"/>
                  </a:lnTo>
                  <a:lnTo>
                    <a:pt x="940343" y="813751"/>
                  </a:lnTo>
                  <a:lnTo>
                    <a:pt x="936909" y="745938"/>
                  </a:lnTo>
                  <a:lnTo>
                    <a:pt x="933475" y="678125"/>
                  </a:lnTo>
                  <a:lnTo>
                    <a:pt x="930041" y="610313"/>
                  </a:lnTo>
                  <a:lnTo>
                    <a:pt x="926607" y="542500"/>
                  </a:lnTo>
                  <a:lnTo>
                    <a:pt x="923173" y="474688"/>
                  </a:lnTo>
                  <a:lnTo>
                    <a:pt x="919739" y="406875"/>
                  </a:lnTo>
                  <a:lnTo>
                    <a:pt x="916306" y="339062"/>
                  </a:lnTo>
                  <a:lnTo>
                    <a:pt x="912872" y="271250"/>
                  </a:lnTo>
                  <a:lnTo>
                    <a:pt x="909438" y="203437"/>
                  </a:lnTo>
                  <a:lnTo>
                    <a:pt x="906004" y="135625"/>
                  </a:lnTo>
                  <a:lnTo>
                    <a:pt x="902570" y="67812"/>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8" name="pg8"/>
            <p:cNvSpPr/>
            <p:nvPr/>
          </p:nvSpPr>
          <p:spPr>
            <a:xfrm>
              <a:off x="1163165" y="3410988"/>
              <a:ext cx="1572511" cy="1751813"/>
            </a:xfrm>
            <a:custGeom>
              <a:avLst/>
              <a:pathLst>
                <a:path w="1572511" h="1751813">
                  <a:moveTo>
                    <a:pt x="1572511" y="0"/>
                  </a:moveTo>
                  <a:lnTo>
                    <a:pt x="1518286" y="40866"/>
                  </a:lnTo>
                  <a:lnTo>
                    <a:pt x="1464062" y="81732"/>
                  </a:lnTo>
                  <a:lnTo>
                    <a:pt x="1409837" y="122598"/>
                  </a:lnTo>
                  <a:lnTo>
                    <a:pt x="1355613" y="163464"/>
                  </a:lnTo>
                  <a:lnTo>
                    <a:pt x="1301388" y="204330"/>
                  </a:lnTo>
                  <a:lnTo>
                    <a:pt x="1247164" y="245196"/>
                  </a:lnTo>
                  <a:lnTo>
                    <a:pt x="1192939" y="286062"/>
                  </a:lnTo>
                  <a:lnTo>
                    <a:pt x="1138715" y="326929"/>
                  </a:lnTo>
                  <a:lnTo>
                    <a:pt x="1084490" y="367795"/>
                  </a:lnTo>
                  <a:lnTo>
                    <a:pt x="1030265" y="408661"/>
                  </a:lnTo>
                  <a:lnTo>
                    <a:pt x="976041" y="449527"/>
                  </a:lnTo>
                  <a:lnTo>
                    <a:pt x="921816" y="490393"/>
                  </a:lnTo>
                  <a:lnTo>
                    <a:pt x="867592" y="531259"/>
                  </a:lnTo>
                  <a:lnTo>
                    <a:pt x="813367" y="572125"/>
                  </a:lnTo>
                  <a:lnTo>
                    <a:pt x="759143" y="612991"/>
                  </a:lnTo>
                  <a:lnTo>
                    <a:pt x="704918" y="653858"/>
                  </a:lnTo>
                  <a:lnTo>
                    <a:pt x="650694" y="694724"/>
                  </a:lnTo>
                  <a:lnTo>
                    <a:pt x="596469" y="735590"/>
                  </a:lnTo>
                  <a:lnTo>
                    <a:pt x="542245" y="776456"/>
                  </a:lnTo>
                  <a:lnTo>
                    <a:pt x="488020" y="817322"/>
                  </a:lnTo>
                  <a:lnTo>
                    <a:pt x="433796" y="858188"/>
                  </a:lnTo>
                  <a:lnTo>
                    <a:pt x="379571" y="899054"/>
                  </a:lnTo>
                  <a:lnTo>
                    <a:pt x="325347" y="939921"/>
                  </a:lnTo>
                  <a:lnTo>
                    <a:pt x="271122" y="980787"/>
                  </a:lnTo>
                  <a:lnTo>
                    <a:pt x="216898" y="1021653"/>
                  </a:lnTo>
                  <a:lnTo>
                    <a:pt x="162673" y="1062519"/>
                  </a:lnTo>
                  <a:lnTo>
                    <a:pt x="108449" y="1103385"/>
                  </a:lnTo>
                  <a:lnTo>
                    <a:pt x="54224" y="1144251"/>
                  </a:lnTo>
                  <a:lnTo>
                    <a:pt x="0" y="1185117"/>
                  </a:lnTo>
                  <a:lnTo>
                    <a:pt x="42030" y="1238920"/>
                  </a:lnTo>
                  <a:lnTo>
                    <a:pt x="85900" y="1291233"/>
                  </a:lnTo>
                  <a:lnTo>
                    <a:pt x="131557" y="1341993"/>
                  </a:lnTo>
                  <a:lnTo>
                    <a:pt x="178946" y="1391141"/>
                  </a:lnTo>
                  <a:lnTo>
                    <a:pt x="228011" y="1438616"/>
                  </a:lnTo>
                  <a:lnTo>
                    <a:pt x="278692" y="1484361"/>
                  </a:lnTo>
                  <a:lnTo>
                    <a:pt x="330929" y="1528322"/>
                  </a:lnTo>
                  <a:lnTo>
                    <a:pt x="384658" y="1570446"/>
                  </a:lnTo>
                  <a:lnTo>
                    <a:pt x="439815" y="1610682"/>
                  </a:lnTo>
                  <a:lnTo>
                    <a:pt x="496334" y="1648981"/>
                  </a:lnTo>
                  <a:lnTo>
                    <a:pt x="554147" y="1685298"/>
                  </a:lnTo>
                  <a:lnTo>
                    <a:pt x="613184" y="1719589"/>
                  </a:lnTo>
                  <a:lnTo>
                    <a:pt x="673374" y="1751813"/>
                  </a:lnTo>
                  <a:lnTo>
                    <a:pt x="704379" y="1691405"/>
                  </a:lnTo>
                  <a:lnTo>
                    <a:pt x="735384" y="1630998"/>
                  </a:lnTo>
                  <a:lnTo>
                    <a:pt x="766388" y="1570591"/>
                  </a:lnTo>
                  <a:lnTo>
                    <a:pt x="797393" y="1510183"/>
                  </a:lnTo>
                  <a:lnTo>
                    <a:pt x="828398" y="1449776"/>
                  </a:lnTo>
                  <a:lnTo>
                    <a:pt x="859403" y="1389369"/>
                  </a:lnTo>
                  <a:lnTo>
                    <a:pt x="890407" y="1328961"/>
                  </a:lnTo>
                  <a:lnTo>
                    <a:pt x="921412" y="1268554"/>
                  </a:lnTo>
                  <a:lnTo>
                    <a:pt x="952417" y="1208147"/>
                  </a:lnTo>
                  <a:lnTo>
                    <a:pt x="983421" y="1147739"/>
                  </a:lnTo>
                  <a:lnTo>
                    <a:pt x="1014426" y="1087332"/>
                  </a:lnTo>
                  <a:lnTo>
                    <a:pt x="1045431" y="1026924"/>
                  </a:lnTo>
                  <a:lnTo>
                    <a:pt x="1076435" y="966517"/>
                  </a:lnTo>
                  <a:lnTo>
                    <a:pt x="1107440" y="906110"/>
                  </a:lnTo>
                  <a:lnTo>
                    <a:pt x="1138445" y="845702"/>
                  </a:lnTo>
                  <a:lnTo>
                    <a:pt x="1169450" y="785295"/>
                  </a:lnTo>
                  <a:lnTo>
                    <a:pt x="1200454" y="724888"/>
                  </a:lnTo>
                  <a:lnTo>
                    <a:pt x="1231459" y="664480"/>
                  </a:lnTo>
                  <a:lnTo>
                    <a:pt x="1262464" y="604073"/>
                  </a:lnTo>
                  <a:lnTo>
                    <a:pt x="1293468" y="543666"/>
                  </a:lnTo>
                  <a:lnTo>
                    <a:pt x="1324473" y="483258"/>
                  </a:lnTo>
                  <a:lnTo>
                    <a:pt x="1355478" y="422851"/>
                  </a:lnTo>
                  <a:lnTo>
                    <a:pt x="1386483" y="362444"/>
                  </a:lnTo>
                  <a:lnTo>
                    <a:pt x="1417487" y="302036"/>
                  </a:lnTo>
                  <a:lnTo>
                    <a:pt x="1448492" y="241629"/>
                  </a:lnTo>
                  <a:lnTo>
                    <a:pt x="1479497" y="181222"/>
                  </a:lnTo>
                  <a:lnTo>
                    <a:pt x="1510501" y="120814"/>
                  </a:lnTo>
                  <a:lnTo>
                    <a:pt x="1541506" y="60407"/>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9" name="pg9"/>
            <p:cNvSpPr/>
            <p:nvPr/>
          </p:nvSpPr>
          <p:spPr>
            <a:xfrm>
              <a:off x="861386" y="3410988"/>
              <a:ext cx="1874290" cy="1185117"/>
            </a:xfrm>
            <a:custGeom>
              <a:avLst/>
              <a:pathLst>
                <a:path w="1874290" h="1185117">
                  <a:moveTo>
                    <a:pt x="1874290" y="0"/>
                  </a:moveTo>
                  <a:lnTo>
                    <a:pt x="1809659" y="20813"/>
                  </a:lnTo>
                  <a:lnTo>
                    <a:pt x="1745028" y="41627"/>
                  </a:lnTo>
                  <a:lnTo>
                    <a:pt x="1680398" y="62441"/>
                  </a:lnTo>
                  <a:lnTo>
                    <a:pt x="1615767" y="83255"/>
                  </a:lnTo>
                  <a:lnTo>
                    <a:pt x="1551136" y="104068"/>
                  </a:lnTo>
                  <a:lnTo>
                    <a:pt x="1486506" y="124882"/>
                  </a:lnTo>
                  <a:lnTo>
                    <a:pt x="1421875" y="145696"/>
                  </a:lnTo>
                  <a:lnTo>
                    <a:pt x="1357244" y="166510"/>
                  </a:lnTo>
                  <a:lnTo>
                    <a:pt x="1292613" y="187323"/>
                  </a:lnTo>
                  <a:lnTo>
                    <a:pt x="1227983" y="208137"/>
                  </a:lnTo>
                  <a:lnTo>
                    <a:pt x="1163352" y="228951"/>
                  </a:lnTo>
                  <a:lnTo>
                    <a:pt x="1098721" y="249765"/>
                  </a:lnTo>
                  <a:lnTo>
                    <a:pt x="1034091" y="270578"/>
                  </a:lnTo>
                  <a:lnTo>
                    <a:pt x="969460" y="291392"/>
                  </a:lnTo>
                  <a:lnTo>
                    <a:pt x="904829" y="312206"/>
                  </a:lnTo>
                  <a:lnTo>
                    <a:pt x="840199" y="333020"/>
                  </a:lnTo>
                  <a:lnTo>
                    <a:pt x="775568" y="353833"/>
                  </a:lnTo>
                  <a:lnTo>
                    <a:pt x="710937" y="374647"/>
                  </a:lnTo>
                  <a:lnTo>
                    <a:pt x="646306" y="395461"/>
                  </a:lnTo>
                  <a:lnTo>
                    <a:pt x="581676" y="416275"/>
                  </a:lnTo>
                  <a:lnTo>
                    <a:pt x="517045" y="437089"/>
                  </a:lnTo>
                  <a:lnTo>
                    <a:pt x="452414" y="457902"/>
                  </a:lnTo>
                  <a:lnTo>
                    <a:pt x="387784" y="478716"/>
                  </a:lnTo>
                  <a:lnTo>
                    <a:pt x="323153" y="499530"/>
                  </a:lnTo>
                  <a:lnTo>
                    <a:pt x="258522" y="520344"/>
                  </a:lnTo>
                  <a:lnTo>
                    <a:pt x="193892" y="541157"/>
                  </a:lnTo>
                  <a:lnTo>
                    <a:pt x="129261" y="561971"/>
                  </a:lnTo>
                  <a:lnTo>
                    <a:pt x="64630" y="582785"/>
                  </a:lnTo>
                  <a:lnTo>
                    <a:pt x="0" y="603599"/>
                  </a:lnTo>
                  <a:lnTo>
                    <a:pt x="23706" y="672781"/>
                  </a:lnTo>
                  <a:lnTo>
                    <a:pt x="49965" y="741036"/>
                  </a:lnTo>
                  <a:lnTo>
                    <a:pt x="78740" y="808268"/>
                  </a:lnTo>
                  <a:lnTo>
                    <a:pt x="109992" y="874385"/>
                  </a:lnTo>
                  <a:lnTo>
                    <a:pt x="143678" y="939296"/>
                  </a:lnTo>
                  <a:lnTo>
                    <a:pt x="179751" y="1002912"/>
                  </a:lnTo>
                  <a:lnTo>
                    <a:pt x="218161" y="1065144"/>
                  </a:lnTo>
                  <a:lnTo>
                    <a:pt x="258856" y="1125907"/>
                  </a:lnTo>
                  <a:lnTo>
                    <a:pt x="301779" y="1185117"/>
                  </a:lnTo>
                  <a:lnTo>
                    <a:pt x="356003" y="1144251"/>
                  </a:lnTo>
                  <a:lnTo>
                    <a:pt x="410228" y="1103385"/>
                  </a:lnTo>
                  <a:lnTo>
                    <a:pt x="464452" y="1062519"/>
                  </a:lnTo>
                  <a:lnTo>
                    <a:pt x="518677" y="1021653"/>
                  </a:lnTo>
                  <a:lnTo>
                    <a:pt x="572901" y="980787"/>
                  </a:lnTo>
                  <a:lnTo>
                    <a:pt x="627126" y="939921"/>
                  </a:lnTo>
                  <a:lnTo>
                    <a:pt x="681350" y="899054"/>
                  </a:lnTo>
                  <a:lnTo>
                    <a:pt x="735575" y="858188"/>
                  </a:lnTo>
                  <a:lnTo>
                    <a:pt x="789799" y="817322"/>
                  </a:lnTo>
                  <a:lnTo>
                    <a:pt x="844024" y="776456"/>
                  </a:lnTo>
                  <a:lnTo>
                    <a:pt x="898248" y="735590"/>
                  </a:lnTo>
                  <a:lnTo>
                    <a:pt x="952473" y="694724"/>
                  </a:lnTo>
                  <a:lnTo>
                    <a:pt x="1006697" y="653858"/>
                  </a:lnTo>
                  <a:lnTo>
                    <a:pt x="1060922" y="612991"/>
                  </a:lnTo>
                  <a:lnTo>
                    <a:pt x="1115146" y="572125"/>
                  </a:lnTo>
                  <a:lnTo>
                    <a:pt x="1169371" y="531259"/>
                  </a:lnTo>
                  <a:lnTo>
                    <a:pt x="1223595" y="490393"/>
                  </a:lnTo>
                  <a:lnTo>
                    <a:pt x="1277820" y="449527"/>
                  </a:lnTo>
                  <a:lnTo>
                    <a:pt x="1332044" y="408661"/>
                  </a:lnTo>
                  <a:lnTo>
                    <a:pt x="1386269" y="367795"/>
                  </a:lnTo>
                  <a:lnTo>
                    <a:pt x="1440494" y="326929"/>
                  </a:lnTo>
                  <a:lnTo>
                    <a:pt x="1494718" y="286062"/>
                  </a:lnTo>
                  <a:lnTo>
                    <a:pt x="1548943" y="245196"/>
                  </a:lnTo>
                  <a:lnTo>
                    <a:pt x="1603167" y="204330"/>
                  </a:lnTo>
                  <a:lnTo>
                    <a:pt x="1657392" y="163464"/>
                  </a:lnTo>
                  <a:lnTo>
                    <a:pt x="1711616" y="122598"/>
                  </a:lnTo>
                  <a:lnTo>
                    <a:pt x="1765841" y="81732"/>
                  </a:lnTo>
                  <a:lnTo>
                    <a:pt x="1820065" y="40866"/>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0" name="pg10"/>
            <p:cNvSpPr/>
            <p:nvPr/>
          </p:nvSpPr>
          <p:spPr>
            <a:xfrm>
              <a:off x="766726" y="3410988"/>
              <a:ext cx="1968950" cy="603599"/>
            </a:xfrm>
            <a:custGeom>
              <a:avLst/>
              <a:pathLst>
                <a:path w="1968950" h="603599">
                  <a:moveTo>
                    <a:pt x="1968950" y="0"/>
                  </a:moveTo>
                  <a:lnTo>
                    <a:pt x="1901055" y="794"/>
                  </a:lnTo>
                  <a:lnTo>
                    <a:pt x="1833160" y="1589"/>
                  </a:lnTo>
                  <a:lnTo>
                    <a:pt x="1765265" y="2383"/>
                  </a:lnTo>
                  <a:lnTo>
                    <a:pt x="1697370" y="3178"/>
                  </a:lnTo>
                  <a:lnTo>
                    <a:pt x="1629476" y="3973"/>
                  </a:lnTo>
                  <a:lnTo>
                    <a:pt x="1561581" y="4767"/>
                  </a:lnTo>
                  <a:lnTo>
                    <a:pt x="1493686" y="5562"/>
                  </a:lnTo>
                  <a:lnTo>
                    <a:pt x="1425791" y="6357"/>
                  </a:lnTo>
                  <a:lnTo>
                    <a:pt x="1357896" y="7151"/>
                  </a:lnTo>
                  <a:lnTo>
                    <a:pt x="1290001" y="7946"/>
                  </a:lnTo>
                  <a:lnTo>
                    <a:pt x="1222107" y="8741"/>
                  </a:lnTo>
                  <a:lnTo>
                    <a:pt x="1154212" y="9535"/>
                  </a:lnTo>
                  <a:lnTo>
                    <a:pt x="1086317" y="10330"/>
                  </a:lnTo>
                  <a:lnTo>
                    <a:pt x="1018422" y="11124"/>
                  </a:lnTo>
                  <a:lnTo>
                    <a:pt x="950527" y="11919"/>
                  </a:lnTo>
                  <a:lnTo>
                    <a:pt x="882632" y="12714"/>
                  </a:lnTo>
                  <a:lnTo>
                    <a:pt x="814738" y="13508"/>
                  </a:lnTo>
                  <a:lnTo>
                    <a:pt x="746843" y="14303"/>
                  </a:lnTo>
                  <a:lnTo>
                    <a:pt x="678948" y="15098"/>
                  </a:lnTo>
                  <a:lnTo>
                    <a:pt x="611053" y="15892"/>
                  </a:lnTo>
                  <a:lnTo>
                    <a:pt x="543158" y="16687"/>
                  </a:lnTo>
                  <a:lnTo>
                    <a:pt x="475263" y="17482"/>
                  </a:lnTo>
                  <a:lnTo>
                    <a:pt x="407369" y="18276"/>
                  </a:lnTo>
                  <a:lnTo>
                    <a:pt x="339474" y="19071"/>
                  </a:lnTo>
                  <a:lnTo>
                    <a:pt x="271579" y="19865"/>
                  </a:lnTo>
                  <a:lnTo>
                    <a:pt x="203684" y="20660"/>
                  </a:lnTo>
                  <a:lnTo>
                    <a:pt x="135789" y="21455"/>
                  </a:lnTo>
                  <a:lnTo>
                    <a:pt x="67894" y="22249"/>
                  </a:lnTo>
                  <a:lnTo>
                    <a:pt x="0" y="23044"/>
                  </a:lnTo>
                  <a:lnTo>
                    <a:pt x="2246" y="96809"/>
                  </a:lnTo>
                  <a:lnTo>
                    <a:pt x="7255" y="170439"/>
                  </a:lnTo>
                  <a:lnTo>
                    <a:pt x="15019" y="243829"/>
                  </a:lnTo>
                  <a:lnTo>
                    <a:pt x="25529" y="316876"/>
                  </a:lnTo>
                  <a:lnTo>
                    <a:pt x="38768" y="389478"/>
                  </a:lnTo>
                  <a:lnTo>
                    <a:pt x="54718" y="461533"/>
                  </a:lnTo>
                  <a:lnTo>
                    <a:pt x="73357" y="532940"/>
                  </a:lnTo>
                  <a:lnTo>
                    <a:pt x="94659" y="603599"/>
                  </a:lnTo>
                  <a:lnTo>
                    <a:pt x="159290" y="582785"/>
                  </a:lnTo>
                  <a:lnTo>
                    <a:pt x="223921" y="561971"/>
                  </a:lnTo>
                  <a:lnTo>
                    <a:pt x="288552" y="541157"/>
                  </a:lnTo>
                  <a:lnTo>
                    <a:pt x="353182" y="520344"/>
                  </a:lnTo>
                  <a:lnTo>
                    <a:pt x="417813" y="499530"/>
                  </a:lnTo>
                  <a:lnTo>
                    <a:pt x="482444" y="478716"/>
                  </a:lnTo>
                  <a:lnTo>
                    <a:pt x="547074" y="457902"/>
                  </a:lnTo>
                  <a:lnTo>
                    <a:pt x="611705" y="437089"/>
                  </a:lnTo>
                  <a:lnTo>
                    <a:pt x="676336" y="416275"/>
                  </a:lnTo>
                  <a:lnTo>
                    <a:pt x="740966" y="395461"/>
                  </a:lnTo>
                  <a:lnTo>
                    <a:pt x="805597" y="374647"/>
                  </a:lnTo>
                  <a:lnTo>
                    <a:pt x="870228" y="353833"/>
                  </a:lnTo>
                  <a:lnTo>
                    <a:pt x="934859" y="333020"/>
                  </a:lnTo>
                  <a:lnTo>
                    <a:pt x="999489" y="312206"/>
                  </a:lnTo>
                  <a:lnTo>
                    <a:pt x="1064120" y="291392"/>
                  </a:lnTo>
                  <a:lnTo>
                    <a:pt x="1128751" y="270578"/>
                  </a:lnTo>
                  <a:lnTo>
                    <a:pt x="1193381" y="249765"/>
                  </a:lnTo>
                  <a:lnTo>
                    <a:pt x="1258012" y="228951"/>
                  </a:lnTo>
                  <a:lnTo>
                    <a:pt x="1322643" y="208137"/>
                  </a:lnTo>
                  <a:lnTo>
                    <a:pt x="1387273" y="187323"/>
                  </a:lnTo>
                  <a:lnTo>
                    <a:pt x="1451904" y="166510"/>
                  </a:lnTo>
                  <a:lnTo>
                    <a:pt x="1516535" y="145696"/>
                  </a:lnTo>
                  <a:lnTo>
                    <a:pt x="1581165" y="124882"/>
                  </a:lnTo>
                  <a:lnTo>
                    <a:pt x="1645796" y="104068"/>
                  </a:lnTo>
                  <a:lnTo>
                    <a:pt x="1710427" y="83255"/>
                  </a:lnTo>
                  <a:lnTo>
                    <a:pt x="1775058" y="62441"/>
                  </a:lnTo>
                  <a:lnTo>
                    <a:pt x="1839688" y="41627"/>
                  </a:lnTo>
                  <a:lnTo>
                    <a:pt x="1904319" y="20813"/>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1" name="pg11"/>
            <p:cNvSpPr/>
            <p:nvPr/>
          </p:nvSpPr>
          <p:spPr>
            <a:xfrm>
              <a:off x="766726" y="2877389"/>
              <a:ext cx="1968950" cy="556643"/>
            </a:xfrm>
            <a:custGeom>
              <a:avLst/>
              <a:pathLst>
                <a:path w="1968950" h="556643">
                  <a:moveTo>
                    <a:pt x="1968950" y="533599"/>
                  </a:moveTo>
                  <a:lnTo>
                    <a:pt x="1903591" y="515199"/>
                  </a:lnTo>
                  <a:lnTo>
                    <a:pt x="1838232" y="496799"/>
                  </a:lnTo>
                  <a:lnTo>
                    <a:pt x="1772873" y="478399"/>
                  </a:lnTo>
                  <a:lnTo>
                    <a:pt x="1707514" y="459999"/>
                  </a:lnTo>
                  <a:lnTo>
                    <a:pt x="1642155" y="441599"/>
                  </a:lnTo>
                  <a:lnTo>
                    <a:pt x="1576797" y="423199"/>
                  </a:lnTo>
                  <a:lnTo>
                    <a:pt x="1511438" y="404799"/>
                  </a:lnTo>
                  <a:lnTo>
                    <a:pt x="1446079" y="386399"/>
                  </a:lnTo>
                  <a:lnTo>
                    <a:pt x="1380720" y="367999"/>
                  </a:lnTo>
                  <a:lnTo>
                    <a:pt x="1315361" y="349599"/>
                  </a:lnTo>
                  <a:lnTo>
                    <a:pt x="1250002" y="331199"/>
                  </a:lnTo>
                  <a:lnTo>
                    <a:pt x="1184643" y="312799"/>
                  </a:lnTo>
                  <a:lnTo>
                    <a:pt x="1119284" y="294399"/>
                  </a:lnTo>
                  <a:lnTo>
                    <a:pt x="1053926" y="275999"/>
                  </a:lnTo>
                  <a:lnTo>
                    <a:pt x="988567" y="257599"/>
                  </a:lnTo>
                  <a:lnTo>
                    <a:pt x="923208" y="239199"/>
                  </a:lnTo>
                  <a:lnTo>
                    <a:pt x="857849" y="220799"/>
                  </a:lnTo>
                  <a:lnTo>
                    <a:pt x="792490" y="202399"/>
                  </a:lnTo>
                  <a:lnTo>
                    <a:pt x="727131" y="183999"/>
                  </a:lnTo>
                  <a:lnTo>
                    <a:pt x="661772" y="165599"/>
                  </a:lnTo>
                  <a:lnTo>
                    <a:pt x="596414" y="147199"/>
                  </a:lnTo>
                  <a:lnTo>
                    <a:pt x="531055" y="128799"/>
                  </a:lnTo>
                  <a:lnTo>
                    <a:pt x="465696" y="110399"/>
                  </a:lnTo>
                  <a:lnTo>
                    <a:pt x="400337" y="91999"/>
                  </a:lnTo>
                  <a:lnTo>
                    <a:pt x="334978" y="73599"/>
                  </a:lnTo>
                  <a:lnTo>
                    <a:pt x="269619" y="55199"/>
                  </a:lnTo>
                  <a:lnTo>
                    <a:pt x="204260" y="36799"/>
                  </a:lnTo>
                  <a:lnTo>
                    <a:pt x="138901" y="18399"/>
                  </a:lnTo>
                  <a:lnTo>
                    <a:pt x="73543" y="0"/>
                  </a:lnTo>
                  <a:lnTo>
                    <a:pt x="55674" y="68116"/>
                  </a:lnTo>
                  <a:lnTo>
                    <a:pt x="40253" y="136828"/>
                  </a:lnTo>
                  <a:lnTo>
                    <a:pt x="27299" y="206048"/>
                  </a:lnTo>
                  <a:lnTo>
                    <a:pt x="16828" y="275686"/>
                  </a:lnTo>
                  <a:lnTo>
                    <a:pt x="8855" y="345655"/>
                  </a:lnTo>
                  <a:lnTo>
                    <a:pt x="3388" y="415864"/>
                  </a:lnTo>
                  <a:lnTo>
                    <a:pt x="435" y="486223"/>
                  </a:lnTo>
                  <a:lnTo>
                    <a:pt x="0" y="556643"/>
                  </a:lnTo>
                  <a:lnTo>
                    <a:pt x="67894" y="555848"/>
                  </a:lnTo>
                  <a:lnTo>
                    <a:pt x="135789" y="555054"/>
                  </a:lnTo>
                  <a:lnTo>
                    <a:pt x="203684" y="554259"/>
                  </a:lnTo>
                  <a:lnTo>
                    <a:pt x="271579" y="553465"/>
                  </a:lnTo>
                  <a:lnTo>
                    <a:pt x="339474" y="552670"/>
                  </a:lnTo>
                  <a:lnTo>
                    <a:pt x="407369" y="551875"/>
                  </a:lnTo>
                  <a:lnTo>
                    <a:pt x="475263" y="551081"/>
                  </a:lnTo>
                  <a:lnTo>
                    <a:pt x="543158" y="550286"/>
                  </a:lnTo>
                  <a:lnTo>
                    <a:pt x="611053" y="549491"/>
                  </a:lnTo>
                  <a:lnTo>
                    <a:pt x="678948" y="548697"/>
                  </a:lnTo>
                  <a:lnTo>
                    <a:pt x="746843" y="547902"/>
                  </a:lnTo>
                  <a:lnTo>
                    <a:pt x="814738" y="547107"/>
                  </a:lnTo>
                  <a:lnTo>
                    <a:pt x="882632" y="546313"/>
                  </a:lnTo>
                  <a:lnTo>
                    <a:pt x="950527" y="545518"/>
                  </a:lnTo>
                  <a:lnTo>
                    <a:pt x="1018422" y="544723"/>
                  </a:lnTo>
                  <a:lnTo>
                    <a:pt x="1086317" y="543929"/>
                  </a:lnTo>
                  <a:lnTo>
                    <a:pt x="1154212" y="543134"/>
                  </a:lnTo>
                  <a:lnTo>
                    <a:pt x="1222107" y="542340"/>
                  </a:lnTo>
                  <a:lnTo>
                    <a:pt x="1290001" y="541545"/>
                  </a:lnTo>
                  <a:lnTo>
                    <a:pt x="1357896" y="540750"/>
                  </a:lnTo>
                  <a:lnTo>
                    <a:pt x="1425791" y="539956"/>
                  </a:lnTo>
                  <a:lnTo>
                    <a:pt x="1493686" y="539161"/>
                  </a:lnTo>
                  <a:lnTo>
                    <a:pt x="1561581" y="538366"/>
                  </a:lnTo>
                  <a:lnTo>
                    <a:pt x="1629476" y="537572"/>
                  </a:lnTo>
                  <a:lnTo>
                    <a:pt x="1697370" y="536777"/>
                  </a:lnTo>
                  <a:lnTo>
                    <a:pt x="1765265" y="535982"/>
                  </a:lnTo>
                  <a:lnTo>
                    <a:pt x="1833160" y="535188"/>
                  </a:lnTo>
                  <a:lnTo>
                    <a:pt x="1901055" y="534393"/>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2" name="pg12"/>
            <p:cNvSpPr/>
            <p:nvPr/>
          </p:nvSpPr>
          <p:spPr>
            <a:xfrm>
              <a:off x="840269" y="2504759"/>
              <a:ext cx="1895407" cy="906228"/>
            </a:xfrm>
            <a:custGeom>
              <a:avLst/>
              <a:pathLst>
                <a:path w="1895407" h="906228">
                  <a:moveTo>
                    <a:pt x="1895407" y="906228"/>
                  </a:moveTo>
                  <a:lnTo>
                    <a:pt x="1835125" y="874979"/>
                  </a:lnTo>
                  <a:lnTo>
                    <a:pt x="1774844" y="843730"/>
                  </a:lnTo>
                  <a:lnTo>
                    <a:pt x="1714563" y="812481"/>
                  </a:lnTo>
                  <a:lnTo>
                    <a:pt x="1654282" y="781231"/>
                  </a:lnTo>
                  <a:lnTo>
                    <a:pt x="1594001" y="749982"/>
                  </a:lnTo>
                  <a:lnTo>
                    <a:pt x="1533719" y="718733"/>
                  </a:lnTo>
                  <a:lnTo>
                    <a:pt x="1473438" y="687483"/>
                  </a:lnTo>
                  <a:lnTo>
                    <a:pt x="1413157" y="656234"/>
                  </a:lnTo>
                  <a:lnTo>
                    <a:pt x="1352876" y="624985"/>
                  </a:lnTo>
                  <a:lnTo>
                    <a:pt x="1292595" y="593736"/>
                  </a:lnTo>
                  <a:lnTo>
                    <a:pt x="1232313" y="562486"/>
                  </a:lnTo>
                  <a:lnTo>
                    <a:pt x="1172032" y="531237"/>
                  </a:lnTo>
                  <a:lnTo>
                    <a:pt x="1111751" y="499988"/>
                  </a:lnTo>
                  <a:lnTo>
                    <a:pt x="1051470" y="468739"/>
                  </a:lnTo>
                  <a:lnTo>
                    <a:pt x="991189" y="437489"/>
                  </a:lnTo>
                  <a:lnTo>
                    <a:pt x="930907" y="406240"/>
                  </a:lnTo>
                  <a:lnTo>
                    <a:pt x="870626" y="374991"/>
                  </a:lnTo>
                  <a:lnTo>
                    <a:pt x="810345" y="343741"/>
                  </a:lnTo>
                  <a:lnTo>
                    <a:pt x="750064" y="312492"/>
                  </a:lnTo>
                  <a:lnTo>
                    <a:pt x="689783" y="281243"/>
                  </a:lnTo>
                  <a:lnTo>
                    <a:pt x="629501" y="249994"/>
                  </a:lnTo>
                  <a:lnTo>
                    <a:pt x="569220" y="218744"/>
                  </a:lnTo>
                  <a:lnTo>
                    <a:pt x="508939" y="187495"/>
                  </a:lnTo>
                  <a:lnTo>
                    <a:pt x="448658" y="156246"/>
                  </a:lnTo>
                  <a:lnTo>
                    <a:pt x="388377" y="124997"/>
                  </a:lnTo>
                  <a:lnTo>
                    <a:pt x="328095" y="93747"/>
                  </a:lnTo>
                  <a:lnTo>
                    <a:pt x="267814" y="62498"/>
                  </a:lnTo>
                  <a:lnTo>
                    <a:pt x="207533" y="31249"/>
                  </a:lnTo>
                  <a:lnTo>
                    <a:pt x="147252" y="0"/>
                  </a:lnTo>
                  <a:lnTo>
                    <a:pt x="117480" y="59900"/>
                  </a:lnTo>
                  <a:lnTo>
                    <a:pt x="89760" y="120776"/>
                  </a:lnTo>
                  <a:lnTo>
                    <a:pt x="64123" y="182559"/>
                  </a:lnTo>
                  <a:lnTo>
                    <a:pt x="40600" y="245177"/>
                  </a:lnTo>
                  <a:lnTo>
                    <a:pt x="19217" y="308559"/>
                  </a:lnTo>
                  <a:lnTo>
                    <a:pt x="0" y="372629"/>
                  </a:lnTo>
                  <a:lnTo>
                    <a:pt x="65358" y="391029"/>
                  </a:lnTo>
                  <a:lnTo>
                    <a:pt x="130717" y="409429"/>
                  </a:lnTo>
                  <a:lnTo>
                    <a:pt x="196076" y="427829"/>
                  </a:lnTo>
                  <a:lnTo>
                    <a:pt x="261435" y="446229"/>
                  </a:lnTo>
                  <a:lnTo>
                    <a:pt x="326794" y="464629"/>
                  </a:lnTo>
                  <a:lnTo>
                    <a:pt x="392153" y="483029"/>
                  </a:lnTo>
                  <a:lnTo>
                    <a:pt x="457512" y="501429"/>
                  </a:lnTo>
                  <a:lnTo>
                    <a:pt x="522870" y="519829"/>
                  </a:lnTo>
                  <a:lnTo>
                    <a:pt x="588229" y="538229"/>
                  </a:lnTo>
                  <a:lnTo>
                    <a:pt x="653588" y="556629"/>
                  </a:lnTo>
                  <a:lnTo>
                    <a:pt x="718947" y="575029"/>
                  </a:lnTo>
                  <a:lnTo>
                    <a:pt x="784306" y="593429"/>
                  </a:lnTo>
                  <a:lnTo>
                    <a:pt x="849665" y="611829"/>
                  </a:lnTo>
                  <a:lnTo>
                    <a:pt x="915024" y="630229"/>
                  </a:lnTo>
                  <a:lnTo>
                    <a:pt x="980382" y="648629"/>
                  </a:lnTo>
                  <a:lnTo>
                    <a:pt x="1045741" y="667029"/>
                  </a:lnTo>
                  <a:lnTo>
                    <a:pt x="1111100" y="685429"/>
                  </a:lnTo>
                  <a:lnTo>
                    <a:pt x="1176459" y="703829"/>
                  </a:lnTo>
                  <a:lnTo>
                    <a:pt x="1241818" y="722229"/>
                  </a:lnTo>
                  <a:lnTo>
                    <a:pt x="1307177" y="740629"/>
                  </a:lnTo>
                  <a:lnTo>
                    <a:pt x="1372536" y="759029"/>
                  </a:lnTo>
                  <a:lnTo>
                    <a:pt x="1437895" y="777429"/>
                  </a:lnTo>
                  <a:lnTo>
                    <a:pt x="1503253" y="795829"/>
                  </a:lnTo>
                  <a:lnTo>
                    <a:pt x="1568612" y="814228"/>
                  </a:lnTo>
                  <a:lnTo>
                    <a:pt x="1633971" y="832628"/>
                  </a:lnTo>
                  <a:lnTo>
                    <a:pt x="1699330" y="851028"/>
                  </a:lnTo>
                  <a:lnTo>
                    <a:pt x="1764689" y="869428"/>
                  </a:lnTo>
                  <a:lnTo>
                    <a:pt x="1830048" y="887828"/>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3" name="pg13"/>
            <p:cNvSpPr/>
            <p:nvPr/>
          </p:nvSpPr>
          <p:spPr>
            <a:xfrm>
              <a:off x="987521" y="2217110"/>
              <a:ext cx="1748154" cy="1193878"/>
            </a:xfrm>
            <a:custGeom>
              <a:avLst/>
              <a:pathLst>
                <a:path w="1748154" h="1193878">
                  <a:moveTo>
                    <a:pt x="1748154" y="1193878"/>
                  </a:moveTo>
                  <a:lnTo>
                    <a:pt x="1694159" y="1152709"/>
                  </a:lnTo>
                  <a:lnTo>
                    <a:pt x="1640163" y="1111541"/>
                  </a:lnTo>
                  <a:lnTo>
                    <a:pt x="1586168" y="1070373"/>
                  </a:lnTo>
                  <a:lnTo>
                    <a:pt x="1532172" y="1029205"/>
                  </a:lnTo>
                  <a:lnTo>
                    <a:pt x="1478177" y="988036"/>
                  </a:lnTo>
                  <a:lnTo>
                    <a:pt x="1424181" y="946868"/>
                  </a:lnTo>
                  <a:lnTo>
                    <a:pt x="1370186" y="905700"/>
                  </a:lnTo>
                  <a:lnTo>
                    <a:pt x="1316190" y="864532"/>
                  </a:lnTo>
                  <a:lnTo>
                    <a:pt x="1262194" y="823364"/>
                  </a:lnTo>
                  <a:lnTo>
                    <a:pt x="1208199" y="782195"/>
                  </a:lnTo>
                  <a:lnTo>
                    <a:pt x="1154203" y="741027"/>
                  </a:lnTo>
                  <a:lnTo>
                    <a:pt x="1100208" y="699859"/>
                  </a:lnTo>
                  <a:lnTo>
                    <a:pt x="1046212" y="658691"/>
                  </a:lnTo>
                  <a:lnTo>
                    <a:pt x="992217" y="617523"/>
                  </a:lnTo>
                  <a:lnTo>
                    <a:pt x="938221" y="576354"/>
                  </a:lnTo>
                  <a:lnTo>
                    <a:pt x="884226" y="535186"/>
                  </a:lnTo>
                  <a:lnTo>
                    <a:pt x="830230" y="494018"/>
                  </a:lnTo>
                  <a:lnTo>
                    <a:pt x="776235" y="452850"/>
                  </a:lnTo>
                  <a:lnTo>
                    <a:pt x="722239" y="411682"/>
                  </a:lnTo>
                  <a:lnTo>
                    <a:pt x="668243" y="370513"/>
                  </a:lnTo>
                  <a:lnTo>
                    <a:pt x="614248" y="329345"/>
                  </a:lnTo>
                  <a:lnTo>
                    <a:pt x="560252" y="288177"/>
                  </a:lnTo>
                  <a:lnTo>
                    <a:pt x="506257" y="247009"/>
                  </a:lnTo>
                  <a:lnTo>
                    <a:pt x="452261" y="205841"/>
                  </a:lnTo>
                  <a:lnTo>
                    <a:pt x="398266" y="164672"/>
                  </a:lnTo>
                  <a:lnTo>
                    <a:pt x="344270" y="123504"/>
                  </a:lnTo>
                  <a:lnTo>
                    <a:pt x="290275" y="82336"/>
                  </a:lnTo>
                  <a:lnTo>
                    <a:pt x="236279" y="41168"/>
                  </a:lnTo>
                  <a:lnTo>
                    <a:pt x="182284" y="0"/>
                  </a:lnTo>
                  <a:lnTo>
                    <a:pt x="141884" y="54934"/>
                  </a:lnTo>
                  <a:lnTo>
                    <a:pt x="103411" y="111235"/>
                  </a:lnTo>
                  <a:lnTo>
                    <a:pt x="66911" y="168834"/>
                  </a:lnTo>
                  <a:lnTo>
                    <a:pt x="32426" y="227662"/>
                  </a:lnTo>
                  <a:lnTo>
                    <a:pt x="0" y="287649"/>
                  </a:lnTo>
                  <a:lnTo>
                    <a:pt x="60281" y="318898"/>
                  </a:lnTo>
                  <a:lnTo>
                    <a:pt x="120562" y="350147"/>
                  </a:lnTo>
                  <a:lnTo>
                    <a:pt x="180843" y="381397"/>
                  </a:lnTo>
                  <a:lnTo>
                    <a:pt x="241124" y="412646"/>
                  </a:lnTo>
                  <a:lnTo>
                    <a:pt x="301406" y="443895"/>
                  </a:lnTo>
                  <a:lnTo>
                    <a:pt x="361687" y="475144"/>
                  </a:lnTo>
                  <a:lnTo>
                    <a:pt x="421968" y="506394"/>
                  </a:lnTo>
                  <a:lnTo>
                    <a:pt x="482249" y="537643"/>
                  </a:lnTo>
                  <a:lnTo>
                    <a:pt x="542530" y="568892"/>
                  </a:lnTo>
                  <a:lnTo>
                    <a:pt x="602812" y="600141"/>
                  </a:lnTo>
                  <a:lnTo>
                    <a:pt x="663093" y="631391"/>
                  </a:lnTo>
                  <a:lnTo>
                    <a:pt x="723374" y="662640"/>
                  </a:lnTo>
                  <a:lnTo>
                    <a:pt x="783655" y="693889"/>
                  </a:lnTo>
                  <a:lnTo>
                    <a:pt x="843936" y="725138"/>
                  </a:lnTo>
                  <a:lnTo>
                    <a:pt x="904218" y="756388"/>
                  </a:lnTo>
                  <a:lnTo>
                    <a:pt x="964499" y="787637"/>
                  </a:lnTo>
                  <a:lnTo>
                    <a:pt x="1024780" y="818886"/>
                  </a:lnTo>
                  <a:lnTo>
                    <a:pt x="1085061" y="850136"/>
                  </a:lnTo>
                  <a:lnTo>
                    <a:pt x="1145342" y="881385"/>
                  </a:lnTo>
                  <a:lnTo>
                    <a:pt x="1205624" y="912634"/>
                  </a:lnTo>
                  <a:lnTo>
                    <a:pt x="1265905" y="943883"/>
                  </a:lnTo>
                  <a:lnTo>
                    <a:pt x="1326186" y="975133"/>
                  </a:lnTo>
                  <a:lnTo>
                    <a:pt x="1386467" y="1006382"/>
                  </a:lnTo>
                  <a:lnTo>
                    <a:pt x="1446748" y="1037631"/>
                  </a:lnTo>
                  <a:lnTo>
                    <a:pt x="1507030" y="1068880"/>
                  </a:lnTo>
                  <a:lnTo>
                    <a:pt x="1567311" y="1100130"/>
                  </a:lnTo>
                  <a:lnTo>
                    <a:pt x="1627592" y="1131379"/>
                  </a:lnTo>
                  <a:lnTo>
                    <a:pt x="1687873" y="1162628"/>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4" name="pg14"/>
            <p:cNvSpPr/>
            <p:nvPr/>
          </p:nvSpPr>
          <p:spPr>
            <a:xfrm>
              <a:off x="1169805" y="1966640"/>
              <a:ext cx="1565870" cy="1444348"/>
            </a:xfrm>
            <a:custGeom>
              <a:avLst/>
              <a:pathLst>
                <a:path w="1565870" h="1444348">
                  <a:moveTo>
                    <a:pt x="1565870" y="1444348"/>
                  </a:moveTo>
                  <a:lnTo>
                    <a:pt x="1519721" y="1394543"/>
                  </a:lnTo>
                  <a:lnTo>
                    <a:pt x="1473571" y="1344738"/>
                  </a:lnTo>
                  <a:lnTo>
                    <a:pt x="1427421" y="1294933"/>
                  </a:lnTo>
                  <a:lnTo>
                    <a:pt x="1381272" y="1245127"/>
                  </a:lnTo>
                  <a:lnTo>
                    <a:pt x="1335122" y="1195322"/>
                  </a:lnTo>
                  <a:lnTo>
                    <a:pt x="1288972" y="1145517"/>
                  </a:lnTo>
                  <a:lnTo>
                    <a:pt x="1242823" y="1095712"/>
                  </a:lnTo>
                  <a:lnTo>
                    <a:pt x="1196673" y="1045907"/>
                  </a:lnTo>
                  <a:lnTo>
                    <a:pt x="1150523" y="996102"/>
                  </a:lnTo>
                  <a:lnTo>
                    <a:pt x="1104374" y="946297"/>
                  </a:lnTo>
                  <a:lnTo>
                    <a:pt x="1058224" y="896492"/>
                  </a:lnTo>
                  <a:lnTo>
                    <a:pt x="1012074" y="846686"/>
                  </a:lnTo>
                  <a:lnTo>
                    <a:pt x="965925" y="796881"/>
                  </a:lnTo>
                  <a:lnTo>
                    <a:pt x="919775" y="747076"/>
                  </a:lnTo>
                  <a:lnTo>
                    <a:pt x="873625" y="697271"/>
                  </a:lnTo>
                  <a:lnTo>
                    <a:pt x="827476" y="647466"/>
                  </a:lnTo>
                  <a:lnTo>
                    <a:pt x="781326" y="597661"/>
                  </a:lnTo>
                  <a:lnTo>
                    <a:pt x="735176" y="547856"/>
                  </a:lnTo>
                  <a:lnTo>
                    <a:pt x="689027" y="498051"/>
                  </a:lnTo>
                  <a:lnTo>
                    <a:pt x="642877" y="448246"/>
                  </a:lnTo>
                  <a:lnTo>
                    <a:pt x="596728" y="398440"/>
                  </a:lnTo>
                  <a:lnTo>
                    <a:pt x="550578" y="348635"/>
                  </a:lnTo>
                  <a:lnTo>
                    <a:pt x="504428" y="298830"/>
                  </a:lnTo>
                  <a:lnTo>
                    <a:pt x="458279" y="249025"/>
                  </a:lnTo>
                  <a:lnTo>
                    <a:pt x="412129" y="199220"/>
                  </a:lnTo>
                  <a:lnTo>
                    <a:pt x="365979" y="149415"/>
                  </a:lnTo>
                  <a:lnTo>
                    <a:pt x="319830" y="99610"/>
                  </a:lnTo>
                  <a:lnTo>
                    <a:pt x="273680" y="49805"/>
                  </a:lnTo>
                  <a:lnTo>
                    <a:pt x="227530" y="0"/>
                  </a:lnTo>
                  <a:lnTo>
                    <a:pt x="178629" y="46901"/>
                  </a:lnTo>
                  <a:lnTo>
                    <a:pt x="131370" y="95457"/>
                  </a:lnTo>
                  <a:lnTo>
                    <a:pt x="85810" y="145611"/>
                  </a:lnTo>
                  <a:lnTo>
                    <a:pt x="42003" y="197302"/>
                  </a:lnTo>
                  <a:lnTo>
                    <a:pt x="0" y="250470"/>
                  </a:lnTo>
                  <a:lnTo>
                    <a:pt x="53995" y="291638"/>
                  </a:lnTo>
                  <a:lnTo>
                    <a:pt x="107991" y="332806"/>
                  </a:lnTo>
                  <a:lnTo>
                    <a:pt x="161986" y="373974"/>
                  </a:lnTo>
                  <a:lnTo>
                    <a:pt x="215982" y="415143"/>
                  </a:lnTo>
                  <a:lnTo>
                    <a:pt x="269977" y="456311"/>
                  </a:lnTo>
                  <a:lnTo>
                    <a:pt x="323973" y="497479"/>
                  </a:lnTo>
                  <a:lnTo>
                    <a:pt x="377968" y="538647"/>
                  </a:lnTo>
                  <a:lnTo>
                    <a:pt x="431964" y="579815"/>
                  </a:lnTo>
                  <a:lnTo>
                    <a:pt x="485959" y="620984"/>
                  </a:lnTo>
                  <a:lnTo>
                    <a:pt x="539955" y="662152"/>
                  </a:lnTo>
                  <a:lnTo>
                    <a:pt x="593950" y="703320"/>
                  </a:lnTo>
                  <a:lnTo>
                    <a:pt x="647946" y="744488"/>
                  </a:lnTo>
                  <a:lnTo>
                    <a:pt x="701942" y="785657"/>
                  </a:lnTo>
                  <a:lnTo>
                    <a:pt x="755937" y="826825"/>
                  </a:lnTo>
                  <a:lnTo>
                    <a:pt x="809933" y="867993"/>
                  </a:lnTo>
                  <a:lnTo>
                    <a:pt x="863928" y="909161"/>
                  </a:lnTo>
                  <a:lnTo>
                    <a:pt x="917924" y="950329"/>
                  </a:lnTo>
                  <a:lnTo>
                    <a:pt x="971919" y="991498"/>
                  </a:lnTo>
                  <a:lnTo>
                    <a:pt x="1025915" y="1032666"/>
                  </a:lnTo>
                  <a:lnTo>
                    <a:pt x="1079910" y="1073834"/>
                  </a:lnTo>
                  <a:lnTo>
                    <a:pt x="1133906" y="1115002"/>
                  </a:lnTo>
                  <a:lnTo>
                    <a:pt x="1187901" y="1156170"/>
                  </a:lnTo>
                  <a:lnTo>
                    <a:pt x="1241897" y="1197339"/>
                  </a:lnTo>
                  <a:lnTo>
                    <a:pt x="1295893" y="1238507"/>
                  </a:lnTo>
                  <a:lnTo>
                    <a:pt x="1349888" y="1279675"/>
                  </a:lnTo>
                  <a:lnTo>
                    <a:pt x="1403884" y="1320843"/>
                  </a:lnTo>
                  <a:lnTo>
                    <a:pt x="1457879" y="1362011"/>
                  </a:lnTo>
                  <a:lnTo>
                    <a:pt x="1511875" y="1403180"/>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5" name="pg15"/>
            <p:cNvSpPr/>
            <p:nvPr/>
          </p:nvSpPr>
          <p:spPr>
            <a:xfrm>
              <a:off x="1397336" y="1785756"/>
              <a:ext cx="1338339" cy="1625232"/>
            </a:xfrm>
            <a:custGeom>
              <a:avLst/>
              <a:pathLst>
                <a:path w="1338339" h="1625232">
                  <a:moveTo>
                    <a:pt x="1338339" y="1625232"/>
                  </a:moveTo>
                  <a:lnTo>
                    <a:pt x="1300004" y="1569189"/>
                  </a:lnTo>
                  <a:lnTo>
                    <a:pt x="1261669" y="1513147"/>
                  </a:lnTo>
                  <a:lnTo>
                    <a:pt x="1223334" y="1457104"/>
                  </a:lnTo>
                  <a:lnTo>
                    <a:pt x="1184999" y="1401062"/>
                  </a:lnTo>
                  <a:lnTo>
                    <a:pt x="1146664" y="1345019"/>
                  </a:lnTo>
                  <a:lnTo>
                    <a:pt x="1108329" y="1288977"/>
                  </a:lnTo>
                  <a:lnTo>
                    <a:pt x="1069994" y="1232934"/>
                  </a:lnTo>
                  <a:lnTo>
                    <a:pt x="1031659" y="1176892"/>
                  </a:lnTo>
                  <a:lnTo>
                    <a:pt x="993324" y="1120849"/>
                  </a:lnTo>
                  <a:lnTo>
                    <a:pt x="954989" y="1064807"/>
                  </a:lnTo>
                  <a:lnTo>
                    <a:pt x="916654" y="1008764"/>
                  </a:lnTo>
                  <a:lnTo>
                    <a:pt x="878318" y="952722"/>
                  </a:lnTo>
                  <a:lnTo>
                    <a:pt x="839983" y="896679"/>
                  </a:lnTo>
                  <a:lnTo>
                    <a:pt x="801648" y="840637"/>
                  </a:lnTo>
                  <a:lnTo>
                    <a:pt x="763313" y="784594"/>
                  </a:lnTo>
                  <a:lnTo>
                    <a:pt x="724978" y="728552"/>
                  </a:lnTo>
                  <a:lnTo>
                    <a:pt x="686643" y="672509"/>
                  </a:lnTo>
                  <a:lnTo>
                    <a:pt x="648308" y="616467"/>
                  </a:lnTo>
                  <a:lnTo>
                    <a:pt x="609973" y="560424"/>
                  </a:lnTo>
                  <a:lnTo>
                    <a:pt x="571638" y="504382"/>
                  </a:lnTo>
                  <a:lnTo>
                    <a:pt x="533303" y="448339"/>
                  </a:lnTo>
                  <a:lnTo>
                    <a:pt x="494968" y="392297"/>
                  </a:lnTo>
                  <a:lnTo>
                    <a:pt x="456633" y="336254"/>
                  </a:lnTo>
                  <a:lnTo>
                    <a:pt x="418298" y="280212"/>
                  </a:lnTo>
                  <a:lnTo>
                    <a:pt x="379962" y="224169"/>
                  </a:lnTo>
                  <a:lnTo>
                    <a:pt x="341627" y="168127"/>
                  </a:lnTo>
                  <a:lnTo>
                    <a:pt x="303292" y="112084"/>
                  </a:lnTo>
                  <a:lnTo>
                    <a:pt x="264957" y="56042"/>
                  </a:lnTo>
                  <a:lnTo>
                    <a:pt x="226622" y="0"/>
                  </a:lnTo>
                  <a:lnTo>
                    <a:pt x="167505" y="42057"/>
                  </a:lnTo>
                  <a:lnTo>
                    <a:pt x="109977" y="86264"/>
                  </a:lnTo>
                  <a:lnTo>
                    <a:pt x="54116" y="132561"/>
                  </a:lnTo>
                  <a:lnTo>
                    <a:pt x="0" y="180884"/>
                  </a:lnTo>
                  <a:lnTo>
                    <a:pt x="46149" y="230689"/>
                  </a:lnTo>
                  <a:lnTo>
                    <a:pt x="92299" y="280494"/>
                  </a:lnTo>
                  <a:lnTo>
                    <a:pt x="138448" y="330299"/>
                  </a:lnTo>
                  <a:lnTo>
                    <a:pt x="184598" y="380104"/>
                  </a:lnTo>
                  <a:lnTo>
                    <a:pt x="230748" y="429909"/>
                  </a:lnTo>
                  <a:lnTo>
                    <a:pt x="276897" y="479714"/>
                  </a:lnTo>
                  <a:lnTo>
                    <a:pt x="323047" y="529519"/>
                  </a:lnTo>
                  <a:lnTo>
                    <a:pt x="369197" y="579325"/>
                  </a:lnTo>
                  <a:lnTo>
                    <a:pt x="415346" y="629130"/>
                  </a:lnTo>
                  <a:lnTo>
                    <a:pt x="461496" y="678935"/>
                  </a:lnTo>
                  <a:lnTo>
                    <a:pt x="507646" y="728740"/>
                  </a:lnTo>
                  <a:lnTo>
                    <a:pt x="553795" y="778545"/>
                  </a:lnTo>
                  <a:lnTo>
                    <a:pt x="599945" y="828350"/>
                  </a:lnTo>
                  <a:lnTo>
                    <a:pt x="646095" y="878155"/>
                  </a:lnTo>
                  <a:lnTo>
                    <a:pt x="692244" y="927960"/>
                  </a:lnTo>
                  <a:lnTo>
                    <a:pt x="738394" y="977765"/>
                  </a:lnTo>
                  <a:lnTo>
                    <a:pt x="784544" y="1027571"/>
                  </a:lnTo>
                  <a:lnTo>
                    <a:pt x="830693" y="1077376"/>
                  </a:lnTo>
                  <a:lnTo>
                    <a:pt x="876843" y="1127181"/>
                  </a:lnTo>
                  <a:lnTo>
                    <a:pt x="922993" y="1176986"/>
                  </a:lnTo>
                  <a:lnTo>
                    <a:pt x="969142" y="1226791"/>
                  </a:lnTo>
                  <a:lnTo>
                    <a:pt x="1015292" y="1276596"/>
                  </a:lnTo>
                  <a:lnTo>
                    <a:pt x="1061442" y="1326401"/>
                  </a:lnTo>
                  <a:lnTo>
                    <a:pt x="1107591" y="1376206"/>
                  </a:lnTo>
                  <a:lnTo>
                    <a:pt x="1153741" y="1426012"/>
                  </a:lnTo>
                  <a:lnTo>
                    <a:pt x="1199890" y="1475817"/>
                  </a:lnTo>
                  <a:lnTo>
                    <a:pt x="1246040" y="1525622"/>
                  </a:lnTo>
                  <a:lnTo>
                    <a:pt x="1292190" y="1575427"/>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6" name="pg16"/>
            <p:cNvSpPr/>
            <p:nvPr/>
          </p:nvSpPr>
          <p:spPr>
            <a:xfrm>
              <a:off x="1623959" y="1687909"/>
              <a:ext cx="1111717" cy="1723079"/>
            </a:xfrm>
            <a:custGeom>
              <a:avLst/>
              <a:pathLst>
                <a:path w="1111717" h="1723079">
                  <a:moveTo>
                    <a:pt x="1111717" y="1723079"/>
                  </a:moveTo>
                  <a:lnTo>
                    <a:pt x="1078853" y="1663662"/>
                  </a:lnTo>
                  <a:lnTo>
                    <a:pt x="1045990" y="1604246"/>
                  </a:lnTo>
                  <a:lnTo>
                    <a:pt x="1013126" y="1544829"/>
                  </a:lnTo>
                  <a:lnTo>
                    <a:pt x="980262" y="1485412"/>
                  </a:lnTo>
                  <a:lnTo>
                    <a:pt x="947399" y="1425996"/>
                  </a:lnTo>
                  <a:lnTo>
                    <a:pt x="914535" y="1366579"/>
                  </a:lnTo>
                  <a:lnTo>
                    <a:pt x="881671" y="1307163"/>
                  </a:lnTo>
                  <a:lnTo>
                    <a:pt x="848808" y="1247746"/>
                  </a:lnTo>
                  <a:lnTo>
                    <a:pt x="815944" y="1188330"/>
                  </a:lnTo>
                  <a:lnTo>
                    <a:pt x="783081" y="1128913"/>
                  </a:lnTo>
                  <a:lnTo>
                    <a:pt x="750217" y="1069497"/>
                  </a:lnTo>
                  <a:lnTo>
                    <a:pt x="717353" y="1010080"/>
                  </a:lnTo>
                  <a:lnTo>
                    <a:pt x="684490" y="950664"/>
                  </a:lnTo>
                  <a:lnTo>
                    <a:pt x="651626" y="891247"/>
                  </a:lnTo>
                  <a:lnTo>
                    <a:pt x="618763" y="831831"/>
                  </a:lnTo>
                  <a:lnTo>
                    <a:pt x="585899" y="772414"/>
                  </a:lnTo>
                  <a:lnTo>
                    <a:pt x="553035" y="712998"/>
                  </a:lnTo>
                  <a:lnTo>
                    <a:pt x="520172" y="653581"/>
                  </a:lnTo>
                  <a:lnTo>
                    <a:pt x="487308" y="594165"/>
                  </a:lnTo>
                  <a:lnTo>
                    <a:pt x="454444" y="534748"/>
                  </a:lnTo>
                  <a:lnTo>
                    <a:pt x="421581" y="475332"/>
                  </a:lnTo>
                  <a:lnTo>
                    <a:pt x="388717" y="415915"/>
                  </a:lnTo>
                  <a:lnTo>
                    <a:pt x="355854" y="356499"/>
                  </a:lnTo>
                  <a:lnTo>
                    <a:pt x="322990" y="297082"/>
                  </a:lnTo>
                  <a:lnTo>
                    <a:pt x="290126" y="237666"/>
                  </a:lnTo>
                  <a:lnTo>
                    <a:pt x="257263" y="178249"/>
                  </a:lnTo>
                  <a:lnTo>
                    <a:pt x="224399" y="118833"/>
                  </a:lnTo>
                  <a:lnTo>
                    <a:pt x="191536" y="59416"/>
                  </a:lnTo>
                  <a:lnTo>
                    <a:pt x="158672" y="0"/>
                  </a:lnTo>
                  <a:lnTo>
                    <a:pt x="78177" y="47044"/>
                  </a:lnTo>
                  <a:lnTo>
                    <a:pt x="0" y="97846"/>
                  </a:lnTo>
                  <a:lnTo>
                    <a:pt x="38335" y="153889"/>
                  </a:lnTo>
                  <a:lnTo>
                    <a:pt x="76670" y="209931"/>
                  </a:lnTo>
                  <a:lnTo>
                    <a:pt x="115005" y="265974"/>
                  </a:lnTo>
                  <a:lnTo>
                    <a:pt x="153340" y="322016"/>
                  </a:lnTo>
                  <a:lnTo>
                    <a:pt x="191675" y="378059"/>
                  </a:lnTo>
                  <a:lnTo>
                    <a:pt x="230010" y="434101"/>
                  </a:lnTo>
                  <a:lnTo>
                    <a:pt x="268345" y="490144"/>
                  </a:lnTo>
                  <a:lnTo>
                    <a:pt x="306680" y="546186"/>
                  </a:lnTo>
                  <a:lnTo>
                    <a:pt x="345015" y="602229"/>
                  </a:lnTo>
                  <a:lnTo>
                    <a:pt x="383350" y="658271"/>
                  </a:lnTo>
                  <a:lnTo>
                    <a:pt x="421685" y="714314"/>
                  </a:lnTo>
                  <a:lnTo>
                    <a:pt x="460020" y="770356"/>
                  </a:lnTo>
                  <a:lnTo>
                    <a:pt x="498356" y="826399"/>
                  </a:lnTo>
                  <a:lnTo>
                    <a:pt x="536691" y="882441"/>
                  </a:lnTo>
                  <a:lnTo>
                    <a:pt x="575026" y="938484"/>
                  </a:lnTo>
                  <a:lnTo>
                    <a:pt x="613361" y="994526"/>
                  </a:lnTo>
                  <a:lnTo>
                    <a:pt x="651696" y="1050569"/>
                  </a:lnTo>
                  <a:lnTo>
                    <a:pt x="690031" y="1106611"/>
                  </a:lnTo>
                  <a:lnTo>
                    <a:pt x="728366" y="1162654"/>
                  </a:lnTo>
                  <a:lnTo>
                    <a:pt x="766701" y="1218696"/>
                  </a:lnTo>
                  <a:lnTo>
                    <a:pt x="805036" y="1274739"/>
                  </a:lnTo>
                  <a:lnTo>
                    <a:pt x="843371" y="1330781"/>
                  </a:lnTo>
                  <a:lnTo>
                    <a:pt x="881706" y="1386824"/>
                  </a:lnTo>
                  <a:lnTo>
                    <a:pt x="920041" y="1442866"/>
                  </a:lnTo>
                  <a:lnTo>
                    <a:pt x="958376" y="1498909"/>
                  </a:lnTo>
                  <a:lnTo>
                    <a:pt x="996712" y="1554951"/>
                  </a:lnTo>
                  <a:lnTo>
                    <a:pt x="1035047" y="1610994"/>
                  </a:lnTo>
                  <a:lnTo>
                    <a:pt x="1073382" y="1667036"/>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7" name="pg17"/>
            <p:cNvSpPr/>
            <p:nvPr/>
          </p:nvSpPr>
          <p:spPr>
            <a:xfrm>
              <a:off x="1782631" y="1605653"/>
              <a:ext cx="953044" cy="1805334"/>
            </a:xfrm>
            <a:custGeom>
              <a:avLst/>
              <a:pathLst>
                <a:path w="953044" h="1805334">
                  <a:moveTo>
                    <a:pt x="953044" y="1805334"/>
                  </a:moveTo>
                  <a:lnTo>
                    <a:pt x="925935" y="1743081"/>
                  </a:lnTo>
                  <a:lnTo>
                    <a:pt x="898826" y="1680828"/>
                  </a:lnTo>
                  <a:lnTo>
                    <a:pt x="871716" y="1618576"/>
                  </a:lnTo>
                  <a:lnTo>
                    <a:pt x="844607" y="1556323"/>
                  </a:lnTo>
                  <a:lnTo>
                    <a:pt x="817498" y="1494070"/>
                  </a:lnTo>
                  <a:lnTo>
                    <a:pt x="790389" y="1431817"/>
                  </a:lnTo>
                  <a:lnTo>
                    <a:pt x="763279" y="1369564"/>
                  </a:lnTo>
                  <a:lnTo>
                    <a:pt x="736170" y="1307311"/>
                  </a:lnTo>
                  <a:lnTo>
                    <a:pt x="709061" y="1245058"/>
                  </a:lnTo>
                  <a:lnTo>
                    <a:pt x="681952" y="1182805"/>
                  </a:lnTo>
                  <a:lnTo>
                    <a:pt x="654842" y="1120552"/>
                  </a:lnTo>
                  <a:lnTo>
                    <a:pt x="627733" y="1058299"/>
                  </a:lnTo>
                  <a:lnTo>
                    <a:pt x="600624" y="996046"/>
                  </a:lnTo>
                  <a:lnTo>
                    <a:pt x="573514" y="933793"/>
                  </a:lnTo>
                  <a:lnTo>
                    <a:pt x="546405" y="871540"/>
                  </a:lnTo>
                  <a:lnTo>
                    <a:pt x="519296" y="809288"/>
                  </a:lnTo>
                  <a:lnTo>
                    <a:pt x="492187" y="747035"/>
                  </a:lnTo>
                  <a:lnTo>
                    <a:pt x="465077" y="684782"/>
                  </a:lnTo>
                  <a:lnTo>
                    <a:pt x="437968" y="622529"/>
                  </a:lnTo>
                  <a:lnTo>
                    <a:pt x="410859" y="560276"/>
                  </a:lnTo>
                  <a:lnTo>
                    <a:pt x="383749" y="498023"/>
                  </a:lnTo>
                  <a:lnTo>
                    <a:pt x="356640" y="435770"/>
                  </a:lnTo>
                  <a:lnTo>
                    <a:pt x="329531" y="373517"/>
                  </a:lnTo>
                  <a:lnTo>
                    <a:pt x="302422" y="311264"/>
                  </a:lnTo>
                  <a:lnTo>
                    <a:pt x="275312" y="249011"/>
                  </a:lnTo>
                  <a:lnTo>
                    <a:pt x="248203" y="186758"/>
                  </a:lnTo>
                  <a:lnTo>
                    <a:pt x="221094" y="124505"/>
                  </a:lnTo>
                  <a:lnTo>
                    <a:pt x="193984" y="62252"/>
                  </a:lnTo>
                  <a:lnTo>
                    <a:pt x="166875" y="0"/>
                  </a:lnTo>
                  <a:lnTo>
                    <a:pt x="82465" y="39155"/>
                  </a:lnTo>
                  <a:lnTo>
                    <a:pt x="0" y="82255"/>
                  </a:lnTo>
                  <a:lnTo>
                    <a:pt x="32863" y="141672"/>
                  </a:lnTo>
                  <a:lnTo>
                    <a:pt x="65727" y="201088"/>
                  </a:lnTo>
                  <a:lnTo>
                    <a:pt x="98590" y="260505"/>
                  </a:lnTo>
                  <a:lnTo>
                    <a:pt x="131454" y="319921"/>
                  </a:lnTo>
                  <a:lnTo>
                    <a:pt x="164318" y="379338"/>
                  </a:lnTo>
                  <a:lnTo>
                    <a:pt x="197181" y="438754"/>
                  </a:lnTo>
                  <a:lnTo>
                    <a:pt x="230045" y="498171"/>
                  </a:lnTo>
                  <a:lnTo>
                    <a:pt x="262908" y="557587"/>
                  </a:lnTo>
                  <a:lnTo>
                    <a:pt x="295772" y="617004"/>
                  </a:lnTo>
                  <a:lnTo>
                    <a:pt x="328636" y="676420"/>
                  </a:lnTo>
                  <a:lnTo>
                    <a:pt x="361499" y="735837"/>
                  </a:lnTo>
                  <a:lnTo>
                    <a:pt x="394363" y="795254"/>
                  </a:lnTo>
                  <a:lnTo>
                    <a:pt x="427226" y="854670"/>
                  </a:lnTo>
                  <a:lnTo>
                    <a:pt x="460090" y="914087"/>
                  </a:lnTo>
                  <a:lnTo>
                    <a:pt x="492954" y="973503"/>
                  </a:lnTo>
                  <a:lnTo>
                    <a:pt x="525817" y="1032920"/>
                  </a:lnTo>
                  <a:lnTo>
                    <a:pt x="558681" y="1092336"/>
                  </a:lnTo>
                  <a:lnTo>
                    <a:pt x="591545" y="1151753"/>
                  </a:lnTo>
                  <a:lnTo>
                    <a:pt x="624408" y="1211169"/>
                  </a:lnTo>
                  <a:lnTo>
                    <a:pt x="657272" y="1270586"/>
                  </a:lnTo>
                  <a:lnTo>
                    <a:pt x="690135" y="1330002"/>
                  </a:lnTo>
                  <a:lnTo>
                    <a:pt x="722999" y="1389419"/>
                  </a:lnTo>
                  <a:lnTo>
                    <a:pt x="755863" y="1448835"/>
                  </a:lnTo>
                  <a:lnTo>
                    <a:pt x="788726" y="1508252"/>
                  </a:lnTo>
                  <a:lnTo>
                    <a:pt x="821590" y="1567668"/>
                  </a:lnTo>
                  <a:lnTo>
                    <a:pt x="854453" y="1627085"/>
                  </a:lnTo>
                  <a:lnTo>
                    <a:pt x="887317" y="1686501"/>
                  </a:lnTo>
                  <a:lnTo>
                    <a:pt x="920181" y="1745918"/>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8" name="pg18"/>
            <p:cNvSpPr/>
            <p:nvPr/>
          </p:nvSpPr>
          <p:spPr>
            <a:xfrm>
              <a:off x="1949507" y="1546873"/>
              <a:ext cx="786169" cy="1864114"/>
            </a:xfrm>
            <a:custGeom>
              <a:avLst/>
              <a:pathLst>
                <a:path w="786169" h="1864114">
                  <a:moveTo>
                    <a:pt x="786169" y="1864114"/>
                  </a:moveTo>
                  <a:lnTo>
                    <a:pt x="764295" y="1799835"/>
                  </a:lnTo>
                  <a:lnTo>
                    <a:pt x="742422" y="1735555"/>
                  </a:lnTo>
                  <a:lnTo>
                    <a:pt x="720549" y="1671275"/>
                  </a:lnTo>
                  <a:lnTo>
                    <a:pt x="698675" y="1606995"/>
                  </a:lnTo>
                  <a:lnTo>
                    <a:pt x="676802" y="1542715"/>
                  </a:lnTo>
                  <a:lnTo>
                    <a:pt x="654929" y="1478436"/>
                  </a:lnTo>
                  <a:lnTo>
                    <a:pt x="633055" y="1414156"/>
                  </a:lnTo>
                  <a:lnTo>
                    <a:pt x="611182" y="1349876"/>
                  </a:lnTo>
                  <a:lnTo>
                    <a:pt x="589308" y="1285596"/>
                  </a:lnTo>
                  <a:lnTo>
                    <a:pt x="567435" y="1221316"/>
                  </a:lnTo>
                  <a:lnTo>
                    <a:pt x="545562" y="1157036"/>
                  </a:lnTo>
                  <a:lnTo>
                    <a:pt x="523688" y="1092757"/>
                  </a:lnTo>
                  <a:lnTo>
                    <a:pt x="501815" y="1028477"/>
                  </a:lnTo>
                  <a:lnTo>
                    <a:pt x="479942" y="964197"/>
                  </a:lnTo>
                  <a:lnTo>
                    <a:pt x="458068" y="899917"/>
                  </a:lnTo>
                  <a:lnTo>
                    <a:pt x="436195" y="835637"/>
                  </a:lnTo>
                  <a:lnTo>
                    <a:pt x="414322" y="771357"/>
                  </a:lnTo>
                  <a:lnTo>
                    <a:pt x="392448" y="707078"/>
                  </a:lnTo>
                  <a:lnTo>
                    <a:pt x="370575" y="642798"/>
                  </a:lnTo>
                  <a:lnTo>
                    <a:pt x="348701" y="578518"/>
                  </a:lnTo>
                  <a:lnTo>
                    <a:pt x="326828" y="514238"/>
                  </a:lnTo>
                  <a:lnTo>
                    <a:pt x="304955" y="449958"/>
                  </a:lnTo>
                  <a:lnTo>
                    <a:pt x="283081" y="385678"/>
                  </a:lnTo>
                  <a:lnTo>
                    <a:pt x="261208" y="321399"/>
                  </a:lnTo>
                  <a:lnTo>
                    <a:pt x="239335" y="257119"/>
                  </a:lnTo>
                  <a:lnTo>
                    <a:pt x="217461" y="192839"/>
                  </a:lnTo>
                  <a:lnTo>
                    <a:pt x="195588" y="128559"/>
                  </a:lnTo>
                  <a:lnTo>
                    <a:pt x="173715" y="64279"/>
                  </a:lnTo>
                  <a:lnTo>
                    <a:pt x="151841" y="0"/>
                  </a:lnTo>
                  <a:lnTo>
                    <a:pt x="75313" y="27819"/>
                  </a:lnTo>
                  <a:lnTo>
                    <a:pt x="0" y="58780"/>
                  </a:lnTo>
                  <a:lnTo>
                    <a:pt x="27109" y="121033"/>
                  </a:lnTo>
                  <a:lnTo>
                    <a:pt x="54218" y="183285"/>
                  </a:lnTo>
                  <a:lnTo>
                    <a:pt x="81327" y="245538"/>
                  </a:lnTo>
                  <a:lnTo>
                    <a:pt x="108437" y="307791"/>
                  </a:lnTo>
                  <a:lnTo>
                    <a:pt x="135546" y="370044"/>
                  </a:lnTo>
                  <a:lnTo>
                    <a:pt x="162655" y="432297"/>
                  </a:lnTo>
                  <a:lnTo>
                    <a:pt x="189764" y="494550"/>
                  </a:lnTo>
                  <a:lnTo>
                    <a:pt x="216874" y="556803"/>
                  </a:lnTo>
                  <a:lnTo>
                    <a:pt x="243983" y="619056"/>
                  </a:lnTo>
                  <a:lnTo>
                    <a:pt x="271092" y="681309"/>
                  </a:lnTo>
                  <a:lnTo>
                    <a:pt x="298202" y="743562"/>
                  </a:lnTo>
                  <a:lnTo>
                    <a:pt x="325311" y="805815"/>
                  </a:lnTo>
                  <a:lnTo>
                    <a:pt x="352420" y="868068"/>
                  </a:lnTo>
                  <a:lnTo>
                    <a:pt x="379529" y="930321"/>
                  </a:lnTo>
                  <a:lnTo>
                    <a:pt x="406639" y="992574"/>
                  </a:lnTo>
                  <a:lnTo>
                    <a:pt x="433748" y="1054826"/>
                  </a:lnTo>
                  <a:lnTo>
                    <a:pt x="460857" y="1117079"/>
                  </a:lnTo>
                  <a:lnTo>
                    <a:pt x="487967" y="1179332"/>
                  </a:lnTo>
                  <a:lnTo>
                    <a:pt x="515076" y="1241585"/>
                  </a:lnTo>
                  <a:lnTo>
                    <a:pt x="542185" y="1303838"/>
                  </a:lnTo>
                  <a:lnTo>
                    <a:pt x="569294" y="1366091"/>
                  </a:lnTo>
                  <a:lnTo>
                    <a:pt x="596404" y="1428344"/>
                  </a:lnTo>
                  <a:lnTo>
                    <a:pt x="623513" y="1490597"/>
                  </a:lnTo>
                  <a:lnTo>
                    <a:pt x="650622" y="1552850"/>
                  </a:lnTo>
                  <a:lnTo>
                    <a:pt x="677732" y="1615103"/>
                  </a:lnTo>
                  <a:lnTo>
                    <a:pt x="704841" y="1677356"/>
                  </a:lnTo>
                  <a:lnTo>
                    <a:pt x="731950" y="1739609"/>
                  </a:lnTo>
                  <a:lnTo>
                    <a:pt x="759059" y="1801862"/>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9" name="pg19"/>
            <p:cNvSpPr/>
            <p:nvPr/>
          </p:nvSpPr>
          <p:spPr>
            <a:xfrm>
              <a:off x="2101348" y="1511232"/>
              <a:ext cx="634327" cy="1899756"/>
            </a:xfrm>
            <a:custGeom>
              <a:avLst/>
              <a:pathLst>
                <a:path w="634327" h="1899756">
                  <a:moveTo>
                    <a:pt x="634327" y="1899756"/>
                  </a:moveTo>
                  <a:lnTo>
                    <a:pt x="616468" y="1834247"/>
                  </a:lnTo>
                  <a:lnTo>
                    <a:pt x="598610" y="1768738"/>
                  </a:lnTo>
                  <a:lnTo>
                    <a:pt x="580751" y="1703229"/>
                  </a:lnTo>
                  <a:lnTo>
                    <a:pt x="562892" y="1637720"/>
                  </a:lnTo>
                  <a:lnTo>
                    <a:pt x="545034" y="1572212"/>
                  </a:lnTo>
                  <a:lnTo>
                    <a:pt x="527175" y="1506703"/>
                  </a:lnTo>
                  <a:lnTo>
                    <a:pt x="509316" y="1441194"/>
                  </a:lnTo>
                  <a:lnTo>
                    <a:pt x="491458" y="1375685"/>
                  </a:lnTo>
                  <a:lnTo>
                    <a:pt x="473599" y="1310176"/>
                  </a:lnTo>
                  <a:lnTo>
                    <a:pt x="455740" y="1244667"/>
                  </a:lnTo>
                  <a:lnTo>
                    <a:pt x="437882" y="1179159"/>
                  </a:lnTo>
                  <a:lnTo>
                    <a:pt x="420023" y="1113650"/>
                  </a:lnTo>
                  <a:lnTo>
                    <a:pt x="402164" y="1048141"/>
                  </a:lnTo>
                  <a:lnTo>
                    <a:pt x="384306" y="982632"/>
                  </a:lnTo>
                  <a:lnTo>
                    <a:pt x="366447" y="917123"/>
                  </a:lnTo>
                  <a:lnTo>
                    <a:pt x="348588" y="851614"/>
                  </a:lnTo>
                  <a:lnTo>
                    <a:pt x="330729" y="786106"/>
                  </a:lnTo>
                  <a:lnTo>
                    <a:pt x="312871" y="720597"/>
                  </a:lnTo>
                  <a:lnTo>
                    <a:pt x="295012" y="655088"/>
                  </a:lnTo>
                  <a:lnTo>
                    <a:pt x="277153" y="589579"/>
                  </a:lnTo>
                  <a:lnTo>
                    <a:pt x="259295" y="524070"/>
                  </a:lnTo>
                  <a:lnTo>
                    <a:pt x="241436" y="458561"/>
                  </a:lnTo>
                  <a:lnTo>
                    <a:pt x="223577" y="393053"/>
                  </a:lnTo>
                  <a:lnTo>
                    <a:pt x="205719" y="327544"/>
                  </a:lnTo>
                  <a:lnTo>
                    <a:pt x="187860" y="262035"/>
                  </a:lnTo>
                  <a:lnTo>
                    <a:pt x="170001" y="196526"/>
                  </a:lnTo>
                  <a:lnTo>
                    <a:pt x="152143" y="131017"/>
                  </a:lnTo>
                  <a:lnTo>
                    <a:pt x="134284" y="65508"/>
                  </a:lnTo>
                  <a:lnTo>
                    <a:pt x="116425" y="0"/>
                  </a:lnTo>
                  <a:lnTo>
                    <a:pt x="0" y="35641"/>
                  </a:lnTo>
                  <a:lnTo>
                    <a:pt x="21873" y="99921"/>
                  </a:lnTo>
                  <a:lnTo>
                    <a:pt x="43746" y="164200"/>
                  </a:lnTo>
                  <a:lnTo>
                    <a:pt x="65620" y="228480"/>
                  </a:lnTo>
                  <a:lnTo>
                    <a:pt x="87493" y="292760"/>
                  </a:lnTo>
                  <a:lnTo>
                    <a:pt x="109366" y="357040"/>
                  </a:lnTo>
                  <a:lnTo>
                    <a:pt x="131240" y="421320"/>
                  </a:lnTo>
                  <a:lnTo>
                    <a:pt x="153113" y="485600"/>
                  </a:lnTo>
                  <a:lnTo>
                    <a:pt x="174986" y="549879"/>
                  </a:lnTo>
                  <a:lnTo>
                    <a:pt x="196860" y="614159"/>
                  </a:lnTo>
                  <a:lnTo>
                    <a:pt x="218733" y="678439"/>
                  </a:lnTo>
                  <a:lnTo>
                    <a:pt x="240606" y="742719"/>
                  </a:lnTo>
                  <a:lnTo>
                    <a:pt x="262480" y="806999"/>
                  </a:lnTo>
                  <a:lnTo>
                    <a:pt x="284353" y="871279"/>
                  </a:lnTo>
                  <a:lnTo>
                    <a:pt x="306227" y="935558"/>
                  </a:lnTo>
                  <a:lnTo>
                    <a:pt x="328100" y="999838"/>
                  </a:lnTo>
                  <a:lnTo>
                    <a:pt x="349973" y="1064118"/>
                  </a:lnTo>
                  <a:lnTo>
                    <a:pt x="371847" y="1128398"/>
                  </a:lnTo>
                  <a:lnTo>
                    <a:pt x="393720" y="1192678"/>
                  </a:lnTo>
                  <a:lnTo>
                    <a:pt x="415593" y="1256958"/>
                  </a:lnTo>
                  <a:lnTo>
                    <a:pt x="437467" y="1321237"/>
                  </a:lnTo>
                  <a:lnTo>
                    <a:pt x="459340" y="1385517"/>
                  </a:lnTo>
                  <a:lnTo>
                    <a:pt x="481213" y="1449797"/>
                  </a:lnTo>
                  <a:lnTo>
                    <a:pt x="503087" y="1514077"/>
                  </a:lnTo>
                  <a:lnTo>
                    <a:pt x="524960" y="1578357"/>
                  </a:lnTo>
                  <a:lnTo>
                    <a:pt x="546833" y="1642636"/>
                  </a:lnTo>
                  <a:lnTo>
                    <a:pt x="568707" y="1706916"/>
                  </a:lnTo>
                  <a:lnTo>
                    <a:pt x="590580" y="1771196"/>
                  </a:lnTo>
                  <a:lnTo>
                    <a:pt x="612454" y="1835476"/>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0" name="pg20"/>
            <p:cNvSpPr/>
            <p:nvPr/>
          </p:nvSpPr>
          <p:spPr>
            <a:xfrm>
              <a:off x="2217774" y="1483852"/>
              <a:ext cx="517901" cy="1927135"/>
            </a:xfrm>
            <a:custGeom>
              <a:avLst/>
              <a:pathLst>
                <a:path w="517901" h="1927135">
                  <a:moveTo>
                    <a:pt x="517901" y="1927135"/>
                  </a:moveTo>
                  <a:lnTo>
                    <a:pt x="503960" y="1860682"/>
                  </a:lnTo>
                  <a:lnTo>
                    <a:pt x="490020" y="1794229"/>
                  </a:lnTo>
                  <a:lnTo>
                    <a:pt x="476079" y="1727776"/>
                  </a:lnTo>
                  <a:lnTo>
                    <a:pt x="462138" y="1661324"/>
                  </a:lnTo>
                  <a:lnTo>
                    <a:pt x="448197" y="1594871"/>
                  </a:lnTo>
                  <a:lnTo>
                    <a:pt x="434257" y="1528418"/>
                  </a:lnTo>
                  <a:lnTo>
                    <a:pt x="420316" y="1461965"/>
                  </a:lnTo>
                  <a:lnTo>
                    <a:pt x="406375" y="1395512"/>
                  </a:lnTo>
                  <a:lnTo>
                    <a:pt x="392434" y="1329059"/>
                  </a:lnTo>
                  <a:lnTo>
                    <a:pt x="378494" y="1262606"/>
                  </a:lnTo>
                  <a:lnTo>
                    <a:pt x="364553" y="1196153"/>
                  </a:lnTo>
                  <a:lnTo>
                    <a:pt x="350612" y="1129700"/>
                  </a:lnTo>
                  <a:lnTo>
                    <a:pt x="336672" y="1063247"/>
                  </a:lnTo>
                  <a:lnTo>
                    <a:pt x="322731" y="996794"/>
                  </a:lnTo>
                  <a:lnTo>
                    <a:pt x="308790" y="930341"/>
                  </a:lnTo>
                  <a:lnTo>
                    <a:pt x="294849" y="863888"/>
                  </a:lnTo>
                  <a:lnTo>
                    <a:pt x="280909" y="797435"/>
                  </a:lnTo>
                  <a:lnTo>
                    <a:pt x="266968" y="730982"/>
                  </a:lnTo>
                  <a:lnTo>
                    <a:pt x="253027" y="664529"/>
                  </a:lnTo>
                  <a:lnTo>
                    <a:pt x="239086" y="598076"/>
                  </a:lnTo>
                  <a:lnTo>
                    <a:pt x="225146" y="531623"/>
                  </a:lnTo>
                  <a:lnTo>
                    <a:pt x="211205" y="465170"/>
                  </a:lnTo>
                  <a:lnTo>
                    <a:pt x="197264" y="398717"/>
                  </a:lnTo>
                  <a:lnTo>
                    <a:pt x="183324" y="332264"/>
                  </a:lnTo>
                  <a:lnTo>
                    <a:pt x="169383" y="265811"/>
                  </a:lnTo>
                  <a:lnTo>
                    <a:pt x="155442" y="199358"/>
                  </a:lnTo>
                  <a:lnTo>
                    <a:pt x="141501" y="132905"/>
                  </a:lnTo>
                  <a:lnTo>
                    <a:pt x="127561" y="66452"/>
                  </a:lnTo>
                  <a:lnTo>
                    <a:pt x="113620" y="0"/>
                  </a:lnTo>
                  <a:lnTo>
                    <a:pt x="0" y="27379"/>
                  </a:lnTo>
                  <a:lnTo>
                    <a:pt x="17858" y="92888"/>
                  </a:lnTo>
                  <a:lnTo>
                    <a:pt x="35717" y="158397"/>
                  </a:lnTo>
                  <a:lnTo>
                    <a:pt x="53576" y="223906"/>
                  </a:lnTo>
                  <a:lnTo>
                    <a:pt x="71434" y="289414"/>
                  </a:lnTo>
                  <a:lnTo>
                    <a:pt x="89293" y="354923"/>
                  </a:lnTo>
                  <a:lnTo>
                    <a:pt x="107152" y="420432"/>
                  </a:lnTo>
                  <a:lnTo>
                    <a:pt x="125010" y="485941"/>
                  </a:lnTo>
                  <a:lnTo>
                    <a:pt x="142869" y="551450"/>
                  </a:lnTo>
                  <a:lnTo>
                    <a:pt x="160728" y="616959"/>
                  </a:lnTo>
                  <a:lnTo>
                    <a:pt x="178586" y="682467"/>
                  </a:lnTo>
                  <a:lnTo>
                    <a:pt x="196445" y="747976"/>
                  </a:lnTo>
                  <a:lnTo>
                    <a:pt x="214304" y="813485"/>
                  </a:lnTo>
                  <a:lnTo>
                    <a:pt x="232162" y="878994"/>
                  </a:lnTo>
                  <a:lnTo>
                    <a:pt x="250021" y="944503"/>
                  </a:lnTo>
                  <a:lnTo>
                    <a:pt x="267880" y="1010012"/>
                  </a:lnTo>
                  <a:lnTo>
                    <a:pt x="285738" y="1075520"/>
                  </a:lnTo>
                  <a:lnTo>
                    <a:pt x="303597" y="1141029"/>
                  </a:lnTo>
                  <a:lnTo>
                    <a:pt x="321456" y="1206538"/>
                  </a:lnTo>
                  <a:lnTo>
                    <a:pt x="339314" y="1272047"/>
                  </a:lnTo>
                  <a:lnTo>
                    <a:pt x="357173" y="1337556"/>
                  </a:lnTo>
                  <a:lnTo>
                    <a:pt x="375032" y="1403065"/>
                  </a:lnTo>
                  <a:lnTo>
                    <a:pt x="392890" y="1468574"/>
                  </a:lnTo>
                  <a:lnTo>
                    <a:pt x="410749" y="1534082"/>
                  </a:lnTo>
                  <a:lnTo>
                    <a:pt x="428608" y="1599591"/>
                  </a:lnTo>
                  <a:lnTo>
                    <a:pt x="446466" y="1665100"/>
                  </a:lnTo>
                  <a:lnTo>
                    <a:pt x="464325" y="1730609"/>
                  </a:lnTo>
                  <a:lnTo>
                    <a:pt x="482184" y="1796118"/>
                  </a:lnTo>
                  <a:lnTo>
                    <a:pt x="500042" y="1861627"/>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1" name="pg21"/>
            <p:cNvSpPr/>
            <p:nvPr/>
          </p:nvSpPr>
          <p:spPr>
            <a:xfrm>
              <a:off x="2331395" y="1464415"/>
              <a:ext cx="404281" cy="1946573"/>
            </a:xfrm>
            <a:custGeom>
              <a:avLst/>
              <a:pathLst>
                <a:path w="404281" h="1946573">
                  <a:moveTo>
                    <a:pt x="404281" y="1946573"/>
                  </a:moveTo>
                  <a:lnTo>
                    <a:pt x="394043" y="1879450"/>
                  </a:lnTo>
                  <a:lnTo>
                    <a:pt x="383805" y="1812327"/>
                  </a:lnTo>
                  <a:lnTo>
                    <a:pt x="373567" y="1745203"/>
                  </a:lnTo>
                  <a:lnTo>
                    <a:pt x="363330" y="1678080"/>
                  </a:lnTo>
                  <a:lnTo>
                    <a:pt x="353092" y="1610957"/>
                  </a:lnTo>
                  <a:lnTo>
                    <a:pt x="342854" y="1543834"/>
                  </a:lnTo>
                  <a:lnTo>
                    <a:pt x="332616" y="1476711"/>
                  </a:lnTo>
                  <a:lnTo>
                    <a:pt x="322378" y="1409587"/>
                  </a:lnTo>
                  <a:lnTo>
                    <a:pt x="312141" y="1342464"/>
                  </a:lnTo>
                  <a:lnTo>
                    <a:pt x="301903" y="1275341"/>
                  </a:lnTo>
                  <a:lnTo>
                    <a:pt x="291665" y="1208218"/>
                  </a:lnTo>
                  <a:lnTo>
                    <a:pt x="281427" y="1141094"/>
                  </a:lnTo>
                  <a:lnTo>
                    <a:pt x="271189" y="1073971"/>
                  </a:lnTo>
                  <a:lnTo>
                    <a:pt x="260952" y="1006848"/>
                  </a:lnTo>
                  <a:lnTo>
                    <a:pt x="250714" y="939725"/>
                  </a:lnTo>
                  <a:lnTo>
                    <a:pt x="240476" y="872601"/>
                  </a:lnTo>
                  <a:lnTo>
                    <a:pt x="230238" y="805478"/>
                  </a:lnTo>
                  <a:lnTo>
                    <a:pt x="220000" y="738355"/>
                  </a:lnTo>
                  <a:lnTo>
                    <a:pt x="209763" y="671232"/>
                  </a:lnTo>
                  <a:lnTo>
                    <a:pt x="199525" y="604109"/>
                  </a:lnTo>
                  <a:lnTo>
                    <a:pt x="189287" y="536985"/>
                  </a:lnTo>
                  <a:lnTo>
                    <a:pt x="179049" y="469862"/>
                  </a:lnTo>
                  <a:lnTo>
                    <a:pt x="168812" y="402739"/>
                  </a:lnTo>
                  <a:lnTo>
                    <a:pt x="158574" y="335616"/>
                  </a:lnTo>
                  <a:lnTo>
                    <a:pt x="148336" y="268492"/>
                  </a:lnTo>
                  <a:lnTo>
                    <a:pt x="138098" y="201369"/>
                  </a:lnTo>
                  <a:lnTo>
                    <a:pt x="127860" y="134246"/>
                  </a:lnTo>
                  <a:lnTo>
                    <a:pt x="117623" y="67123"/>
                  </a:lnTo>
                  <a:lnTo>
                    <a:pt x="107385" y="0"/>
                  </a:lnTo>
                  <a:lnTo>
                    <a:pt x="0" y="19437"/>
                  </a:lnTo>
                  <a:lnTo>
                    <a:pt x="13940" y="85890"/>
                  </a:lnTo>
                  <a:lnTo>
                    <a:pt x="27881" y="152343"/>
                  </a:lnTo>
                  <a:lnTo>
                    <a:pt x="41822" y="218796"/>
                  </a:lnTo>
                  <a:lnTo>
                    <a:pt x="55762" y="285249"/>
                  </a:lnTo>
                  <a:lnTo>
                    <a:pt x="69703" y="351702"/>
                  </a:lnTo>
                  <a:lnTo>
                    <a:pt x="83644" y="418155"/>
                  </a:lnTo>
                  <a:lnTo>
                    <a:pt x="97585" y="484608"/>
                  </a:lnTo>
                  <a:lnTo>
                    <a:pt x="111525" y="551061"/>
                  </a:lnTo>
                  <a:lnTo>
                    <a:pt x="125466" y="617514"/>
                  </a:lnTo>
                  <a:lnTo>
                    <a:pt x="139407" y="683967"/>
                  </a:lnTo>
                  <a:lnTo>
                    <a:pt x="153348" y="750420"/>
                  </a:lnTo>
                  <a:lnTo>
                    <a:pt x="167288" y="816873"/>
                  </a:lnTo>
                  <a:lnTo>
                    <a:pt x="181229" y="883326"/>
                  </a:lnTo>
                  <a:lnTo>
                    <a:pt x="195170" y="949779"/>
                  </a:lnTo>
                  <a:lnTo>
                    <a:pt x="209110" y="1016232"/>
                  </a:lnTo>
                  <a:lnTo>
                    <a:pt x="223051" y="1082685"/>
                  </a:lnTo>
                  <a:lnTo>
                    <a:pt x="236992" y="1149138"/>
                  </a:lnTo>
                  <a:lnTo>
                    <a:pt x="250933" y="1215591"/>
                  </a:lnTo>
                  <a:lnTo>
                    <a:pt x="264873" y="1282043"/>
                  </a:lnTo>
                  <a:lnTo>
                    <a:pt x="278814" y="1348496"/>
                  </a:lnTo>
                  <a:lnTo>
                    <a:pt x="292755" y="1414949"/>
                  </a:lnTo>
                  <a:lnTo>
                    <a:pt x="306696" y="1481402"/>
                  </a:lnTo>
                  <a:lnTo>
                    <a:pt x="320636" y="1547855"/>
                  </a:lnTo>
                  <a:lnTo>
                    <a:pt x="334577" y="1614308"/>
                  </a:lnTo>
                  <a:lnTo>
                    <a:pt x="348518" y="1680761"/>
                  </a:lnTo>
                  <a:lnTo>
                    <a:pt x="362458" y="1747214"/>
                  </a:lnTo>
                  <a:lnTo>
                    <a:pt x="376399" y="1813667"/>
                  </a:lnTo>
                  <a:lnTo>
                    <a:pt x="390340" y="1880120"/>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2" name="pg22"/>
            <p:cNvSpPr/>
            <p:nvPr/>
          </p:nvSpPr>
          <p:spPr>
            <a:xfrm>
              <a:off x="2438780" y="1453180"/>
              <a:ext cx="296895" cy="1957808"/>
            </a:xfrm>
            <a:custGeom>
              <a:avLst/>
              <a:pathLst>
                <a:path w="296895" h="1957808">
                  <a:moveTo>
                    <a:pt x="296895" y="1957808"/>
                  </a:moveTo>
                  <a:lnTo>
                    <a:pt x="289639" y="1890297"/>
                  </a:lnTo>
                  <a:lnTo>
                    <a:pt x="282383" y="1822787"/>
                  </a:lnTo>
                  <a:lnTo>
                    <a:pt x="275126" y="1755276"/>
                  </a:lnTo>
                  <a:lnTo>
                    <a:pt x="267870" y="1687765"/>
                  </a:lnTo>
                  <a:lnTo>
                    <a:pt x="260614" y="1620255"/>
                  </a:lnTo>
                  <a:lnTo>
                    <a:pt x="253357" y="1552744"/>
                  </a:lnTo>
                  <a:lnTo>
                    <a:pt x="246101" y="1485233"/>
                  </a:lnTo>
                  <a:lnTo>
                    <a:pt x="238844" y="1417723"/>
                  </a:lnTo>
                  <a:lnTo>
                    <a:pt x="231588" y="1350212"/>
                  </a:lnTo>
                  <a:lnTo>
                    <a:pt x="224332" y="1282701"/>
                  </a:lnTo>
                  <a:lnTo>
                    <a:pt x="217075" y="1215191"/>
                  </a:lnTo>
                  <a:lnTo>
                    <a:pt x="209819" y="1147680"/>
                  </a:lnTo>
                  <a:lnTo>
                    <a:pt x="202563" y="1080170"/>
                  </a:lnTo>
                  <a:lnTo>
                    <a:pt x="195306" y="1012659"/>
                  </a:lnTo>
                  <a:lnTo>
                    <a:pt x="188050" y="945148"/>
                  </a:lnTo>
                  <a:lnTo>
                    <a:pt x="180794" y="877638"/>
                  </a:lnTo>
                  <a:lnTo>
                    <a:pt x="173537" y="810127"/>
                  </a:lnTo>
                  <a:lnTo>
                    <a:pt x="166281" y="742616"/>
                  </a:lnTo>
                  <a:lnTo>
                    <a:pt x="159024" y="675106"/>
                  </a:lnTo>
                  <a:lnTo>
                    <a:pt x="151768" y="607595"/>
                  </a:lnTo>
                  <a:lnTo>
                    <a:pt x="144512" y="540085"/>
                  </a:lnTo>
                  <a:lnTo>
                    <a:pt x="137255" y="472574"/>
                  </a:lnTo>
                  <a:lnTo>
                    <a:pt x="129999" y="405063"/>
                  </a:lnTo>
                  <a:lnTo>
                    <a:pt x="122743" y="337553"/>
                  </a:lnTo>
                  <a:lnTo>
                    <a:pt x="115486" y="270042"/>
                  </a:lnTo>
                  <a:lnTo>
                    <a:pt x="108230" y="202531"/>
                  </a:lnTo>
                  <a:lnTo>
                    <a:pt x="100974" y="135021"/>
                  </a:lnTo>
                  <a:lnTo>
                    <a:pt x="93717" y="67510"/>
                  </a:lnTo>
                  <a:lnTo>
                    <a:pt x="86461" y="0"/>
                  </a:lnTo>
                  <a:lnTo>
                    <a:pt x="0" y="11234"/>
                  </a:lnTo>
                  <a:lnTo>
                    <a:pt x="10237" y="78357"/>
                  </a:lnTo>
                  <a:lnTo>
                    <a:pt x="20475" y="145481"/>
                  </a:lnTo>
                  <a:lnTo>
                    <a:pt x="30713" y="212604"/>
                  </a:lnTo>
                  <a:lnTo>
                    <a:pt x="40951" y="279727"/>
                  </a:lnTo>
                  <a:lnTo>
                    <a:pt x="51188" y="346850"/>
                  </a:lnTo>
                  <a:lnTo>
                    <a:pt x="61426" y="413974"/>
                  </a:lnTo>
                  <a:lnTo>
                    <a:pt x="71664" y="481097"/>
                  </a:lnTo>
                  <a:lnTo>
                    <a:pt x="81902" y="548220"/>
                  </a:lnTo>
                  <a:lnTo>
                    <a:pt x="92140" y="615343"/>
                  </a:lnTo>
                  <a:lnTo>
                    <a:pt x="102377" y="682466"/>
                  </a:lnTo>
                  <a:lnTo>
                    <a:pt x="112615" y="749590"/>
                  </a:lnTo>
                  <a:lnTo>
                    <a:pt x="122853" y="816713"/>
                  </a:lnTo>
                  <a:lnTo>
                    <a:pt x="133091" y="883836"/>
                  </a:lnTo>
                  <a:lnTo>
                    <a:pt x="143329" y="950959"/>
                  </a:lnTo>
                  <a:lnTo>
                    <a:pt x="153566" y="1018083"/>
                  </a:lnTo>
                  <a:lnTo>
                    <a:pt x="163804" y="1085206"/>
                  </a:lnTo>
                  <a:lnTo>
                    <a:pt x="174042" y="1152329"/>
                  </a:lnTo>
                  <a:lnTo>
                    <a:pt x="184280" y="1219452"/>
                  </a:lnTo>
                  <a:lnTo>
                    <a:pt x="194517" y="1286575"/>
                  </a:lnTo>
                  <a:lnTo>
                    <a:pt x="204755" y="1353699"/>
                  </a:lnTo>
                  <a:lnTo>
                    <a:pt x="214993" y="1420822"/>
                  </a:lnTo>
                  <a:lnTo>
                    <a:pt x="225231" y="1487945"/>
                  </a:lnTo>
                  <a:lnTo>
                    <a:pt x="235469" y="1555068"/>
                  </a:lnTo>
                  <a:lnTo>
                    <a:pt x="245706" y="1622192"/>
                  </a:lnTo>
                  <a:lnTo>
                    <a:pt x="255944" y="1689315"/>
                  </a:lnTo>
                  <a:lnTo>
                    <a:pt x="266182" y="1756438"/>
                  </a:lnTo>
                  <a:lnTo>
                    <a:pt x="276420" y="1823561"/>
                  </a:lnTo>
                  <a:lnTo>
                    <a:pt x="286658" y="1890685"/>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3" name="pg23"/>
            <p:cNvSpPr/>
            <p:nvPr/>
          </p:nvSpPr>
          <p:spPr>
            <a:xfrm>
              <a:off x="2525241" y="1447805"/>
              <a:ext cx="210434" cy="1963183"/>
            </a:xfrm>
            <a:custGeom>
              <a:avLst/>
              <a:pathLst>
                <a:path w="210434" h="1963183">
                  <a:moveTo>
                    <a:pt x="210434" y="1963183"/>
                  </a:moveTo>
                  <a:lnTo>
                    <a:pt x="205181" y="1895487"/>
                  </a:lnTo>
                  <a:lnTo>
                    <a:pt x="199928" y="1827791"/>
                  </a:lnTo>
                  <a:lnTo>
                    <a:pt x="194675" y="1760095"/>
                  </a:lnTo>
                  <a:lnTo>
                    <a:pt x="189422" y="1692399"/>
                  </a:lnTo>
                  <a:lnTo>
                    <a:pt x="184170" y="1624703"/>
                  </a:lnTo>
                  <a:lnTo>
                    <a:pt x="178917" y="1557007"/>
                  </a:lnTo>
                  <a:lnTo>
                    <a:pt x="173664" y="1489311"/>
                  </a:lnTo>
                  <a:lnTo>
                    <a:pt x="168411" y="1421615"/>
                  </a:lnTo>
                  <a:lnTo>
                    <a:pt x="163158" y="1353919"/>
                  </a:lnTo>
                  <a:lnTo>
                    <a:pt x="157905" y="1286223"/>
                  </a:lnTo>
                  <a:lnTo>
                    <a:pt x="152652" y="1218527"/>
                  </a:lnTo>
                  <a:lnTo>
                    <a:pt x="147399" y="1150831"/>
                  </a:lnTo>
                  <a:lnTo>
                    <a:pt x="142146" y="1083135"/>
                  </a:lnTo>
                  <a:lnTo>
                    <a:pt x="136893" y="1015439"/>
                  </a:lnTo>
                  <a:lnTo>
                    <a:pt x="131641" y="947743"/>
                  </a:lnTo>
                  <a:lnTo>
                    <a:pt x="126388" y="880047"/>
                  </a:lnTo>
                  <a:lnTo>
                    <a:pt x="121135" y="812351"/>
                  </a:lnTo>
                  <a:lnTo>
                    <a:pt x="115882" y="744655"/>
                  </a:lnTo>
                  <a:lnTo>
                    <a:pt x="110629" y="676959"/>
                  </a:lnTo>
                  <a:lnTo>
                    <a:pt x="105376" y="609263"/>
                  </a:lnTo>
                  <a:lnTo>
                    <a:pt x="100123" y="541567"/>
                  </a:lnTo>
                  <a:lnTo>
                    <a:pt x="94870" y="473871"/>
                  </a:lnTo>
                  <a:lnTo>
                    <a:pt x="89617" y="406175"/>
                  </a:lnTo>
                  <a:lnTo>
                    <a:pt x="84365" y="338479"/>
                  </a:lnTo>
                  <a:lnTo>
                    <a:pt x="79112" y="270783"/>
                  </a:lnTo>
                  <a:lnTo>
                    <a:pt x="73859" y="203087"/>
                  </a:lnTo>
                  <a:lnTo>
                    <a:pt x="68606" y="135391"/>
                  </a:lnTo>
                  <a:lnTo>
                    <a:pt x="63353" y="67695"/>
                  </a:lnTo>
                  <a:lnTo>
                    <a:pt x="58100" y="0"/>
                  </a:lnTo>
                  <a:lnTo>
                    <a:pt x="0" y="5375"/>
                  </a:lnTo>
                  <a:lnTo>
                    <a:pt x="7256" y="72886"/>
                  </a:lnTo>
                  <a:lnTo>
                    <a:pt x="14512" y="140396"/>
                  </a:lnTo>
                  <a:lnTo>
                    <a:pt x="21769" y="207907"/>
                  </a:lnTo>
                  <a:lnTo>
                    <a:pt x="29025" y="275417"/>
                  </a:lnTo>
                  <a:lnTo>
                    <a:pt x="36281" y="342928"/>
                  </a:lnTo>
                  <a:lnTo>
                    <a:pt x="43538" y="410439"/>
                  </a:lnTo>
                  <a:lnTo>
                    <a:pt x="50794" y="477949"/>
                  </a:lnTo>
                  <a:lnTo>
                    <a:pt x="58050" y="545460"/>
                  </a:lnTo>
                  <a:lnTo>
                    <a:pt x="65307" y="612971"/>
                  </a:lnTo>
                  <a:lnTo>
                    <a:pt x="72563" y="680481"/>
                  </a:lnTo>
                  <a:lnTo>
                    <a:pt x="79819" y="747992"/>
                  </a:lnTo>
                  <a:lnTo>
                    <a:pt x="87076" y="815502"/>
                  </a:lnTo>
                  <a:lnTo>
                    <a:pt x="94332" y="883013"/>
                  </a:lnTo>
                  <a:lnTo>
                    <a:pt x="101589" y="950524"/>
                  </a:lnTo>
                  <a:lnTo>
                    <a:pt x="108845" y="1018034"/>
                  </a:lnTo>
                  <a:lnTo>
                    <a:pt x="116101" y="1085545"/>
                  </a:lnTo>
                  <a:lnTo>
                    <a:pt x="123358" y="1153056"/>
                  </a:lnTo>
                  <a:lnTo>
                    <a:pt x="130614" y="1220566"/>
                  </a:lnTo>
                  <a:lnTo>
                    <a:pt x="137870" y="1288077"/>
                  </a:lnTo>
                  <a:lnTo>
                    <a:pt x="145127" y="1355588"/>
                  </a:lnTo>
                  <a:lnTo>
                    <a:pt x="152383" y="1423098"/>
                  </a:lnTo>
                  <a:lnTo>
                    <a:pt x="159639" y="1490609"/>
                  </a:lnTo>
                  <a:lnTo>
                    <a:pt x="166896" y="1558119"/>
                  </a:lnTo>
                  <a:lnTo>
                    <a:pt x="174152" y="1625630"/>
                  </a:lnTo>
                  <a:lnTo>
                    <a:pt x="181409" y="1693141"/>
                  </a:lnTo>
                  <a:lnTo>
                    <a:pt x="188665" y="1760651"/>
                  </a:lnTo>
                  <a:lnTo>
                    <a:pt x="195921" y="1828162"/>
                  </a:lnTo>
                  <a:lnTo>
                    <a:pt x="203178" y="1895673"/>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4" name="pg24"/>
            <p:cNvSpPr/>
            <p:nvPr/>
          </p:nvSpPr>
          <p:spPr>
            <a:xfrm>
              <a:off x="2583342" y="1445070"/>
              <a:ext cx="152333" cy="1965918"/>
            </a:xfrm>
            <a:custGeom>
              <a:avLst/>
              <a:pathLst>
                <a:path w="152333" h="1965918">
                  <a:moveTo>
                    <a:pt x="152333" y="1965918"/>
                  </a:moveTo>
                  <a:lnTo>
                    <a:pt x="148484" y="1898127"/>
                  </a:lnTo>
                  <a:lnTo>
                    <a:pt x="144635" y="1830337"/>
                  </a:lnTo>
                  <a:lnTo>
                    <a:pt x="140785" y="1762547"/>
                  </a:lnTo>
                  <a:lnTo>
                    <a:pt x="136936" y="1694757"/>
                  </a:lnTo>
                  <a:lnTo>
                    <a:pt x="133087" y="1626966"/>
                  </a:lnTo>
                  <a:lnTo>
                    <a:pt x="129237" y="1559176"/>
                  </a:lnTo>
                  <a:lnTo>
                    <a:pt x="125388" y="1491386"/>
                  </a:lnTo>
                  <a:lnTo>
                    <a:pt x="121539" y="1423595"/>
                  </a:lnTo>
                  <a:lnTo>
                    <a:pt x="117689" y="1355805"/>
                  </a:lnTo>
                  <a:lnTo>
                    <a:pt x="113840" y="1288015"/>
                  </a:lnTo>
                  <a:lnTo>
                    <a:pt x="109991" y="1220225"/>
                  </a:lnTo>
                  <a:lnTo>
                    <a:pt x="106141" y="1152434"/>
                  </a:lnTo>
                  <a:lnTo>
                    <a:pt x="102292" y="1084644"/>
                  </a:lnTo>
                  <a:lnTo>
                    <a:pt x="98443" y="1016854"/>
                  </a:lnTo>
                  <a:lnTo>
                    <a:pt x="94593" y="949063"/>
                  </a:lnTo>
                  <a:lnTo>
                    <a:pt x="90744" y="881273"/>
                  </a:lnTo>
                  <a:lnTo>
                    <a:pt x="86895" y="813483"/>
                  </a:lnTo>
                  <a:lnTo>
                    <a:pt x="83045" y="745693"/>
                  </a:lnTo>
                  <a:lnTo>
                    <a:pt x="79196" y="677902"/>
                  </a:lnTo>
                  <a:lnTo>
                    <a:pt x="75347" y="610112"/>
                  </a:lnTo>
                  <a:lnTo>
                    <a:pt x="71498" y="542322"/>
                  </a:lnTo>
                  <a:lnTo>
                    <a:pt x="67648" y="474531"/>
                  </a:lnTo>
                  <a:lnTo>
                    <a:pt x="63799" y="406741"/>
                  </a:lnTo>
                  <a:lnTo>
                    <a:pt x="59950" y="338951"/>
                  </a:lnTo>
                  <a:lnTo>
                    <a:pt x="56100" y="271161"/>
                  </a:lnTo>
                  <a:lnTo>
                    <a:pt x="52251" y="203370"/>
                  </a:lnTo>
                  <a:lnTo>
                    <a:pt x="48402" y="135580"/>
                  </a:lnTo>
                  <a:lnTo>
                    <a:pt x="44552" y="67790"/>
                  </a:lnTo>
                  <a:lnTo>
                    <a:pt x="40703" y="0"/>
                  </a:lnTo>
                  <a:lnTo>
                    <a:pt x="0" y="2734"/>
                  </a:lnTo>
                  <a:lnTo>
                    <a:pt x="5252" y="70430"/>
                  </a:lnTo>
                  <a:lnTo>
                    <a:pt x="10505" y="138126"/>
                  </a:lnTo>
                  <a:lnTo>
                    <a:pt x="15758" y="205822"/>
                  </a:lnTo>
                  <a:lnTo>
                    <a:pt x="21011" y="273518"/>
                  </a:lnTo>
                  <a:lnTo>
                    <a:pt x="26264" y="341214"/>
                  </a:lnTo>
                  <a:lnTo>
                    <a:pt x="31517" y="408910"/>
                  </a:lnTo>
                  <a:lnTo>
                    <a:pt x="36770" y="476606"/>
                  </a:lnTo>
                  <a:lnTo>
                    <a:pt x="42023" y="544302"/>
                  </a:lnTo>
                  <a:lnTo>
                    <a:pt x="47276" y="611998"/>
                  </a:lnTo>
                  <a:lnTo>
                    <a:pt x="52528" y="679694"/>
                  </a:lnTo>
                  <a:lnTo>
                    <a:pt x="57781" y="747390"/>
                  </a:lnTo>
                  <a:lnTo>
                    <a:pt x="63034" y="815086"/>
                  </a:lnTo>
                  <a:lnTo>
                    <a:pt x="68287" y="882782"/>
                  </a:lnTo>
                  <a:lnTo>
                    <a:pt x="73540" y="950478"/>
                  </a:lnTo>
                  <a:lnTo>
                    <a:pt x="78793" y="1018174"/>
                  </a:lnTo>
                  <a:lnTo>
                    <a:pt x="84046" y="1085870"/>
                  </a:lnTo>
                  <a:lnTo>
                    <a:pt x="89299" y="1153566"/>
                  </a:lnTo>
                  <a:lnTo>
                    <a:pt x="94552" y="1221262"/>
                  </a:lnTo>
                  <a:lnTo>
                    <a:pt x="99804" y="1288958"/>
                  </a:lnTo>
                  <a:lnTo>
                    <a:pt x="105057" y="1356654"/>
                  </a:lnTo>
                  <a:lnTo>
                    <a:pt x="110310" y="1424350"/>
                  </a:lnTo>
                  <a:lnTo>
                    <a:pt x="115563" y="1492046"/>
                  </a:lnTo>
                  <a:lnTo>
                    <a:pt x="120816" y="1559742"/>
                  </a:lnTo>
                  <a:lnTo>
                    <a:pt x="126069" y="1627438"/>
                  </a:lnTo>
                  <a:lnTo>
                    <a:pt x="131322" y="1695134"/>
                  </a:lnTo>
                  <a:lnTo>
                    <a:pt x="136575" y="1762830"/>
                  </a:lnTo>
                  <a:lnTo>
                    <a:pt x="141828" y="1830526"/>
                  </a:lnTo>
                  <a:lnTo>
                    <a:pt x="147081" y="1898222"/>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5" name="pg25"/>
            <p:cNvSpPr/>
            <p:nvPr/>
          </p:nvSpPr>
          <p:spPr>
            <a:xfrm>
              <a:off x="2624045" y="1443428"/>
              <a:ext cx="111630" cy="1967560"/>
            </a:xfrm>
            <a:custGeom>
              <a:avLst/>
              <a:pathLst>
                <a:path w="111630" h="1967560">
                  <a:moveTo>
                    <a:pt x="111630" y="1967560"/>
                  </a:moveTo>
                  <a:lnTo>
                    <a:pt x="108959" y="1899713"/>
                  </a:lnTo>
                  <a:lnTo>
                    <a:pt x="106288" y="1831866"/>
                  </a:lnTo>
                  <a:lnTo>
                    <a:pt x="103616" y="1764019"/>
                  </a:lnTo>
                  <a:lnTo>
                    <a:pt x="100945" y="1696173"/>
                  </a:lnTo>
                  <a:lnTo>
                    <a:pt x="98274" y="1628326"/>
                  </a:lnTo>
                  <a:lnTo>
                    <a:pt x="95603" y="1560479"/>
                  </a:lnTo>
                  <a:lnTo>
                    <a:pt x="92932" y="1492632"/>
                  </a:lnTo>
                  <a:lnTo>
                    <a:pt x="90260" y="1424785"/>
                  </a:lnTo>
                  <a:lnTo>
                    <a:pt x="87589" y="1356938"/>
                  </a:lnTo>
                  <a:lnTo>
                    <a:pt x="84918" y="1289091"/>
                  </a:lnTo>
                  <a:lnTo>
                    <a:pt x="82247" y="1221244"/>
                  </a:lnTo>
                  <a:lnTo>
                    <a:pt x="79576" y="1153397"/>
                  </a:lnTo>
                  <a:lnTo>
                    <a:pt x="76904" y="1085550"/>
                  </a:lnTo>
                  <a:lnTo>
                    <a:pt x="74233" y="1017703"/>
                  </a:lnTo>
                  <a:lnTo>
                    <a:pt x="71562" y="949856"/>
                  </a:lnTo>
                  <a:lnTo>
                    <a:pt x="68891" y="882009"/>
                  </a:lnTo>
                  <a:lnTo>
                    <a:pt x="66220" y="814163"/>
                  </a:lnTo>
                  <a:lnTo>
                    <a:pt x="63548" y="746316"/>
                  </a:lnTo>
                  <a:lnTo>
                    <a:pt x="60877" y="678469"/>
                  </a:lnTo>
                  <a:lnTo>
                    <a:pt x="58206" y="610622"/>
                  </a:lnTo>
                  <a:lnTo>
                    <a:pt x="55535" y="542775"/>
                  </a:lnTo>
                  <a:lnTo>
                    <a:pt x="52864" y="474928"/>
                  </a:lnTo>
                  <a:lnTo>
                    <a:pt x="50192" y="407081"/>
                  </a:lnTo>
                  <a:lnTo>
                    <a:pt x="47521" y="339234"/>
                  </a:lnTo>
                  <a:lnTo>
                    <a:pt x="44850" y="271387"/>
                  </a:lnTo>
                  <a:lnTo>
                    <a:pt x="42179" y="203540"/>
                  </a:lnTo>
                  <a:lnTo>
                    <a:pt x="39508" y="135693"/>
                  </a:lnTo>
                  <a:lnTo>
                    <a:pt x="36836" y="67846"/>
                  </a:lnTo>
                  <a:lnTo>
                    <a:pt x="34165" y="0"/>
                  </a:lnTo>
                  <a:lnTo>
                    <a:pt x="0" y="1642"/>
                  </a:lnTo>
                  <a:lnTo>
                    <a:pt x="3849" y="69432"/>
                  </a:lnTo>
                  <a:lnTo>
                    <a:pt x="7698" y="137223"/>
                  </a:lnTo>
                  <a:lnTo>
                    <a:pt x="11547" y="205013"/>
                  </a:lnTo>
                  <a:lnTo>
                    <a:pt x="15397" y="272803"/>
                  </a:lnTo>
                  <a:lnTo>
                    <a:pt x="19246" y="340593"/>
                  </a:lnTo>
                  <a:lnTo>
                    <a:pt x="23095" y="408384"/>
                  </a:lnTo>
                  <a:lnTo>
                    <a:pt x="26945" y="476174"/>
                  </a:lnTo>
                  <a:lnTo>
                    <a:pt x="30794" y="543964"/>
                  </a:lnTo>
                  <a:lnTo>
                    <a:pt x="34643" y="611755"/>
                  </a:lnTo>
                  <a:lnTo>
                    <a:pt x="38493" y="679545"/>
                  </a:lnTo>
                  <a:lnTo>
                    <a:pt x="42342" y="747335"/>
                  </a:lnTo>
                  <a:lnTo>
                    <a:pt x="46191" y="815125"/>
                  </a:lnTo>
                  <a:lnTo>
                    <a:pt x="50041" y="882916"/>
                  </a:lnTo>
                  <a:lnTo>
                    <a:pt x="53890" y="950706"/>
                  </a:lnTo>
                  <a:lnTo>
                    <a:pt x="57739" y="1018496"/>
                  </a:lnTo>
                  <a:lnTo>
                    <a:pt x="61589" y="1086287"/>
                  </a:lnTo>
                  <a:lnTo>
                    <a:pt x="65438" y="1154077"/>
                  </a:lnTo>
                  <a:lnTo>
                    <a:pt x="69287" y="1221867"/>
                  </a:lnTo>
                  <a:lnTo>
                    <a:pt x="73137" y="1289657"/>
                  </a:lnTo>
                  <a:lnTo>
                    <a:pt x="76986" y="1357448"/>
                  </a:lnTo>
                  <a:lnTo>
                    <a:pt x="80835" y="1425238"/>
                  </a:lnTo>
                  <a:lnTo>
                    <a:pt x="84685" y="1493028"/>
                  </a:lnTo>
                  <a:lnTo>
                    <a:pt x="88534" y="1560818"/>
                  </a:lnTo>
                  <a:lnTo>
                    <a:pt x="92383" y="1628609"/>
                  </a:lnTo>
                  <a:lnTo>
                    <a:pt x="96233" y="1696399"/>
                  </a:lnTo>
                  <a:lnTo>
                    <a:pt x="100082" y="1764189"/>
                  </a:lnTo>
                  <a:lnTo>
                    <a:pt x="103931" y="1831980"/>
                  </a:lnTo>
                  <a:lnTo>
                    <a:pt x="107781" y="1899770"/>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6" name="pg26"/>
            <p:cNvSpPr/>
            <p:nvPr/>
          </p:nvSpPr>
          <p:spPr>
            <a:xfrm>
              <a:off x="2658211" y="1442623"/>
              <a:ext cx="77464" cy="1968365"/>
            </a:xfrm>
            <a:custGeom>
              <a:avLst/>
              <a:pathLst>
                <a:path w="77464" h="1968365">
                  <a:moveTo>
                    <a:pt x="77464" y="1968365"/>
                  </a:moveTo>
                  <a:lnTo>
                    <a:pt x="75629" y="1900490"/>
                  </a:lnTo>
                  <a:lnTo>
                    <a:pt x="73793" y="1832615"/>
                  </a:lnTo>
                  <a:lnTo>
                    <a:pt x="71957" y="1764741"/>
                  </a:lnTo>
                  <a:lnTo>
                    <a:pt x="70121" y="1696866"/>
                  </a:lnTo>
                  <a:lnTo>
                    <a:pt x="68286" y="1628991"/>
                  </a:lnTo>
                  <a:lnTo>
                    <a:pt x="66450" y="1561117"/>
                  </a:lnTo>
                  <a:lnTo>
                    <a:pt x="64614" y="1493242"/>
                  </a:lnTo>
                  <a:lnTo>
                    <a:pt x="62779" y="1425367"/>
                  </a:lnTo>
                  <a:lnTo>
                    <a:pt x="60943" y="1357493"/>
                  </a:lnTo>
                  <a:lnTo>
                    <a:pt x="59107" y="1289618"/>
                  </a:lnTo>
                  <a:lnTo>
                    <a:pt x="57272" y="1221743"/>
                  </a:lnTo>
                  <a:lnTo>
                    <a:pt x="55436" y="1153869"/>
                  </a:lnTo>
                  <a:lnTo>
                    <a:pt x="53600" y="1085994"/>
                  </a:lnTo>
                  <a:lnTo>
                    <a:pt x="51764" y="1018119"/>
                  </a:lnTo>
                  <a:lnTo>
                    <a:pt x="49929" y="950245"/>
                  </a:lnTo>
                  <a:lnTo>
                    <a:pt x="48093" y="882370"/>
                  </a:lnTo>
                  <a:lnTo>
                    <a:pt x="46257" y="814495"/>
                  </a:lnTo>
                  <a:lnTo>
                    <a:pt x="44422" y="746621"/>
                  </a:lnTo>
                  <a:lnTo>
                    <a:pt x="42586" y="678746"/>
                  </a:lnTo>
                  <a:lnTo>
                    <a:pt x="40750" y="610871"/>
                  </a:lnTo>
                  <a:lnTo>
                    <a:pt x="38914" y="542997"/>
                  </a:lnTo>
                  <a:lnTo>
                    <a:pt x="37079" y="475122"/>
                  </a:lnTo>
                  <a:lnTo>
                    <a:pt x="35243" y="407247"/>
                  </a:lnTo>
                  <a:lnTo>
                    <a:pt x="33407" y="339373"/>
                  </a:lnTo>
                  <a:lnTo>
                    <a:pt x="31572" y="271498"/>
                  </a:lnTo>
                  <a:lnTo>
                    <a:pt x="29736" y="203623"/>
                  </a:lnTo>
                  <a:lnTo>
                    <a:pt x="27900" y="135749"/>
                  </a:lnTo>
                  <a:lnTo>
                    <a:pt x="26065" y="67874"/>
                  </a:lnTo>
                  <a:lnTo>
                    <a:pt x="24229" y="0"/>
                  </a:lnTo>
                  <a:lnTo>
                    <a:pt x="0" y="804"/>
                  </a:lnTo>
                  <a:lnTo>
                    <a:pt x="2671" y="68651"/>
                  </a:lnTo>
                  <a:lnTo>
                    <a:pt x="5342" y="136498"/>
                  </a:lnTo>
                  <a:lnTo>
                    <a:pt x="8013" y="204345"/>
                  </a:lnTo>
                  <a:lnTo>
                    <a:pt x="10684" y="272192"/>
                  </a:lnTo>
                  <a:lnTo>
                    <a:pt x="13356" y="340039"/>
                  </a:lnTo>
                  <a:lnTo>
                    <a:pt x="16027" y="407886"/>
                  </a:lnTo>
                  <a:lnTo>
                    <a:pt x="18698" y="475733"/>
                  </a:lnTo>
                  <a:lnTo>
                    <a:pt x="21369" y="543579"/>
                  </a:lnTo>
                  <a:lnTo>
                    <a:pt x="24040" y="611426"/>
                  </a:lnTo>
                  <a:lnTo>
                    <a:pt x="26712" y="679273"/>
                  </a:lnTo>
                  <a:lnTo>
                    <a:pt x="29383" y="747120"/>
                  </a:lnTo>
                  <a:lnTo>
                    <a:pt x="32054" y="814967"/>
                  </a:lnTo>
                  <a:lnTo>
                    <a:pt x="34725" y="882814"/>
                  </a:lnTo>
                  <a:lnTo>
                    <a:pt x="37396" y="950661"/>
                  </a:lnTo>
                  <a:lnTo>
                    <a:pt x="40068" y="1018508"/>
                  </a:lnTo>
                  <a:lnTo>
                    <a:pt x="42739" y="1086355"/>
                  </a:lnTo>
                  <a:lnTo>
                    <a:pt x="45410" y="1154202"/>
                  </a:lnTo>
                  <a:lnTo>
                    <a:pt x="48081" y="1222049"/>
                  </a:lnTo>
                  <a:lnTo>
                    <a:pt x="50752" y="1289896"/>
                  </a:lnTo>
                  <a:lnTo>
                    <a:pt x="53424" y="1357742"/>
                  </a:lnTo>
                  <a:lnTo>
                    <a:pt x="56095" y="1425589"/>
                  </a:lnTo>
                  <a:lnTo>
                    <a:pt x="58766" y="1493436"/>
                  </a:lnTo>
                  <a:lnTo>
                    <a:pt x="61437" y="1561283"/>
                  </a:lnTo>
                  <a:lnTo>
                    <a:pt x="64108" y="1629130"/>
                  </a:lnTo>
                  <a:lnTo>
                    <a:pt x="66780" y="1696977"/>
                  </a:lnTo>
                  <a:lnTo>
                    <a:pt x="69451" y="1764824"/>
                  </a:lnTo>
                  <a:lnTo>
                    <a:pt x="72122" y="1832671"/>
                  </a:lnTo>
                  <a:lnTo>
                    <a:pt x="74793" y="190051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7" name="pg27"/>
            <p:cNvSpPr/>
            <p:nvPr/>
          </p:nvSpPr>
          <p:spPr>
            <a:xfrm>
              <a:off x="2682440" y="1442146"/>
              <a:ext cx="53235" cy="1968841"/>
            </a:xfrm>
            <a:custGeom>
              <a:avLst/>
              <a:pathLst>
                <a:path w="53235" h="1968841">
                  <a:moveTo>
                    <a:pt x="53235" y="1968841"/>
                  </a:moveTo>
                  <a:lnTo>
                    <a:pt x="52168" y="1900950"/>
                  </a:lnTo>
                  <a:lnTo>
                    <a:pt x="51101" y="1833059"/>
                  </a:lnTo>
                  <a:lnTo>
                    <a:pt x="50033" y="1765168"/>
                  </a:lnTo>
                  <a:lnTo>
                    <a:pt x="48966" y="1697277"/>
                  </a:lnTo>
                  <a:lnTo>
                    <a:pt x="47899" y="1629386"/>
                  </a:lnTo>
                  <a:lnTo>
                    <a:pt x="46832" y="1561495"/>
                  </a:lnTo>
                  <a:lnTo>
                    <a:pt x="45765" y="1493604"/>
                  </a:lnTo>
                  <a:lnTo>
                    <a:pt x="44697" y="1425713"/>
                  </a:lnTo>
                  <a:lnTo>
                    <a:pt x="43630" y="1357821"/>
                  </a:lnTo>
                  <a:lnTo>
                    <a:pt x="42563" y="1289930"/>
                  </a:lnTo>
                  <a:lnTo>
                    <a:pt x="41496" y="1222039"/>
                  </a:lnTo>
                  <a:lnTo>
                    <a:pt x="40429" y="1154148"/>
                  </a:lnTo>
                  <a:lnTo>
                    <a:pt x="39361" y="1086257"/>
                  </a:lnTo>
                  <a:lnTo>
                    <a:pt x="38294" y="1018366"/>
                  </a:lnTo>
                  <a:lnTo>
                    <a:pt x="37227" y="950475"/>
                  </a:lnTo>
                  <a:lnTo>
                    <a:pt x="36160" y="882584"/>
                  </a:lnTo>
                  <a:lnTo>
                    <a:pt x="35093" y="814693"/>
                  </a:lnTo>
                  <a:lnTo>
                    <a:pt x="34025" y="746802"/>
                  </a:lnTo>
                  <a:lnTo>
                    <a:pt x="32958" y="678910"/>
                  </a:lnTo>
                  <a:lnTo>
                    <a:pt x="31891" y="611019"/>
                  </a:lnTo>
                  <a:lnTo>
                    <a:pt x="30824" y="543128"/>
                  </a:lnTo>
                  <a:lnTo>
                    <a:pt x="29757" y="475237"/>
                  </a:lnTo>
                  <a:lnTo>
                    <a:pt x="28689" y="407346"/>
                  </a:lnTo>
                  <a:lnTo>
                    <a:pt x="27622" y="339455"/>
                  </a:lnTo>
                  <a:lnTo>
                    <a:pt x="26555" y="271564"/>
                  </a:lnTo>
                  <a:lnTo>
                    <a:pt x="25488" y="203673"/>
                  </a:lnTo>
                  <a:lnTo>
                    <a:pt x="24421" y="135782"/>
                  </a:lnTo>
                  <a:lnTo>
                    <a:pt x="23353" y="67891"/>
                  </a:lnTo>
                  <a:lnTo>
                    <a:pt x="22286" y="0"/>
                  </a:lnTo>
                  <a:lnTo>
                    <a:pt x="0" y="476"/>
                  </a:lnTo>
                  <a:lnTo>
                    <a:pt x="1835" y="68351"/>
                  </a:lnTo>
                  <a:lnTo>
                    <a:pt x="3671" y="136225"/>
                  </a:lnTo>
                  <a:lnTo>
                    <a:pt x="5507" y="204100"/>
                  </a:lnTo>
                  <a:lnTo>
                    <a:pt x="7342" y="271975"/>
                  </a:lnTo>
                  <a:lnTo>
                    <a:pt x="9178" y="339849"/>
                  </a:lnTo>
                  <a:lnTo>
                    <a:pt x="11014" y="407724"/>
                  </a:lnTo>
                  <a:lnTo>
                    <a:pt x="12849" y="475599"/>
                  </a:lnTo>
                  <a:lnTo>
                    <a:pt x="14685" y="543473"/>
                  </a:lnTo>
                  <a:lnTo>
                    <a:pt x="16521" y="611348"/>
                  </a:lnTo>
                  <a:lnTo>
                    <a:pt x="18357" y="679223"/>
                  </a:lnTo>
                  <a:lnTo>
                    <a:pt x="20192" y="747097"/>
                  </a:lnTo>
                  <a:lnTo>
                    <a:pt x="22028" y="814972"/>
                  </a:lnTo>
                  <a:lnTo>
                    <a:pt x="23864" y="882847"/>
                  </a:lnTo>
                  <a:lnTo>
                    <a:pt x="25699" y="950721"/>
                  </a:lnTo>
                  <a:lnTo>
                    <a:pt x="27535" y="1018596"/>
                  </a:lnTo>
                  <a:lnTo>
                    <a:pt x="29371" y="1086471"/>
                  </a:lnTo>
                  <a:lnTo>
                    <a:pt x="31207" y="1154345"/>
                  </a:lnTo>
                  <a:lnTo>
                    <a:pt x="33042" y="1222220"/>
                  </a:lnTo>
                  <a:lnTo>
                    <a:pt x="34878" y="1290095"/>
                  </a:lnTo>
                  <a:lnTo>
                    <a:pt x="36714" y="1357969"/>
                  </a:lnTo>
                  <a:lnTo>
                    <a:pt x="38549" y="1425844"/>
                  </a:lnTo>
                  <a:lnTo>
                    <a:pt x="40385" y="1493719"/>
                  </a:lnTo>
                  <a:lnTo>
                    <a:pt x="42221" y="1561593"/>
                  </a:lnTo>
                  <a:lnTo>
                    <a:pt x="44056" y="1629468"/>
                  </a:lnTo>
                  <a:lnTo>
                    <a:pt x="45892" y="1697343"/>
                  </a:lnTo>
                  <a:lnTo>
                    <a:pt x="47728" y="1765217"/>
                  </a:lnTo>
                  <a:lnTo>
                    <a:pt x="49564" y="1833092"/>
                  </a:lnTo>
                  <a:lnTo>
                    <a:pt x="51399" y="1900967"/>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8" name="pg28"/>
            <p:cNvSpPr/>
            <p:nvPr/>
          </p:nvSpPr>
          <p:spPr>
            <a:xfrm>
              <a:off x="2704727" y="1441926"/>
              <a:ext cx="30948" cy="1969062"/>
            </a:xfrm>
            <a:custGeom>
              <a:avLst/>
              <a:pathLst>
                <a:path w="30948" h="1969062">
                  <a:moveTo>
                    <a:pt x="30948" y="1969062"/>
                  </a:moveTo>
                  <a:lnTo>
                    <a:pt x="30623" y="1901163"/>
                  </a:lnTo>
                  <a:lnTo>
                    <a:pt x="30298" y="1833265"/>
                  </a:lnTo>
                  <a:lnTo>
                    <a:pt x="29973" y="1765366"/>
                  </a:lnTo>
                  <a:lnTo>
                    <a:pt x="29647" y="1697467"/>
                  </a:lnTo>
                  <a:lnTo>
                    <a:pt x="29322" y="1629568"/>
                  </a:lnTo>
                  <a:lnTo>
                    <a:pt x="28997" y="1561670"/>
                  </a:lnTo>
                  <a:lnTo>
                    <a:pt x="28671" y="1493771"/>
                  </a:lnTo>
                  <a:lnTo>
                    <a:pt x="28346" y="1425872"/>
                  </a:lnTo>
                  <a:lnTo>
                    <a:pt x="28021" y="1357974"/>
                  </a:lnTo>
                  <a:lnTo>
                    <a:pt x="27696" y="1290075"/>
                  </a:lnTo>
                  <a:lnTo>
                    <a:pt x="27370" y="1222176"/>
                  </a:lnTo>
                  <a:lnTo>
                    <a:pt x="27045" y="1154277"/>
                  </a:lnTo>
                  <a:lnTo>
                    <a:pt x="26720" y="1086379"/>
                  </a:lnTo>
                  <a:lnTo>
                    <a:pt x="26394" y="1018480"/>
                  </a:lnTo>
                  <a:lnTo>
                    <a:pt x="26069" y="950581"/>
                  </a:lnTo>
                  <a:lnTo>
                    <a:pt x="25744" y="882683"/>
                  </a:lnTo>
                  <a:lnTo>
                    <a:pt x="25419" y="814784"/>
                  </a:lnTo>
                  <a:lnTo>
                    <a:pt x="25093" y="746885"/>
                  </a:lnTo>
                  <a:lnTo>
                    <a:pt x="24768" y="678987"/>
                  </a:lnTo>
                  <a:lnTo>
                    <a:pt x="24443" y="611088"/>
                  </a:lnTo>
                  <a:lnTo>
                    <a:pt x="24117" y="543189"/>
                  </a:lnTo>
                  <a:lnTo>
                    <a:pt x="23792" y="475290"/>
                  </a:lnTo>
                  <a:lnTo>
                    <a:pt x="23467" y="407392"/>
                  </a:lnTo>
                  <a:lnTo>
                    <a:pt x="23142" y="339493"/>
                  </a:lnTo>
                  <a:lnTo>
                    <a:pt x="22816" y="271594"/>
                  </a:lnTo>
                  <a:lnTo>
                    <a:pt x="22491" y="203696"/>
                  </a:lnTo>
                  <a:lnTo>
                    <a:pt x="22166" y="135797"/>
                  </a:lnTo>
                  <a:lnTo>
                    <a:pt x="21841" y="67898"/>
                  </a:lnTo>
                  <a:lnTo>
                    <a:pt x="21515" y="0"/>
                  </a:lnTo>
                  <a:lnTo>
                    <a:pt x="0" y="220"/>
                  </a:lnTo>
                  <a:lnTo>
                    <a:pt x="1067" y="68111"/>
                  </a:lnTo>
                  <a:lnTo>
                    <a:pt x="2134" y="136002"/>
                  </a:lnTo>
                  <a:lnTo>
                    <a:pt x="3201" y="203893"/>
                  </a:lnTo>
                  <a:lnTo>
                    <a:pt x="4268" y="271785"/>
                  </a:lnTo>
                  <a:lnTo>
                    <a:pt x="5336" y="339676"/>
                  </a:lnTo>
                  <a:lnTo>
                    <a:pt x="6403" y="407567"/>
                  </a:lnTo>
                  <a:lnTo>
                    <a:pt x="7470" y="475458"/>
                  </a:lnTo>
                  <a:lnTo>
                    <a:pt x="8537" y="543349"/>
                  </a:lnTo>
                  <a:lnTo>
                    <a:pt x="9604" y="611240"/>
                  </a:lnTo>
                  <a:lnTo>
                    <a:pt x="10672" y="679131"/>
                  </a:lnTo>
                  <a:lnTo>
                    <a:pt x="11739" y="747022"/>
                  </a:lnTo>
                  <a:lnTo>
                    <a:pt x="12806" y="814913"/>
                  </a:lnTo>
                  <a:lnTo>
                    <a:pt x="13873" y="882804"/>
                  </a:lnTo>
                  <a:lnTo>
                    <a:pt x="14940" y="950695"/>
                  </a:lnTo>
                  <a:lnTo>
                    <a:pt x="16008" y="1018587"/>
                  </a:lnTo>
                  <a:lnTo>
                    <a:pt x="17075" y="1086478"/>
                  </a:lnTo>
                  <a:lnTo>
                    <a:pt x="18142" y="1154369"/>
                  </a:lnTo>
                  <a:lnTo>
                    <a:pt x="19209" y="1222260"/>
                  </a:lnTo>
                  <a:lnTo>
                    <a:pt x="20276" y="1290151"/>
                  </a:lnTo>
                  <a:lnTo>
                    <a:pt x="21344" y="1358042"/>
                  </a:lnTo>
                  <a:lnTo>
                    <a:pt x="22411" y="1425933"/>
                  </a:lnTo>
                  <a:lnTo>
                    <a:pt x="23478" y="1493824"/>
                  </a:lnTo>
                  <a:lnTo>
                    <a:pt x="24545" y="1561715"/>
                  </a:lnTo>
                  <a:lnTo>
                    <a:pt x="25612" y="1629606"/>
                  </a:lnTo>
                  <a:lnTo>
                    <a:pt x="26680" y="1697498"/>
                  </a:lnTo>
                  <a:lnTo>
                    <a:pt x="27747" y="1765389"/>
                  </a:lnTo>
                  <a:lnTo>
                    <a:pt x="28814" y="1833280"/>
                  </a:lnTo>
                  <a:lnTo>
                    <a:pt x="29881" y="1901171"/>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9" name="pg29"/>
            <p:cNvSpPr/>
            <p:nvPr/>
          </p:nvSpPr>
          <p:spPr>
            <a:xfrm>
              <a:off x="2726243" y="1441903"/>
              <a:ext cx="9433" cy="1969085"/>
            </a:xfrm>
            <a:custGeom>
              <a:avLst/>
              <a:pathLst>
                <a:path w="9433" h="1969085">
                  <a:moveTo>
                    <a:pt x="9433" y="1969085"/>
                  </a:moveTo>
                  <a:lnTo>
                    <a:pt x="9433" y="1901185"/>
                  </a:lnTo>
                  <a:lnTo>
                    <a:pt x="9433" y="1833286"/>
                  </a:lnTo>
                  <a:lnTo>
                    <a:pt x="9433" y="1765386"/>
                  </a:lnTo>
                  <a:lnTo>
                    <a:pt x="9433" y="1697487"/>
                  </a:lnTo>
                  <a:lnTo>
                    <a:pt x="9433" y="1629587"/>
                  </a:lnTo>
                  <a:lnTo>
                    <a:pt x="9433" y="1561688"/>
                  </a:lnTo>
                  <a:lnTo>
                    <a:pt x="9433" y="1493788"/>
                  </a:lnTo>
                  <a:lnTo>
                    <a:pt x="9433" y="1425889"/>
                  </a:lnTo>
                  <a:lnTo>
                    <a:pt x="9433" y="1357989"/>
                  </a:lnTo>
                  <a:lnTo>
                    <a:pt x="9433" y="1290090"/>
                  </a:lnTo>
                  <a:lnTo>
                    <a:pt x="9433" y="1222190"/>
                  </a:lnTo>
                  <a:lnTo>
                    <a:pt x="9433" y="1154291"/>
                  </a:lnTo>
                  <a:lnTo>
                    <a:pt x="9433" y="1086391"/>
                  </a:lnTo>
                  <a:lnTo>
                    <a:pt x="9433" y="1018492"/>
                  </a:lnTo>
                  <a:lnTo>
                    <a:pt x="9433" y="950592"/>
                  </a:lnTo>
                  <a:lnTo>
                    <a:pt x="9433" y="882693"/>
                  </a:lnTo>
                  <a:lnTo>
                    <a:pt x="9433" y="814793"/>
                  </a:lnTo>
                  <a:lnTo>
                    <a:pt x="9433" y="746894"/>
                  </a:lnTo>
                  <a:lnTo>
                    <a:pt x="9433" y="678994"/>
                  </a:lnTo>
                  <a:lnTo>
                    <a:pt x="9433" y="611095"/>
                  </a:lnTo>
                  <a:lnTo>
                    <a:pt x="9433" y="543195"/>
                  </a:lnTo>
                  <a:lnTo>
                    <a:pt x="9433" y="475296"/>
                  </a:lnTo>
                  <a:lnTo>
                    <a:pt x="9433" y="407396"/>
                  </a:lnTo>
                  <a:lnTo>
                    <a:pt x="9433" y="339497"/>
                  </a:lnTo>
                  <a:lnTo>
                    <a:pt x="9433" y="271597"/>
                  </a:lnTo>
                  <a:lnTo>
                    <a:pt x="9433" y="203698"/>
                  </a:lnTo>
                  <a:lnTo>
                    <a:pt x="9433" y="135798"/>
                  </a:lnTo>
                  <a:lnTo>
                    <a:pt x="9433" y="67899"/>
                  </a:lnTo>
                  <a:lnTo>
                    <a:pt x="9433" y="0"/>
                  </a:lnTo>
                  <a:lnTo>
                    <a:pt x="0" y="22"/>
                  </a:lnTo>
                  <a:lnTo>
                    <a:pt x="325" y="67921"/>
                  </a:lnTo>
                  <a:lnTo>
                    <a:pt x="650" y="135820"/>
                  </a:lnTo>
                  <a:lnTo>
                    <a:pt x="975" y="203718"/>
                  </a:lnTo>
                  <a:lnTo>
                    <a:pt x="1301" y="271617"/>
                  </a:lnTo>
                  <a:lnTo>
                    <a:pt x="1626" y="339516"/>
                  </a:lnTo>
                  <a:lnTo>
                    <a:pt x="1951" y="407414"/>
                  </a:lnTo>
                  <a:lnTo>
                    <a:pt x="2276" y="475313"/>
                  </a:lnTo>
                  <a:lnTo>
                    <a:pt x="2602" y="543212"/>
                  </a:lnTo>
                  <a:lnTo>
                    <a:pt x="2927" y="611110"/>
                  </a:lnTo>
                  <a:lnTo>
                    <a:pt x="3252" y="679009"/>
                  </a:lnTo>
                  <a:lnTo>
                    <a:pt x="3578" y="746908"/>
                  </a:lnTo>
                  <a:lnTo>
                    <a:pt x="3903" y="814807"/>
                  </a:lnTo>
                  <a:lnTo>
                    <a:pt x="4228" y="882705"/>
                  </a:lnTo>
                  <a:lnTo>
                    <a:pt x="4553" y="950604"/>
                  </a:lnTo>
                  <a:lnTo>
                    <a:pt x="4879" y="1018503"/>
                  </a:lnTo>
                  <a:lnTo>
                    <a:pt x="5204" y="1086401"/>
                  </a:lnTo>
                  <a:lnTo>
                    <a:pt x="5529" y="1154300"/>
                  </a:lnTo>
                  <a:lnTo>
                    <a:pt x="5855" y="1222199"/>
                  </a:lnTo>
                  <a:lnTo>
                    <a:pt x="6180" y="1290097"/>
                  </a:lnTo>
                  <a:lnTo>
                    <a:pt x="6505" y="1357996"/>
                  </a:lnTo>
                  <a:lnTo>
                    <a:pt x="6830" y="1425895"/>
                  </a:lnTo>
                  <a:lnTo>
                    <a:pt x="7156" y="1493794"/>
                  </a:lnTo>
                  <a:lnTo>
                    <a:pt x="7481" y="1561692"/>
                  </a:lnTo>
                  <a:lnTo>
                    <a:pt x="7806" y="1629591"/>
                  </a:lnTo>
                  <a:lnTo>
                    <a:pt x="8132" y="1697490"/>
                  </a:lnTo>
                  <a:lnTo>
                    <a:pt x="8457" y="1765388"/>
                  </a:lnTo>
                  <a:lnTo>
                    <a:pt x="8782" y="1833287"/>
                  </a:lnTo>
                  <a:lnTo>
                    <a:pt x="9107" y="1901186"/>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30" name="tx30"/>
            <p:cNvSpPr/>
            <p:nvPr/>
          </p:nvSpPr>
          <p:spPr>
            <a:xfrm>
              <a:off x="5269032" y="1868625"/>
              <a:ext cx="294304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31" name="rc31"/>
            <p:cNvSpPr/>
            <p:nvPr/>
          </p:nvSpPr>
          <p:spPr>
            <a:xfrm>
              <a:off x="5278032" y="2093019"/>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32" name="rc32"/>
            <p:cNvSpPr/>
            <p:nvPr/>
          </p:nvSpPr>
          <p:spPr>
            <a:xfrm>
              <a:off x="5278032" y="2312475"/>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33" name="rc33"/>
            <p:cNvSpPr/>
            <p:nvPr/>
          </p:nvSpPr>
          <p:spPr>
            <a:xfrm>
              <a:off x="5278032" y="2531931"/>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4" name="rc34"/>
            <p:cNvSpPr/>
            <p:nvPr/>
          </p:nvSpPr>
          <p:spPr>
            <a:xfrm>
              <a:off x="5278032" y="2751387"/>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5" name="rc35"/>
            <p:cNvSpPr/>
            <p:nvPr/>
          </p:nvSpPr>
          <p:spPr>
            <a:xfrm>
              <a:off x="5278032" y="2970843"/>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6" name="rc36"/>
            <p:cNvSpPr/>
            <p:nvPr/>
          </p:nvSpPr>
          <p:spPr>
            <a:xfrm>
              <a:off x="5278032" y="3190299"/>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37" name="rc37"/>
            <p:cNvSpPr/>
            <p:nvPr/>
          </p:nvSpPr>
          <p:spPr>
            <a:xfrm>
              <a:off x="5278032" y="3409755"/>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38" name="rc38"/>
            <p:cNvSpPr/>
            <p:nvPr/>
          </p:nvSpPr>
          <p:spPr>
            <a:xfrm>
              <a:off x="5278032" y="3629211"/>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39" name="rc39"/>
            <p:cNvSpPr/>
            <p:nvPr/>
          </p:nvSpPr>
          <p:spPr>
            <a:xfrm>
              <a:off x="5278032" y="3848667"/>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40" name="rc40"/>
            <p:cNvSpPr/>
            <p:nvPr/>
          </p:nvSpPr>
          <p:spPr>
            <a:xfrm>
              <a:off x="5278032" y="4068123"/>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41" name="rc41"/>
            <p:cNvSpPr/>
            <p:nvPr/>
          </p:nvSpPr>
          <p:spPr>
            <a:xfrm>
              <a:off x="5278032" y="4287579"/>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42" name="rc42"/>
            <p:cNvSpPr/>
            <p:nvPr/>
          </p:nvSpPr>
          <p:spPr>
            <a:xfrm>
              <a:off x="5278032" y="450703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3" name="rc43"/>
            <p:cNvSpPr/>
            <p:nvPr/>
          </p:nvSpPr>
          <p:spPr>
            <a:xfrm>
              <a:off x="5278032" y="472649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4" name="rc44"/>
            <p:cNvSpPr/>
            <p:nvPr/>
          </p:nvSpPr>
          <p:spPr>
            <a:xfrm>
              <a:off x="7171074" y="2093019"/>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5" name="rc45"/>
            <p:cNvSpPr/>
            <p:nvPr/>
          </p:nvSpPr>
          <p:spPr>
            <a:xfrm>
              <a:off x="7171074" y="2312475"/>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6" name="rc46"/>
            <p:cNvSpPr/>
            <p:nvPr/>
          </p:nvSpPr>
          <p:spPr>
            <a:xfrm>
              <a:off x="7171074" y="2531931"/>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47" name="rc47"/>
            <p:cNvSpPr/>
            <p:nvPr/>
          </p:nvSpPr>
          <p:spPr>
            <a:xfrm>
              <a:off x="7171074" y="2751387"/>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48" name="rc48"/>
            <p:cNvSpPr/>
            <p:nvPr/>
          </p:nvSpPr>
          <p:spPr>
            <a:xfrm>
              <a:off x="7171074" y="2970843"/>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49" name="rc49"/>
            <p:cNvSpPr/>
            <p:nvPr/>
          </p:nvSpPr>
          <p:spPr>
            <a:xfrm>
              <a:off x="7171074" y="3190299"/>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50" name="rc50"/>
            <p:cNvSpPr/>
            <p:nvPr/>
          </p:nvSpPr>
          <p:spPr>
            <a:xfrm>
              <a:off x="7171074" y="3409755"/>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51" name="rc51"/>
            <p:cNvSpPr/>
            <p:nvPr/>
          </p:nvSpPr>
          <p:spPr>
            <a:xfrm>
              <a:off x="7171074" y="3629211"/>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52" name="rc52"/>
            <p:cNvSpPr/>
            <p:nvPr/>
          </p:nvSpPr>
          <p:spPr>
            <a:xfrm>
              <a:off x="7171074" y="3848667"/>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3" name="rc53"/>
            <p:cNvSpPr/>
            <p:nvPr/>
          </p:nvSpPr>
          <p:spPr>
            <a:xfrm>
              <a:off x="7171074" y="4068123"/>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4" name="rc54"/>
            <p:cNvSpPr/>
            <p:nvPr/>
          </p:nvSpPr>
          <p:spPr>
            <a:xfrm>
              <a:off x="7171074" y="4287579"/>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5" name="rc55"/>
            <p:cNvSpPr/>
            <p:nvPr/>
          </p:nvSpPr>
          <p:spPr>
            <a:xfrm>
              <a:off x="7171074" y="4507035"/>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6" name="rc56"/>
            <p:cNvSpPr/>
            <p:nvPr/>
          </p:nvSpPr>
          <p:spPr>
            <a:xfrm>
              <a:off x="7171074" y="4726491"/>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57" name="tx57"/>
            <p:cNvSpPr/>
            <p:nvPr/>
          </p:nvSpPr>
          <p:spPr>
            <a:xfrm>
              <a:off x="5558077" y="2128863"/>
              <a:ext cx="129206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DRC: 2,013,000 (23%) </a:t>
              </a:r>
            </a:p>
          </p:txBody>
        </p:sp>
        <p:sp>
          <p:nvSpPr>
            <p:cNvPr id="58" name="tx58"/>
            <p:cNvSpPr/>
            <p:nvPr/>
          </p:nvSpPr>
          <p:spPr>
            <a:xfrm>
              <a:off x="5558077" y="2348319"/>
              <a:ext cx="145380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Ethiopia: 1,556,000 (18%) </a:t>
              </a:r>
            </a:p>
          </p:txBody>
        </p:sp>
        <p:sp>
          <p:nvSpPr>
            <p:cNvPr id="59" name="tx59"/>
            <p:cNvSpPr/>
            <p:nvPr/>
          </p:nvSpPr>
          <p:spPr>
            <a:xfrm>
              <a:off x="5558077" y="2567775"/>
              <a:ext cx="121773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Sudan: 799,000 (9%) </a:t>
              </a:r>
            </a:p>
          </p:txBody>
        </p:sp>
        <p:sp>
          <p:nvSpPr>
            <p:cNvPr id="60" name="tx60"/>
            <p:cNvSpPr/>
            <p:nvPr/>
          </p:nvSpPr>
          <p:spPr>
            <a:xfrm>
              <a:off x="5558077" y="2787231"/>
              <a:ext cx="12486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Yemen: 742,000 (8%) </a:t>
              </a:r>
            </a:p>
          </p:txBody>
        </p:sp>
        <p:sp>
          <p:nvSpPr>
            <p:cNvPr id="61" name="tx61"/>
            <p:cNvSpPr/>
            <p:nvPr/>
          </p:nvSpPr>
          <p:spPr>
            <a:xfrm>
              <a:off x="5558077" y="3006687"/>
              <a:ext cx="148485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Afghanistan: 637,000 (7%) </a:t>
              </a:r>
            </a:p>
          </p:txBody>
        </p:sp>
        <p:sp>
          <p:nvSpPr>
            <p:cNvPr id="62" name="tx62"/>
            <p:cNvSpPr/>
            <p:nvPr/>
          </p:nvSpPr>
          <p:spPr>
            <a:xfrm>
              <a:off x="5558077" y="3226143"/>
              <a:ext cx="150957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Madagascar: 472,000 (5%) </a:t>
              </a:r>
            </a:p>
          </p:txBody>
        </p:sp>
        <p:sp>
          <p:nvSpPr>
            <p:cNvPr id="63" name="tx63"/>
            <p:cNvSpPr/>
            <p:nvPr/>
          </p:nvSpPr>
          <p:spPr>
            <a:xfrm>
              <a:off x="5558077" y="3445599"/>
              <a:ext cx="153440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Mozambique: 424,000 (5%) </a:t>
              </a:r>
            </a:p>
          </p:txBody>
        </p:sp>
        <p:sp>
          <p:nvSpPr>
            <p:cNvPr id="64" name="tx64"/>
            <p:cNvSpPr/>
            <p:nvPr/>
          </p:nvSpPr>
          <p:spPr>
            <a:xfrm>
              <a:off x="5558077" y="3665055"/>
              <a:ext cx="129833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Somalia: 404,000 (5%) </a:t>
              </a:r>
            </a:p>
          </p:txBody>
        </p:sp>
        <p:sp>
          <p:nvSpPr>
            <p:cNvPr id="65" name="tx65"/>
            <p:cNvSpPr/>
            <p:nvPr/>
          </p:nvSpPr>
          <p:spPr>
            <a:xfrm>
              <a:off x="5558077" y="3884511"/>
              <a:ext cx="11617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Chad: 288,000 (3%) </a:t>
              </a:r>
            </a:p>
          </p:txBody>
        </p:sp>
        <p:sp>
          <p:nvSpPr>
            <p:cNvPr id="66" name="tx66"/>
            <p:cNvSpPr/>
            <p:nvPr/>
          </p:nvSpPr>
          <p:spPr>
            <a:xfrm>
              <a:off x="5558077" y="4103967"/>
              <a:ext cx="116163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Mali: 245,000 (3%) </a:t>
              </a:r>
            </a:p>
          </p:txBody>
        </p:sp>
        <p:sp>
          <p:nvSpPr>
            <p:cNvPr id="67" name="tx67"/>
            <p:cNvSpPr/>
            <p:nvPr/>
          </p:nvSpPr>
          <p:spPr>
            <a:xfrm>
              <a:off x="5558077" y="4323423"/>
              <a:ext cx="126723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DPRK: 243,000 (3%) </a:t>
              </a:r>
            </a:p>
          </p:txBody>
        </p:sp>
        <p:sp>
          <p:nvSpPr>
            <p:cNvPr id="68" name="tx68"/>
            <p:cNvSpPr/>
            <p:nvPr/>
          </p:nvSpPr>
          <p:spPr>
            <a:xfrm>
              <a:off x="5558077" y="4542879"/>
              <a:ext cx="122379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Niger: 208,000 (2%) </a:t>
              </a:r>
            </a:p>
          </p:txBody>
        </p:sp>
        <p:sp>
          <p:nvSpPr>
            <p:cNvPr id="69" name="tx69"/>
            <p:cNvSpPr/>
            <p:nvPr/>
          </p:nvSpPr>
          <p:spPr>
            <a:xfrm>
              <a:off x="5558077" y="4762335"/>
              <a:ext cx="119268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CAR: 134,000 (2%) </a:t>
              </a:r>
            </a:p>
          </p:txBody>
        </p:sp>
        <p:sp>
          <p:nvSpPr>
            <p:cNvPr id="70" name="tx70"/>
            <p:cNvSpPr/>
            <p:nvPr/>
          </p:nvSpPr>
          <p:spPr>
            <a:xfrm>
              <a:off x="7451119" y="2128863"/>
              <a:ext cx="1211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Syria: 134,000 (2%) </a:t>
              </a:r>
            </a:p>
          </p:txBody>
        </p:sp>
        <p:sp>
          <p:nvSpPr>
            <p:cNvPr id="71" name="tx71"/>
            <p:cNvSpPr/>
            <p:nvPr/>
          </p:nvSpPr>
          <p:spPr>
            <a:xfrm>
              <a:off x="7451119" y="2348319"/>
              <a:ext cx="13482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Uganda: 117,000 (1%) </a:t>
              </a:r>
            </a:p>
          </p:txBody>
        </p:sp>
        <p:sp>
          <p:nvSpPr>
            <p:cNvPr id="72" name="tx72"/>
            <p:cNvSpPr/>
            <p:nvPr/>
          </p:nvSpPr>
          <p:spPr>
            <a:xfrm>
              <a:off x="7451119" y="2567775"/>
              <a:ext cx="15408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South Sudan: 87,000 (1%) </a:t>
              </a:r>
            </a:p>
          </p:txBody>
        </p:sp>
        <p:sp>
          <p:nvSpPr>
            <p:cNvPr id="73" name="tx73"/>
            <p:cNvSpPr/>
            <p:nvPr/>
          </p:nvSpPr>
          <p:spPr>
            <a:xfrm>
              <a:off x="7451119" y="2787231"/>
              <a:ext cx="12423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Malawi: 84,000 (1%) </a:t>
              </a:r>
            </a:p>
          </p:txBody>
        </p:sp>
        <p:sp>
          <p:nvSpPr>
            <p:cNvPr id="74" name="tx74"/>
            <p:cNvSpPr/>
            <p:nvPr/>
          </p:nvSpPr>
          <p:spPr>
            <a:xfrm>
              <a:off x="7451119" y="3006687"/>
              <a:ext cx="114930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Togo: 78,000 (1%) </a:t>
              </a:r>
            </a:p>
          </p:txBody>
        </p:sp>
        <p:sp>
          <p:nvSpPr>
            <p:cNvPr id="75" name="tx75"/>
            <p:cNvSpPr/>
            <p:nvPr/>
          </p:nvSpPr>
          <p:spPr>
            <a:xfrm>
              <a:off x="7451119" y="3226143"/>
              <a:ext cx="12797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Burundi: 63,000 (1%) </a:t>
              </a:r>
            </a:p>
          </p:txBody>
        </p:sp>
        <p:sp>
          <p:nvSpPr>
            <p:cNvPr id="76" name="tx76"/>
            <p:cNvSpPr/>
            <p:nvPr/>
          </p:nvSpPr>
          <p:spPr>
            <a:xfrm>
              <a:off x="7451119" y="3445599"/>
              <a:ext cx="16182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Burkina Faso: 42,000 (&lt;1%) </a:t>
              </a:r>
            </a:p>
          </p:txBody>
        </p:sp>
        <p:sp>
          <p:nvSpPr>
            <p:cNvPr id="77" name="tx77"/>
            <p:cNvSpPr/>
            <p:nvPr/>
          </p:nvSpPr>
          <p:spPr>
            <a:xfrm>
              <a:off x="7451119" y="3665055"/>
              <a:ext cx="129533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Liberia: 29,000 (&lt;1%) </a:t>
              </a:r>
            </a:p>
          </p:txBody>
        </p:sp>
        <p:sp>
          <p:nvSpPr>
            <p:cNvPr id="78" name="tx78"/>
            <p:cNvSpPr/>
            <p:nvPr/>
          </p:nvSpPr>
          <p:spPr>
            <a:xfrm>
              <a:off x="7451119" y="3884511"/>
              <a:ext cx="159978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22) Sierra Leone: 25,000 (&lt;1%) </a:t>
              </a:r>
            </a:p>
          </p:txBody>
        </p:sp>
        <p:sp>
          <p:nvSpPr>
            <p:cNvPr id="79" name="tx79"/>
            <p:cNvSpPr/>
            <p:nvPr/>
          </p:nvSpPr>
          <p:spPr>
            <a:xfrm>
              <a:off x="7451119" y="4103967"/>
              <a:ext cx="169288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23) Guinea-Bissau: 17,000 (&lt;1%) </a:t>
              </a:r>
            </a:p>
          </p:txBody>
        </p:sp>
        <p:sp>
          <p:nvSpPr>
            <p:cNvPr id="80" name="tx80"/>
            <p:cNvSpPr/>
            <p:nvPr/>
          </p:nvSpPr>
          <p:spPr>
            <a:xfrm>
              <a:off x="7451119" y="4323423"/>
              <a:ext cx="13511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24) Gambia: 16,000 (&lt;1%) </a:t>
              </a:r>
            </a:p>
          </p:txBody>
        </p:sp>
        <p:sp>
          <p:nvSpPr>
            <p:cNvPr id="81" name="tx81"/>
            <p:cNvSpPr/>
            <p:nvPr/>
          </p:nvSpPr>
          <p:spPr>
            <a:xfrm>
              <a:off x="7451119" y="4542879"/>
              <a:ext cx="136987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25) Rwanda: 15,000 (&lt;1%) </a:t>
              </a:r>
            </a:p>
          </p:txBody>
        </p:sp>
        <p:sp>
          <p:nvSpPr>
            <p:cNvPr id="82" name="tx82"/>
            <p:cNvSpPr/>
            <p:nvPr/>
          </p:nvSpPr>
          <p:spPr>
            <a:xfrm>
              <a:off x="7451119" y="4762335"/>
              <a:ext cx="122684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26) Eritrea: 7,000 (&lt;1%) </a:t>
              </a:r>
            </a:p>
          </p:txBody>
        </p:sp>
        <p:sp>
          <p:nvSpPr>
            <p:cNvPr id="83" name="tx83"/>
            <p:cNvSpPr/>
            <p:nvPr/>
          </p:nvSpPr>
          <p:spPr>
            <a:xfrm>
              <a:off x="274320" y="757026"/>
              <a:ext cx="704505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children unprotected against measles, by country, LICs, 2023</a:t>
              </a:r>
            </a:p>
          </p:txBody>
        </p:sp>
        <p:sp>
          <p:nvSpPr>
            <p:cNvPr id="84" name="tx84"/>
            <p:cNvSpPr/>
            <p:nvPr/>
          </p:nvSpPr>
          <p:spPr>
            <a:xfrm>
              <a:off x="1035445" y="5916995"/>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5" name="tx85"/>
            <p:cNvSpPr/>
            <p:nvPr/>
          </p:nvSpPr>
          <p:spPr>
            <a:xfrm>
              <a:off x="1096783" y="6039115"/>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86" name="tx86"/>
            <p:cNvSpPr/>
            <p:nvPr/>
          </p:nvSpPr>
          <p:spPr>
            <a:xfrm>
              <a:off x="1581421" y="6159761"/>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87" name="tx87"/>
            <p:cNvSpPr/>
            <p:nvPr/>
          </p:nvSpPr>
          <p:spPr>
            <a:xfrm>
              <a:off x="2677848" y="6286846"/>
              <a:ext cx="2519183"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MCV1 = 8,878,000.</a:t>
              </a:r>
            </a:p>
          </p:txBody>
        </p:sp>
      </p:grpSp>
      <p:sp>
        <p:nvSpPr>
          <p:cNvPr id="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4 (15%) countries accounted for over half (58%) of all children unprotected against measles in LICs.
DRC had the highest number of children who did not receive MCV1 (n = 2,013,000), which is approximately 23% of all children unprotected against measles in LICs (n = 8,878,000).</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518390" y="4809241"/>
              <a:ext cx="313527" cy="18098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5" name="rc5"/>
            <p:cNvSpPr/>
            <p:nvPr/>
          </p:nvSpPr>
          <p:spPr>
            <a:xfrm>
              <a:off x="1831917" y="4809241"/>
              <a:ext cx="313527" cy="18098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6" name="rc6"/>
            <p:cNvSpPr/>
            <p:nvPr/>
          </p:nvSpPr>
          <p:spPr>
            <a:xfrm>
              <a:off x="2145445" y="4809241"/>
              <a:ext cx="313527" cy="18098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7" name="rc7"/>
            <p:cNvSpPr/>
            <p:nvPr/>
          </p:nvSpPr>
          <p:spPr>
            <a:xfrm>
              <a:off x="2458973" y="4809241"/>
              <a:ext cx="313527" cy="18098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 name="rc8"/>
            <p:cNvSpPr/>
            <p:nvPr/>
          </p:nvSpPr>
          <p:spPr>
            <a:xfrm>
              <a:off x="2772501" y="4809241"/>
              <a:ext cx="313527" cy="18098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 name="rc9"/>
            <p:cNvSpPr/>
            <p:nvPr/>
          </p:nvSpPr>
          <p:spPr>
            <a:xfrm>
              <a:off x="3086029" y="4809241"/>
              <a:ext cx="313527" cy="18098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 name="rc10"/>
            <p:cNvSpPr/>
            <p:nvPr/>
          </p:nvSpPr>
          <p:spPr>
            <a:xfrm>
              <a:off x="3399557" y="480924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 name="rc11"/>
            <p:cNvSpPr/>
            <p:nvPr/>
          </p:nvSpPr>
          <p:spPr>
            <a:xfrm>
              <a:off x="3713084" y="4809241"/>
              <a:ext cx="313527" cy="18098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 name="rc12"/>
            <p:cNvSpPr/>
            <p:nvPr/>
          </p:nvSpPr>
          <p:spPr>
            <a:xfrm>
              <a:off x="4026612" y="4809241"/>
              <a:ext cx="313527" cy="18098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 name="rc13"/>
            <p:cNvSpPr/>
            <p:nvPr/>
          </p:nvSpPr>
          <p:spPr>
            <a:xfrm>
              <a:off x="4340140" y="4809241"/>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4" name="rc14"/>
            <p:cNvSpPr/>
            <p:nvPr/>
          </p:nvSpPr>
          <p:spPr>
            <a:xfrm>
              <a:off x="4653668" y="480924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 name="rc15"/>
            <p:cNvSpPr/>
            <p:nvPr/>
          </p:nvSpPr>
          <p:spPr>
            <a:xfrm>
              <a:off x="4967196" y="480924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 name="rc16"/>
            <p:cNvSpPr/>
            <p:nvPr/>
          </p:nvSpPr>
          <p:spPr>
            <a:xfrm>
              <a:off x="5280724" y="4809241"/>
              <a:ext cx="313527" cy="18098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 name="rc17"/>
            <p:cNvSpPr/>
            <p:nvPr/>
          </p:nvSpPr>
          <p:spPr>
            <a:xfrm>
              <a:off x="5594251" y="4809241"/>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 name="rc18"/>
            <p:cNvSpPr/>
            <p:nvPr/>
          </p:nvSpPr>
          <p:spPr>
            <a:xfrm>
              <a:off x="5907779" y="4809241"/>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 name="rc19"/>
            <p:cNvSpPr/>
            <p:nvPr/>
          </p:nvSpPr>
          <p:spPr>
            <a:xfrm>
              <a:off x="6221307" y="480924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 name="rc20"/>
            <p:cNvSpPr/>
            <p:nvPr/>
          </p:nvSpPr>
          <p:spPr>
            <a:xfrm>
              <a:off x="6534835" y="480924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 name="rc21"/>
            <p:cNvSpPr/>
            <p:nvPr/>
          </p:nvSpPr>
          <p:spPr>
            <a:xfrm>
              <a:off x="6848363" y="480924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 name="rc22"/>
            <p:cNvSpPr/>
            <p:nvPr/>
          </p:nvSpPr>
          <p:spPr>
            <a:xfrm>
              <a:off x="7161891" y="480924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 name="rc23"/>
            <p:cNvSpPr/>
            <p:nvPr/>
          </p:nvSpPr>
          <p:spPr>
            <a:xfrm>
              <a:off x="7475418" y="4809241"/>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 name="rc24"/>
            <p:cNvSpPr/>
            <p:nvPr/>
          </p:nvSpPr>
          <p:spPr>
            <a:xfrm>
              <a:off x="7788946" y="4809241"/>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 name="rc25"/>
            <p:cNvSpPr/>
            <p:nvPr/>
          </p:nvSpPr>
          <p:spPr>
            <a:xfrm>
              <a:off x="8102474" y="4809241"/>
              <a:ext cx="313527" cy="18098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 name="rc26"/>
            <p:cNvSpPr/>
            <p:nvPr/>
          </p:nvSpPr>
          <p:spPr>
            <a:xfrm>
              <a:off x="8416002" y="4809241"/>
              <a:ext cx="313527" cy="18098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7" name="rc27"/>
            <p:cNvSpPr/>
            <p:nvPr/>
          </p:nvSpPr>
          <p:spPr>
            <a:xfrm>
              <a:off x="8729530" y="4809241"/>
              <a:ext cx="313527" cy="18098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8" name="rc28"/>
            <p:cNvSpPr/>
            <p:nvPr/>
          </p:nvSpPr>
          <p:spPr>
            <a:xfrm>
              <a:off x="5594251" y="173258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 name="rc29"/>
            <p:cNvSpPr/>
            <p:nvPr/>
          </p:nvSpPr>
          <p:spPr>
            <a:xfrm>
              <a:off x="5907779" y="173258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 name="rc30"/>
            <p:cNvSpPr/>
            <p:nvPr/>
          </p:nvSpPr>
          <p:spPr>
            <a:xfrm>
              <a:off x="6221307" y="173258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1" name="rc31"/>
            <p:cNvSpPr/>
            <p:nvPr/>
          </p:nvSpPr>
          <p:spPr>
            <a:xfrm>
              <a:off x="6534835" y="173258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2" name="rc32"/>
            <p:cNvSpPr/>
            <p:nvPr/>
          </p:nvSpPr>
          <p:spPr>
            <a:xfrm>
              <a:off x="6848363" y="173258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3" name="rc33"/>
            <p:cNvSpPr/>
            <p:nvPr/>
          </p:nvSpPr>
          <p:spPr>
            <a:xfrm>
              <a:off x="7161891" y="173258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4" name="rc34"/>
            <p:cNvSpPr/>
            <p:nvPr/>
          </p:nvSpPr>
          <p:spPr>
            <a:xfrm>
              <a:off x="7475418" y="173258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5" name="rc35"/>
            <p:cNvSpPr/>
            <p:nvPr/>
          </p:nvSpPr>
          <p:spPr>
            <a:xfrm>
              <a:off x="7788946" y="173258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6" name="rc36"/>
            <p:cNvSpPr/>
            <p:nvPr/>
          </p:nvSpPr>
          <p:spPr>
            <a:xfrm>
              <a:off x="8102474" y="173258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7" name="rc37"/>
            <p:cNvSpPr/>
            <p:nvPr/>
          </p:nvSpPr>
          <p:spPr>
            <a:xfrm>
              <a:off x="8416002" y="1732580"/>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 name="rc38"/>
            <p:cNvSpPr/>
            <p:nvPr/>
          </p:nvSpPr>
          <p:spPr>
            <a:xfrm>
              <a:off x="8729530" y="1732580"/>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9" name="rc39"/>
            <p:cNvSpPr/>
            <p:nvPr/>
          </p:nvSpPr>
          <p:spPr>
            <a:xfrm>
              <a:off x="1518390" y="1732580"/>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0" name="rc40"/>
            <p:cNvSpPr/>
            <p:nvPr/>
          </p:nvSpPr>
          <p:spPr>
            <a:xfrm>
              <a:off x="1831917" y="1732580"/>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1" name="rc41"/>
            <p:cNvSpPr/>
            <p:nvPr/>
          </p:nvSpPr>
          <p:spPr>
            <a:xfrm>
              <a:off x="2145445" y="1732580"/>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2" name="rc42"/>
            <p:cNvSpPr/>
            <p:nvPr/>
          </p:nvSpPr>
          <p:spPr>
            <a:xfrm>
              <a:off x="2458973" y="1732580"/>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3" name="rc43"/>
            <p:cNvSpPr/>
            <p:nvPr/>
          </p:nvSpPr>
          <p:spPr>
            <a:xfrm>
              <a:off x="2772501" y="1732580"/>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4" name="rc44"/>
            <p:cNvSpPr/>
            <p:nvPr/>
          </p:nvSpPr>
          <p:spPr>
            <a:xfrm>
              <a:off x="3086029" y="1732580"/>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5" name="rc45"/>
            <p:cNvSpPr/>
            <p:nvPr/>
          </p:nvSpPr>
          <p:spPr>
            <a:xfrm>
              <a:off x="3399557" y="173258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6" name="rc46"/>
            <p:cNvSpPr/>
            <p:nvPr/>
          </p:nvSpPr>
          <p:spPr>
            <a:xfrm>
              <a:off x="3713084" y="173258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7" name="rc47"/>
            <p:cNvSpPr/>
            <p:nvPr/>
          </p:nvSpPr>
          <p:spPr>
            <a:xfrm>
              <a:off x="4026612" y="1732580"/>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8" name="rc48"/>
            <p:cNvSpPr/>
            <p:nvPr/>
          </p:nvSpPr>
          <p:spPr>
            <a:xfrm>
              <a:off x="4340140" y="173258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9" name="rc49"/>
            <p:cNvSpPr/>
            <p:nvPr/>
          </p:nvSpPr>
          <p:spPr>
            <a:xfrm>
              <a:off x="4653668" y="173258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0" name="rc50"/>
            <p:cNvSpPr/>
            <p:nvPr/>
          </p:nvSpPr>
          <p:spPr>
            <a:xfrm>
              <a:off x="4967196" y="173258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1" name="rc51"/>
            <p:cNvSpPr/>
            <p:nvPr/>
          </p:nvSpPr>
          <p:spPr>
            <a:xfrm>
              <a:off x="5280724" y="173258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2" name="rc52"/>
            <p:cNvSpPr/>
            <p:nvPr/>
          </p:nvSpPr>
          <p:spPr>
            <a:xfrm>
              <a:off x="1518390" y="2094540"/>
              <a:ext cx="313527" cy="18098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3" name="rc53"/>
            <p:cNvSpPr/>
            <p:nvPr/>
          </p:nvSpPr>
          <p:spPr>
            <a:xfrm>
              <a:off x="1831917" y="2094540"/>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4" name="rc54"/>
            <p:cNvSpPr/>
            <p:nvPr/>
          </p:nvSpPr>
          <p:spPr>
            <a:xfrm>
              <a:off x="2145445" y="2094540"/>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5" name="rc55"/>
            <p:cNvSpPr/>
            <p:nvPr/>
          </p:nvSpPr>
          <p:spPr>
            <a:xfrm>
              <a:off x="2458973" y="2094540"/>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6" name="rc56"/>
            <p:cNvSpPr/>
            <p:nvPr/>
          </p:nvSpPr>
          <p:spPr>
            <a:xfrm>
              <a:off x="2772501" y="2094540"/>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7" name="rc57"/>
            <p:cNvSpPr/>
            <p:nvPr/>
          </p:nvSpPr>
          <p:spPr>
            <a:xfrm>
              <a:off x="3086029" y="2094540"/>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8" name="rc58"/>
            <p:cNvSpPr/>
            <p:nvPr/>
          </p:nvSpPr>
          <p:spPr>
            <a:xfrm>
              <a:off x="3399557" y="209454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9" name="rc59"/>
            <p:cNvSpPr/>
            <p:nvPr/>
          </p:nvSpPr>
          <p:spPr>
            <a:xfrm>
              <a:off x="3713084" y="209454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0" name="rc60"/>
            <p:cNvSpPr/>
            <p:nvPr/>
          </p:nvSpPr>
          <p:spPr>
            <a:xfrm>
              <a:off x="4026612" y="209454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 name="rc61"/>
            <p:cNvSpPr/>
            <p:nvPr/>
          </p:nvSpPr>
          <p:spPr>
            <a:xfrm>
              <a:off x="4340140" y="209454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2" name="rc62"/>
            <p:cNvSpPr/>
            <p:nvPr/>
          </p:nvSpPr>
          <p:spPr>
            <a:xfrm>
              <a:off x="4653668" y="209454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3" name="rc63"/>
            <p:cNvSpPr/>
            <p:nvPr/>
          </p:nvSpPr>
          <p:spPr>
            <a:xfrm>
              <a:off x="4967196" y="2094540"/>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4" name="rc64"/>
            <p:cNvSpPr/>
            <p:nvPr/>
          </p:nvSpPr>
          <p:spPr>
            <a:xfrm>
              <a:off x="5280724" y="2094540"/>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5" name="rc65"/>
            <p:cNvSpPr/>
            <p:nvPr/>
          </p:nvSpPr>
          <p:spPr>
            <a:xfrm>
              <a:off x="5594251" y="2094540"/>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6" name="rc66"/>
            <p:cNvSpPr/>
            <p:nvPr/>
          </p:nvSpPr>
          <p:spPr>
            <a:xfrm>
              <a:off x="5907779" y="209454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7" name="rc67"/>
            <p:cNvSpPr/>
            <p:nvPr/>
          </p:nvSpPr>
          <p:spPr>
            <a:xfrm>
              <a:off x="6221307" y="209454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8" name="rc68"/>
            <p:cNvSpPr/>
            <p:nvPr/>
          </p:nvSpPr>
          <p:spPr>
            <a:xfrm>
              <a:off x="6534835" y="209454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9" name="rc69"/>
            <p:cNvSpPr/>
            <p:nvPr/>
          </p:nvSpPr>
          <p:spPr>
            <a:xfrm>
              <a:off x="6848363" y="209454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0" name="rc70"/>
            <p:cNvSpPr/>
            <p:nvPr/>
          </p:nvSpPr>
          <p:spPr>
            <a:xfrm>
              <a:off x="7161891" y="209454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1" name="rc71"/>
            <p:cNvSpPr/>
            <p:nvPr/>
          </p:nvSpPr>
          <p:spPr>
            <a:xfrm>
              <a:off x="7475418" y="209454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2" name="rc72"/>
            <p:cNvSpPr/>
            <p:nvPr/>
          </p:nvSpPr>
          <p:spPr>
            <a:xfrm>
              <a:off x="7788946" y="209454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3" name="rc73"/>
            <p:cNvSpPr/>
            <p:nvPr/>
          </p:nvSpPr>
          <p:spPr>
            <a:xfrm>
              <a:off x="8102474" y="209454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4" name="rc74"/>
            <p:cNvSpPr/>
            <p:nvPr/>
          </p:nvSpPr>
          <p:spPr>
            <a:xfrm>
              <a:off x="8416002" y="209454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5" name="rc75"/>
            <p:cNvSpPr/>
            <p:nvPr/>
          </p:nvSpPr>
          <p:spPr>
            <a:xfrm>
              <a:off x="8729530" y="209454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6" name="rc76"/>
            <p:cNvSpPr/>
            <p:nvPr/>
          </p:nvSpPr>
          <p:spPr>
            <a:xfrm>
              <a:off x="1518390" y="5171201"/>
              <a:ext cx="313527" cy="18098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77" name="rc77"/>
            <p:cNvSpPr/>
            <p:nvPr/>
          </p:nvSpPr>
          <p:spPr>
            <a:xfrm>
              <a:off x="1831917" y="5171201"/>
              <a:ext cx="313527" cy="18098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78" name="rc78"/>
            <p:cNvSpPr/>
            <p:nvPr/>
          </p:nvSpPr>
          <p:spPr>
            <a:xfrm>
              <a:off x="2145445" y="517120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79" name="rc79"/>
            <p:cNvSpPr/>
            <p:nvPr/>
          </p:nvSpPr>
          <p:spPr>
            <a:xfrm>
              <a:off x="2458973" y="5171201"/>
              <a:ext cx="313527" cy="18098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80" name="rc80"/>
            <p:cNvSpPr/>
            <p:nvPr/>
          </p:nvSpPr>
          <p:spPr>
            <a:xfrm>
              <a:off x="2772501" y="5171201"/>
              <a:ext cx="313527" cy="18098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81" name="rc81"/>
            <p:cNvSpPr/>
            <p:nvPr/>
          </p:nvSpPr>
          <p:spPr>
            <a:xfrm>
              <a:off x="3086029" y="517120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2" name="rc82"/>
            <p:cNvSpPr/>
            <p:nvPr/>
          </p:nvSpPr>
          <p:spPr>
            <a:xfrm>
              <a:off x="3399557" y="5171201"/>
              <a:ext cx="313527" cy="18098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3" name="rc83"/>
            <p:cNvSpPr/>
            <p:nvPr/>
          </p:nvSpPr>
          <p:spPr>
            <a:xfrm>
              <a:off x="3713084" y="5171201"/>
              <a:ext cx="313527" cy="18098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84" name="rc84"/>
            <p:cNvSpPr/>
            <p:nvPr/>
          </p:nvSpPr>
          <p:spPr>
            <a:xfrm>
              <a:off x="4026612" y="5171201"/>
              <a:ext cx="313527" cy="18098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85" name="rc85"/>
            <p:cNvSpPr/>
            <p:nvPr/>
          </p:nvSpPr>
          <p:spPr>
            <a:xfrm>
              <a:off x="4340140" y="5171201"/>
              <a:ext cx="313527" cy="18098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86" name="rc86"/>
            <p:cNvSpPr/>
            <p:nvPr/>
          </p:nvSpPr>
          <p:spPr>
            <a:xfrm>
              <a:off x="4653668" y="517120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7" name="rc87"/>
            <p:cNvSpPr/>
            <p:nvPr/>
          </p:nvSpPr>
          <p:spPr>
            <a:xfrm>
              <a:off x="4967196" y="5171201"/>
              <a:ext cx="313527" cy="18098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88" name="rc88"/>
            <p:cNvSpPr/>
            <p:nvPr/>
          </p:nvSpPr>
          <p:spPr>
            <a:xfrm>
              <a:off x="5280724" y="5171201"/>
              <a:ext cx="313527" cy="18098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89" name="rc89"/>
            <p:cNvSpPr/>
            <p:nvPr/>
          </p:nvSpPr>
          <p:spPr>
            <a:xfrm>
              <a:off x="5594251" y="5171201"/>
              <a:ext cx="313527" cy="18098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0" name="rc90"/>
            <p:cNvSpPr/>
            <p:nvPr/>
          </p:nvSpPr>
          <p:spPr>
            <a:xfrm>
              <a:off x="5907779" y="5171201"/>
              <a:ext cx="313527" cy="18098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1" name="rc91"/>
            <p:cNvSpPr/>
            <p:nvPr/>
          </p:nvSpPr>
          <p:spPr>
            <a:xfrm>
              <a:off x="6221307" y="5171201"/>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92" name="rc92"/>
            <p:cNvSpPr/>
            <p:nvPr/>
          </p:nvSpPr>
          <p:spPr>
            <a:xfrm>
              <a:off x="6534835" y="5171201"/>
              <a:ext cx="313527" cy="18098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93" name="rc93"/>
            <p:cNvSpPr/>
            <p:nvPr/>
          </p:nvSpPr>
          <p:spPr>
            <a:xfrm>
              <a:off x="6848363" y="5171201"/>
              <a:ext cx="313527" cy="18098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94" name="rc94"/>
            <p:cNvSpPr/>
            <p:nvPr/>
          </p:nvSpPr>
          <p:spPr>
            <a:xfrm>
              <a:off x="7161891" y="5171201"/>
              <a:ext cx="313527" cy="18098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95" name="rc95"/>
            <p:cNvSpPr/>
            <p:nvPr/>
          </p:nvSpPr>
          <p:spPr>
            <a:xfrm>
              <a:off x="7475418" y="5171201"/>
              <a:ext cx="313527" cy="18098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96" name="rc96"/>
            <p:cNvSpPr/>
            <p:nvPr/>
          </p:nvSpPr>
          <p:spPr>
            <a:xfrm>
              <a:off x="7788946" y="5171201"/>
              <a:ext cx="313527" cy="18098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97" name="rc97"/>
            <p:cNvSpPr/>
            <p:nvPr/>
          </p:nvSpPr>
          <p:spPr>
            <a:xfrm>
              <a:off x="8102474" y="5171201"/>
              <a:ext cx="313527" cy="18098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98" name="rc98"/>
            <p:cNvSpPr/>
            <p:nvPr/>
          </p:nvSpPr>
          <p:spPr>
            <a:xfrm>
              <a:off x="8416002" y="5171201"/>
              <a:ext cx="313527" cy="18098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99" name="rc99"/>
            <p:cNvSpPr/>
            <p:nvPr/>
          </p:nvSpPr>
          <p:spPr>
            <a:xfrm>
              <a:off x="8729530" y="5171201"/>
              <a:ext cx="313527" cy="18098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00" name="rc100"/>
            <p:cNvSpPr/>
            <p:nvPr/>
          </p:nvSpPr>
          <p:spPr>
            <a:xfrm>
              <a:off x="1518390" y="4628261"/>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01" name="rc101"/>
            <p:cNvSpPr/>
            <p:nvPr/>
          </p:nvSpPr>
          <p:spPr>
            <a:xfrm>
              <a:off x="1831917" y="4628261"/>
              <a:ext cx="313527" cy="18098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02" name="rc102"/>
            <p:cNvSpPr/>
            <p:nvPr/>
          </p:nvSpPr>
          <p:spPr>
            <a:xfrm>
              <a:off x="2145445" y="4628261"/>
              <a:ext cx="313527" cy="180980"/>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03" name="rc103"/>
            <p:cNvSpPr/>
            <p:nvPr/>
          </p:nvSpPr>
          <p:spPr>
            <a:xfrm>
              <a:off x="2458973" y="4628261"/>
              <a:ext cx="313527" cy="18098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04" name="rc104"/>
            <p:cNvSpPr/>
            <p:nvPr/>
          </p:nvSpPr>
          <p:spPr>
            <a:xfrm>
              <a:off x="2772501" y="4628261"/>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05" name="rc105"/>
            <p:cNvSpPr/>
            <p:nvPr/>
          </p:nvSpPr>
          <p:spPr>
            <a:xfrm>
              <a:off x="3086029" y="4628261"/>
              <a:ext cx="313527" cy="18098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06" name="rc106"/>
            <p:cNvSpPr/>
            <p:nvPr/>
          </p:nvSpPr>
          <p:spPr>
            <a:xfrm>
              <a:off x="3399557" y="462826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7" name="rc107"/>
            <p:cNvSpPr/>
            <p:nvPr/>
          </p:nvSpPr>
          <p:spPr>
            <a:xfrm>
              <a:off x="3713084" y="462826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8" name="rc108"/>
            <p:cNvSpPr/>
            <p:nvPr/>
          </p:nvSpPr>
          <p:spPr>
            <a:xfrm>
              <a:off x="4026612" y="462826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9" name="rc109"/>
            <p:cNvSpPr/>
            <p:nvPr/>
          </p:nvSpPr>
          <p:spPr>
            <a:xfrm>
              <a:off x="4340140" y="462826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0" name="rc110"/>
            <p:cNvSpPr/>
            <p:nvPr/>
          </p:nvSpPr>
          <p:spPr>
            <a:xfrm>
              <a:off x="4653668" y="462826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1" name="rc111"/>
            <p:cNvSpPr/>
            <p:nvPr/>
          </p:nvSpPr>
          <p:spPr>
            <a:xfrm>
              <a:off x="4967196" y="462826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2" name="rc112"/>
            <p:cNvSpPr/>
            <p:nvPr/>
          </p:nvSpPr>
          <p:spPr>
            <a:xfrm>
              <a:off x="5280724" y="4628261"/>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3" name="rc113"/>
            <p:cNvSpPr/>
            <p:nvPr/>
          </p:nvSpPr>
          <p:spPr>
            <a:xfrm>
              <a:off x="5594251" y="462826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4" name="rc114"/>
            <p:cNvSpPr/>
            <p:nvPr/>
          </p:nvSpPr>
          <p:spPr>
            <a:xfrm>
              <a:off x="5907779" y="4628261"/>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5" name="rc115"/>
            <p:cNvSpPr/>
            <p:nvPr/>
          </p:nvSpPr>
          <p:spPr>
            <a:xfrm>
              <a:off x="6221307" y="462826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6" name="rc116"/>
            <p:cNvSpPr/>
            <p:nvPr/>
          </p:nvSpPr>
          <p:spPr>
            <a:xfrm>
              <a:off x="6534835" y="462826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7" name="rc117"/>
            <p:cNvSpPr/>
            <p:nvPr/>
          </p:nvSpPr>
          <p:spPr>
            <a:xfrm>
              <a:off x="6848363" y="462826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8" name="rc118"/>
            <p:cNvSpPr/>
            <p:nvPr/>
          </p:nvSpPr>
          <p:spPr>
            <a:xfrm>
              <a:off x="7161891" y="462826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9" name="rc119"/>
            <p:cNvSpPr/>
            <p:nvPr/>
          </p:nvSpPr>
          <p:spPr>
            <a:xfrm>
              <a:off x="7475418" y="462826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0" name="rc120"/>
            <p:cNvSpPr/>
            <p:nvPr/>
          </p:nvSpPr>
          <p:spPr>
            <a:xfrm>
              <a:off x="7788946" y="462826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1" name="rc121"/>
            <p:cNvSpPr/>
            <p:nvPr/>
          </p:nvSpPr>
          <p:spPr>
            <a:xfrm>
              <a:off x="8102474" y="4628261"/>
              <a:ext cx="313527" cy="18098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2" name="rc122"/>
            <p:cNvSpPr/>
            <p:nvPr/>
          </p:nvSpPr>
          <p:spPr>
            <a:xfrm>
              <a:off x="8416002" y="4628261"/>
              <a:ext cx="313527" cy="18098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3" name="rc123"/>
            <p:cNvSpPr/>
            <p:nvPr/>
          </p:nvSpPr>
          <p:spPr>
            <a:xfrm>
              <a:off x="8729530" y="4628261"/>
              <a:ext cx="313527" cy="18098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24" name="rc124"/>
            <p:cNvSpPr/>
            <p:nvPr/>
          </p:nvSpPr>
          <p:spPr>
            <a:xfrm>
              <a:off x="1518390" y="1189640"/>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5" name="rc125"/>
            <p:cNvSpPr/>
            <p:nvPr/>
          </p:nvSpPr>
          <p:spPr>
            <a:xfrm>
              <a:off x="1831917" y="1189640"/>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26" name="rc126"/>
            <p:cNvSpPr/>
            <p:nvPr/>
          </p:nvSpPr>
          <p:spPr>
            <a:xfrm>
              <a:off x="2145445" y="1189640"/>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27" name="rc127"/>
            <p:cNvSpPr/>
            <p:nvPr/>
          </p:nvSpPr>
          <p:spPr>
            <a:xfrm>
              <a:off x="2458973" y="118964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28" name="rc128"/>
            <p:cNvSpPr/>
            <p:nvPr/>
          </p:nvSpPr>
          <p:spPr>
            <a:xfrm>
              <a:off x="2772501" y="118964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9" name="rc129"/>
            <p:cNvSpPr/>
            <p:nvPr/>
          </p:nvSpPr>
          <p:spPr>
            <a:xfrm>
              <a:off x="3086029" y="118964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30" name="rc130"/>
            <p:cNvSpPr/>
            <p:nvPr/>
          </p:nvSpPr>
          <p:spPr>
            <a:xfrm>
              <a:off x="3399557" y="118964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1" name="rc131"/>
            <p:cNvSpPr/>
            <p:nvPr/>
          </p:nvSpPr>
          <p:spPr>
            <a:xfrm>
              <a:off x="3713084" y="118964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32" name="rc132"/>
            <p:cNvSpPr/>
            <p:nvPr/>
          </p:nvSpPr>
          <p:spPr>
            <a:xfrm>
              <a:off x="4026612" y="118964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33" name="rc133"/>
            <p:cNvSpPr/>
            <p:nvPr/>
          </p:nvSpPr>
          <p:spPr>
            <a:xfrm>
              <a:off x="4340140" y="118964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34" name="rc134"/>
            <p:cNvSpPr/>
            <p:nvPr/>
          </p:nvSpPr>
          <p:spPr>
            <a:xfrm>
              <a:off x="4653668" y="118964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35" name="rc135"/>
            <p:cNvSpPr/>
            <p:nvPr/>
          </p:nvSpPr>
          <p:spPr>
            <a:xfrm>
              <a:off x="4967196" y="118964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6" name="rc136"/>
            <p:cNvSpPr/>
            <p:nvPr/>
          </p:nvSpPr>
          <p:spPr>
            <a:xfrm>
              <a:off x="5280724" y="118964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7" name="rc137"/>
            <p:cNvSpPr/>
            <p:nvPr/>
          </p:nvSpPr>
          <p:spPr>
            <a:xfrm>
              <a:off x="5594251" y="118964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8" name="rc138"/>
            <p:cNvSpPr/>
            <p:nvPr/>
          </p:nvSpPr>
          <p:spPr>
            <a:xfrm>
              <a:off x="5907779" y="118964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39" name="rc139"/>
            <p:cNvSpPr/>
            <p:nvPr/>
          </p:nvSpPr>
          <p:spPr>
            <a:xfrm>
              <a:off x="6221307" y="118964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0" name="rc140"/>
            <p:cNvSpPr/>
            <p:nvPr/>
          </p:nvSpPr>
          <p:spPr>
            <a:xfrm>
              <a:off x="6534835" y="118964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41" name="rc141"/>
            <p:cNvSpPr/>
            <p:nvPr/>
          </p:nvSpPr>
          <p:spPr>
            <a:xfrm>
              <a:off x="6848363" y="118964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42" name="rc142"/>
            <p:cNvSpPr/>
            <p:nvPr/>
          </p:nvSpPr>
          <p:spPr>
            <a:xfrm>
              <a:off x="7161891" y="118964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43" name="rc143"/>
            <p:cNvSpPr/>
            <p:nvPr/>
          </p:nvSpPr>
          <p:spPr>
            <a:xfrm>
              <a:off x="7475418" y="118964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44" name="rc144"/>
            <p:cNvSpPr/>
            <p:nvPr/>
          </p:nvSpPr>
          <p:spPr>
            <a:xfrm>
              <a:off x="7788946" y="118964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45" name="rc145"/>
            <p:cNvSpPr/>
            <p:nvPr/>
          </p:nvSpPr>
          <p:spPr>
            <a:xfrm>
              <a:off x="8102474" y="118964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46" name="rc146"/>
            <p:cNvSpPr/>
            <p:nvPr/>
          </p:nvSpPr>
          <p:spPr>
            <a:xfrm>
              <a:off x="8416002" y="118964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47" name="rc147"/>
            <p:cNvSpPr/>
            <p:nvPr/>
          </p:nvSpPr>
          <p:spPr>
            <a:xfrm>
              <a:off x="8729530" y="118964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48" name="rc148"/>
            <p:cNvSpPr/>
            <p:nvPr/>
          </p:nvSpPr>
          <p:spPr>
            <a:xfrm>
              <a:off x="1518390" y="4990221"/>
              <a:ext cx="313527" cy="18098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49" name="rc149"/>
            <p:cNvSpPr/>
            <p:nvPr/>
          </p:nvSpPr>
          <p:spPr>
            <a:xfrm>
              <a:off x="1831917" y="4990221"/>
              <a:ext cx="313527" cy="18098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50" name="rc150"/>
            <p:cNvSpPr/>
            <p:nvPr/>
          </p:nvSpPr>
          <p:spPr>
            <a:xfrm>
              <a:off x="2145445" y="4990221"/>
              <a:ext cx="313527" cy="18098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51" name="rc151"/>
            <p:cNvSpPr/>
            <p:nvPr/>
          </p:nvSpPr>
          <p:spPr>
            <a:xfrm>
              <a:off x="2458973" y="4990221"/>
              <a:ext cx="313527" cy="18098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52" name="rc152"/>
            <p:cNvSpPr/>
            <p:nvPr/>
          </p:nvSpPr>
          <p:spPr>
            <a:xfrm>
              <a:off x="2772501" y="4990221"/>
              <a:ext cx="313527" cy="18098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53" name="rc153"/>
            <p:cNvSpPr/>
            <p:nvPr/>
          </p:nvSpPr>
          <p:spPr>
            <a:xfrm>
              <a:off x="3086029" y="4990221"/>
              <a:ext cx="313527" cy="18098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54" name="rc154"/>
            <p:cNvSpPr/>
            <p:nvPr/>
          </p:nvSpPr>
          <p:spPr>
            <a:xfrm>
              <a:off x="3399557" y="4990221"/>
              <a:ext cx="313527" cy="18098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55" name="rc155"/>
            <p:cNvSpPr/>
            <p:nvPr/>
          </p:nvSpPr>
          <p:spPr>
            <a:xfrm>
              <a:off x="3713084" y="4990221"/>
              <a:ext cx="313527" cy="18098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56" name="rc156"/>
            <p:cNvSpPr/>
            <p:nvPr/>
          </p:nvSpPr>
          <p:spPr>
            <a:xfrm>
              <a:off x="4026612" y="499022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7" name="rc157"/>
            <p:cNvSpPr/>
            <p:nvPr/>
          </p:nvSpPr>
          <p:spPr>
            <a:xfrm>
              <a:off x="4340140" y="4990221"/>
              <a:ext cx="313527" cy="18098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58" name="rc158"/>
            <p:cNvSpPr/>
            <p:nvPr/>
          </p:nvSpPr>
          <p:spPr>
            <a:xfrm>
              <a:off x="4653668" y="499022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9" name="rc159"/>
            <p:cNvSpPr/>
            <p:nvPr/>
          </p:nvSpPr>
          <p:spPr>
            <a:xfrm>
              <a:off x="4967196" y="499022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0" name="rc160"/>
            <p:cNvSpPr/>
            <p:nvPr/>
          </p:nvSpPr>
          <p:spPr>
            <a:xfrm>
              <a:off x="5280724" y="499022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61" name="rc161"/>
            <p:cNvSpPr/>
            <p:nvPr/>
          </p:nvSpPr>
          <p:spPr>
            <a:xfrm>
              <a:off x="5594251" y="4990221"/>
              <a:ext cx="313527" cy="18098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62" name="rc162"/>
            <p:cNvSpPr/>
            <p:nvPr/>
          </p:nvSpPr>
          <p:spPr>
            <a:xfrm>
              <a:off x="5907779" y="499022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3" name="rc163"/>
            <p:cNvSpPr/>
            <p:nvPr/>
          </p:nvSpPr>
          <p:spPr>
            <a:xfrm>
              <a:off x="6221307" y="4990221"/>
              <a:ext cx="313527" cy="18098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64" name="rc164"/>
            <p:cNvSpPr/>
            <p:nvPr/>
          </p:nvSpPr>
          <p:spPr>
            <a:xfrm>
              <a:off x="6534835" y="4990221"/>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5" name="rc165"/>
            <p:cNvSpPr/>
            <p:nvPr/>
          </p:nvSpPr>
          <p:spPr>
            <a:xfrm>
              <a:off x="6848363" y="4990221"/>
              <a:ext cx="313527" cy="18098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6" name="rc166"/>
            <p:cNvSpPr/>
            <p:nvPr/>
          </p:nvSpPr>
          <p:spPr>
            <a:xfrm>
              <a:off x="7161891" y="499022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7" name="rc167"/>
            <p:cNvSpPr/>
            <p:nvPr/>
          </p:nvSpPr>
          <p:spPr>
            <a:xfrm>
              <a:off x="7475418" y="4990221"/>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68" name="rc168"/>
            <p:cNvSpPr/>
            <p:nvPr/>
          </p:nvSpPr>
          <p:spPr>
            <a:xfrm>
              <a:off x="7788946" y="4990221"/>
              <a:ext cx="313527" cy="18098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9" name="rc169"/>
            <p:cNvSpPr/>
            <p:nvPr/>
          </p:nvSpPr>
          <p:spPr>
            <a:xfrm>
              <a:off x="8102474" y="499022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0" name="rc170"/>
            <p:cNvSpPr/>
            <p:nvPr/>
          </p:nvSpPr>
          <p:spPr>
            <a:xfrm>
              <a:off x="8416002" y="4990221"/>
              <a:ext cx="313527" cy="18098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71" name="rc171"/>
            <p:cNvSpPr/>
            <p:nvPr/>
          </p:nvSpPr>
          <p:spPr>
            <a:xfrm>
              <a:off x="8729530" y="4990221"/>
              <a:ext cx="313527" cy="18098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72" name="rc172"/>
            <p:cNvSpPr/>
            <p:nvPr/>
          </p:nvSpPr>
          <p:spPr>
            <a:xfrm>
              <a:off x="1518390" y="318042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3" name="rc173"/>
            <p:cNvSpPr/>
            <p:nvPr/>
          </p:nvSpPr>
          <p:spPr>
            <a:xfrm>
              <a:off x="1831917" y="3180421"/>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4" name="rc174"/>
            <p:cNvSpPr/>
            <p:nvPr/>
          </p:nvSpPr>
          <p:spPr>
            <a:xfrm>
              <a:off x="2145445" y="318042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5" name="rc175"/>
            <p:cNvSpPr/>
            <p:nvPr/>
          </p:nvSpPr>
          <p:spPr>
            <a:xfrm>
              <a:off x="2458973" y="318042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6" name="rc176"/>
            <p:cNvSpPr/>
            <p:nvPr/>
          </p:nvSpPr>
          <p:spPr>
            <a:xfrm>
              <a:off x="2772501" y="3180421"/>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7" name="rc177"/>
            <p:cNvSpPr/>
            <p:nvPr/>
          </p:nvSpPr>
          <p:spPr>
            <a:xfrm>
              <a:off x="3086029" y="318042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8" name="rc178"/>
            <p:cNvSpPr/>
            <p:nvPr/>
          </p:nvSpPr>
          <p:spPr>
            <a:xfrm>
              <a:off x="3399557" y="318042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9" name="rc179"/>
            <p:cNvSpPr/>
            <p:nvPr/>
          </p:nvSpPr>
          <p:spPr>
            <a:xfrm>
              <a:off x="3713084" y="318042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0" name="rc180"/>
            <p:cNvSpPr/>
            <p:nvPr/>
          </p:nvSpPr>
          <p:spPr>
            <a:xfrm>
              <a:off x="4026612" y="318042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81" name="rc181"/>
            <p:cNvSpPr/>
            <p:nvPr/>
          </p:nvSpPr>
          <p:spPr>
            <a:xfrm>
              <a:off x="4340140" y="3180421"/>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2" name="rc182"/>
            <p:cNvSpPr/>
            <p:nvPr/>
          </p:nvSpPr>
          <p:spPr>
            <a:xfrm>
              <a:off x="4653668" y="318042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3" name="rc183"/>
            <p:cNvSpPr/>
            <p:nvPr/>
          </p:nvSpPr>
          <p:spPr>
            <a:xfrm>
              <a:off x="4967196" y="3180421"/>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84" name="rc184"/>
            <p:cNvSpPr/>
            <p:nvPr/>
          </p:nvSpPr>
          <p:spPr>
            <a:xfrm>
              <a:off x="5280724" y="318042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85" name="rc185"/>
            <p:cNvSpPr/>
            <p:nvPr/>
          </p:nvSpPr>
          <p:spPr>
            <a:xfrm>
              <a:off x="5594251" y="318042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86" name="rc186"/>
            <p:cNvSpPr/>
            <p:nvPr/>
          </p:nvSpPr>
          <p:spPr>
            <a:xfrm>
              <a:off x="5907779" y="318042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87" name="rc187"/>
            <p:cNvSpPr/>
            <p:nvPr/>
          </p:nvSpPr>
          <p:spPr>
            <a:xfrm>
              <a:off x="6221307" y="318042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88" name="rc188"/>
            <p:cNvSpPr/>
            <p:nvPr/>
          </p:nvSpPr>
          <p:spPr>
            <a:xfrm>
              <a:off x="1518390" y="1551600"/>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9" name="rc189"/>
            <p:cNvSpPr/>
            <p:nvPr/>
          </p:nvSpPr>
          <p:spPr>
            <a:xfrm>
              <a:off x="1831917" y="1551600"/>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0" name="rc190"/>
            <p:cNvSpPr/>
            <p:nvPr/>
          </p:nvSpPr>
          <p:spPr>
            <a:xfrm>
              <a:off x="2145445" y="155160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1" name="rc191"/>
            <p:cNvSpPr/>
            <p:nvPr/>
          </p:nvSpPr>
          <p:spPr>
            <a:xfrm>
              <a:off x="2458973" y="155160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2" name="rc192"/>
            <p:cNvSpPr/>
            <p:nvPr/>
          </p:nvSpPr>
          <p:spPr>
            <a:xfrm>
              <a:off x="2772501" y="155160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3" name="rc193"/>
            <p:cNvSpPr/>
            <p:nvPr/>
          </p:nvSpPr>
          <p:spPr>
            <a:xfrm>
              <a:off x="3086029" y="155160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94" name="rc194"/>
            <p:cNvSpPr/>
            <p:nvPr/>
          </p:nvSpPr>
          <p:spPr>
            <a:xfrm>
              <a:off x="3399557" y="1551600"/>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5" name="rc195"/>
            <p:cNvSpPr/>
            <p:nvPr/>
          </p:nvSpPr>
          <p:spPr>
            <a:xfrm>
              <a:off x="3713084" y="155160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96" name="rc196"/>
            <p:cNvSpPr/>
            <p:nvPr/>
          </p:nvSpPr>
          <p:spPr>
            <a:xfrm>
              <a:off x="4026612" y="155160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7" name="rc197"/>
            <p:cNvSpPr/>
            <p:nvPr/>
          </p:nvSpPr>
          <p:spPr>
            <a:xfrm>
              <a:off x="4340140" y="155160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8" name="rc198"/>
            <p:cNvSpPr/>
            <p:nvPr/>
          </p:nvSpPr>
          <p:spPr>
            <a:xfrm>
              <a:off x="4653668" y="155160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9" name="rc199"/>
            <p:cNvSpPr/>
            <p:nvPr/>
          </p:nvSpPr>
          <p:spPr>
            <a:xfrm>
              <a:off x="4967196" y="155160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00" name="rc200"/>
            <p:cNvSpPr/>
            <p:nvPr/>
          </p:nvSpPr>
          <p:spPr>
            <a:xfrm>
              <a:off x="5280724" y="155160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1" name="rc201"/>
            <p:cNvSpPr/>
            <p:nvPr/>
          </p:nvSpPr>
          <p:spPr>
            <a:xfrm>
              <a:off x="5594251" y="155160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2" name="rc202"/>
            <p:cNvSpPr/>
            <p:nvPr/>
          </p:nvSpPr>
          <p:spPr>
            <a:xfrm>
              <a:off x="5907779" y="155160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3" name="rc203"/>
            <p:cNvSpPr/>
            <p:nvPr/>
          </p:nvSpPr>
          <p:spPr>
            <a:xfrm>
              <a:off x="6221307" y="155160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4" name="rc204"/>
            <p:cNvSpPr/>
            <p:nvPr/>
          </p:nvSpPr>
          <p:spPr>
            <a:xfrm>
              <a:off x="6534835" y="155160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5" name="rc205"/>
            <p:cNvSpPr/>
            <p:nvPr/>
          </p:nvSpPr>
          <p:spPr>
            <a:xfrm>
              <a:off x="6848363" y="155160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06" name="rc206"/>
            <p:cNvSpPr/>
            <p:nvPr/>
          </p:nvSpPr>
          <p:spPr>
            <a:xfrm>
              <a:off x="7161891" y="1551600"/>
              <a:ext cx="313527" cy="180980"/>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07" name="rc207"/>
            <p:cNvSpPr/>
            <p:nvPr/>
          </p:nvSpPr>
          <p:spPr>
            <a:xfrm>
              <a:off x="7475418" y="1551600"/>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08" name="rc208"/>
            <p:cNvSpPr/>
            <p:nvPr/>
          </p:nvSpPr>
          <p:spPr>
            <a:xfrm>
              <a:off x="7788946" y="1551600"/>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09" name="rc209"/>
            <p:cNvSpPr/>
            <p:nvPr/>
          </p:nvSpPr>
          <p:spPr>
            <a:xfrm>
              <a:off x="8102474" y="1551600"/>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0" name="rc210"/>
            <p:cNvSpPr/>
            <p:nvPr/>
          </p:nvSpPr>
          <p:spPr>
            <a:xfrm>
              <a:off x="8416002" y="1551600"/>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1" name="rc211"/>
            <p:cNvSpPr/>
            <p:nvPr/>
          </p:nvSpPr>
          <p:spPr>
            <a:xfrm>
              <a:off x="8729530" y="1551600"/>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12" name="rc212"/>
            <p:cNvSpPr/>
            <p:nvPr/>
          </p:nvSpPr>
          <p:spPr>
            <a:xfrm>
              <a:off x="6534835" y="318042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13" name="rc213"/>
            <p:cNvSpPr/>
            <p:nvPr/>
          </p:nvSpPr>
          <p:spPr>
            <a:xfrm>
              <a:off x="6848363" y="318042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4" name="rc214"/>
            <p:cNvSpPr/>
            <p:nvPr/>
          </p:nvSpPr>
          <p:spPr>
            <a:xfrm>
              <a:off x="7161891" y="3180421"/>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5" name="rc215"/>
            <p:cNvSpPr/>
            <p:nvPr/>
          </p:nvSpPr>
          <p:spPr>
            <a:xfrm>
              <a:off x="7475418" y="3180421"/>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6" name="rc216"/>
            <p:cNvSpPr/>
            <p:nvPr/>
          </p:nvSpPr>
          <p:spPr>
            <a:xfrm>
              <a:off x="7788946" y="3180421"/>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7" name="rc217"/>
            <p:cNvSpPr/>
            <p:nvPr/>
          </p:nvSpPr>
          <p:spPr>
            <a:xfrm>
              <a:off x="8102474" y="318042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18" name="rc218"/>
            <p:cNvSpPr/>
            <p:nvPr/>
          </p:nvSpPr>
          <p:spPr>
            <a:xfrm>
              <a:off x="8416002" y="3180421"/>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9" name="rc219"/>
            <p:cNvSpPr/>
            <p:nvPr/>
          </p:nvSpPr>
          <p:spPr>
            <a:xfrm>
              <a:off x="8729530" y="3180421"/>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0" name="rc220"/>
            <p:cNvSpPr/>
            <p:nvPr/>
          </p:nvSpPr>
          <p:spPr>
            <a:xfrm>
              <a:off x="1518390" y="372336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1" name="rc221"/>
            <p:cNvSpPr/>
            <p:nvPr/>
          </p:nvSpPr>
          <p:spPr>
            <a:xfrm>
              <a:off x="1831917" y="3723361"/>
              <a:ext cx="313527" cy="18098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22" name="rc222"/>
            <p:cNvSpPr/>
            <p:nvPr/>
          </p:nvSpPr>
          <p:spPr>
            <a:xfrm>
              <a:off x="2145445" y="3723361"/>
              <a:ext cx="313527" cy="18098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3" name="rc223"/>
            <p:cNvSpPr/>
            <p:nvPr/>
          </p:nvSpPr>
          <p:spPr>
            <a:xfrm>
              <a:off x="2458973" y="3723361"/>
              <a:ext cx="313527" cy="18098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24" name="rc224"/>
            <p:cNvSpPr/>
            <p:nvPr/>
          </p:nvSpPr>
          <p:spPr>
            <a:xfrm>
              <a:off x="2772501" y="3723361"/>
              <a:ext cx="313527" cy="18098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25" name="rc225"/>
            <p:cNvSpPr/>
            <p:nvPr/>
          </p:nvSpPr>
          <p:spPr>
            <a:xfrm>
              <a:off x="3086029" y="372336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26" name="rc226"/>
            <p:cNvSpPr/>
            <p:nvPr/>
          </p:nvSpPr>
          <p:spPr>
            <a:xfrm>
              <a:off x="3399557" y="372336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7" name="rc227"/>
            <p:cNvSpPr/>
            <p:nvPr/>
          </p:nvSpPr>
          <p:spPr>
            <a:xfrm>
              <a:off x="3713084" y="372336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8" name="rc228"/>
            <p:cNvSpPr/>
            <p:nvPr/>
          </p:nvSpPr>
          <p:spPr>
            <a:xfrm>
              <a:off x="4026612" y="372336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9" name="rc229"/>
            <p:cNvSpPr/>
            <p:nvPr/>
          </p:nvSpPr>
          <p:spPr>
            <a:xfrm>
              <a:off x="4340140" y="3723361"/>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30" name="rc230"/>
            <p:cNvSpPr/>
            <p:nvPr/>
          </p:nvSpPr>
          <p:spPr>
            <a:xfrm>
              <a:off x="4653668" y="372336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1" name="rc231"/>
            <p:cNvSpPr/>
            <p:nvPr/>
          </p:nvSpPr>
          <p:spPr>
            <a:xfrm>
              <a:off x="4967196" y="372336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32" name="rc232"/>
            <p:cNvSpPr/>
            <p:nvPr/>
          </p:nvSpPr>
          <p:spPr>
            <a:xfrm>
              <a:off x="5280724" y="372336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33" name="rc233"/>
            <p:cNvSpPr/>
            <p:nvPr/>
          </p:nvSpPr>
          <p:spPr>
            <a:xfrm>
              <a:off x="5594251" y="372336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4" name="rc234"/>
            <p:cNvSpPr/>
            <p:nvPr/>
          </p:nvSpPr>
          <p:spPr>
            <a:xfrm>
              <a:off x="5907779" y="3723361"/>
              <a:ext cx="313527" cy="18098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35" name="rc235"/>
            <p:cNvSpPr/>
            <p:nvPr/>
          </p:nvSpPr>
          <p:spPr>
            <a:xfrm>
              <a:off x="6221307" y="372336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36" name="rc236"/>
            <p:cNvSpPr/>
            <p:nvPr/>
          </p:nvSpPr>
          <p:spPr>
            <a:xfrm>
              <a:off x="6534835" y="372336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7" name="rc237"/>
            <p:cNvSpPr/>
            <p:nvPr/>
          </p:nvSpPr>
          <p:spPr>
            <a:xfrm>
              <a:off x="6848363" y="3723361"/>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8" name="rc238"/>
            <p:cNvSpPr/>
            <p:nvPr/>
          </p:nvSpPr>
          <p:spPr>
            <a:xfrm>
              <a:off x="7161891" y="372336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9" name="rc239"/>
            <p:cNvSpPr/>
            <p:nvPr/>
          </p:nvSpPr>
          <p:spPr>
            <a:xfrm>
              <a:off x="7475418" y="372336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0" name="rc240"/>
            <p:cNvSpPr/>
            <p:nvPr/>
          </p:nvSpPr>
          <p:spPr>
            <a:xfrm>
              <a:off x="7788946" y="3723361"/>
              <a:ext cx="313527" cy="18098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41" name="rc241"/>
            <p:cNvSpPr/>
            <p:nvPr/>
          </p:nvSpPr>
          <p:spPr>
            <a:xfrm>
              <a:off x="8102474" y="3723361"/>
              <a:ext cx="313527" cy="18098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42" name="rc242"/>
            <p:cNvSpPr/>
            <p:nvPr/>
          </p:nvSpPr>
          <p:spPr>
            <a:xfrm>
              <a:off x="8416002" y="3723361"/>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3" name="rc243"/>
            <p:cNvSpPr/>
            <p:nvPr/>
          </p:nvSpPr>
          <p:spPr>
            <a:xfrm>
              <a:off x="8729530" y="3723361"/>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44" name="rc244"/>
            <p:cNvSpPr/>
            <p:nvPr/>
          </p:nvSpPr>
          <p:spPr>
            <a:xfrm>
              <a:off x="1518390" y="4266301"/>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5" name="rc245"/>
            <p:cNvSpPr/>
            <p:nvPr/>
          </p:nvSpPr>
          <p:spPr>
            <a:xfrm>
              <a:off x="1831917" y="4266301"/>
              <a:ext cx="313527" cy="18098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46" name="rc246"/>
            <p:cNvSpPr/>
            <p:nvPr/>
          </p:nvSpPr>
          <p:spPr>
            <a:xfrm>
              <a:off x="2145445" y="4266301"/>
              <a:ext cx="313527" cy="18098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47" name="rc247"/>
            <p:cNvSpPr/>
            <p:nvPr/>
          </p:nvSpPr>
          <p:spPr>
            <a:xfrm>
              <a:off x="2458973" y="426630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8" name="rc248"/>
            <p:cNvSpPr/>
            <p:nvPr/>
          </p:nvSpPr>
          <p:spPr>
            <a:xfrm>
              <a:off x="2772501" y="4266301"/>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9" name="rc249"/>
            <p:cNvSpPr/>
            <p:nvPr/>
          </p:nvSpPr>
          <p:spPr>
            <a:xfrm>
              <a:off x="3086029" y="426630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0" name="rc250"/>
            <p:cNvSpPr/>
            <p:nvPr/>
          </p:nvSpPr>
          <p:spPr>
            <a:xfrm>
              <a:off x="3399557" y="426630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1" name="rc251"/>
            <p:cNvSpPr/>
            <p:nvPr/>
          </p:nvSpPr>
          <p:spPr>
            <a:xfrm>
              <a:off x="3713084" y="426630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52" name="rc252"/>
            <p:cNvSpPr/>
            <p:nvPr/>
          </p:nvSpPr>
          <p:spPr>
            <a:xfrm>
              <a:off x="4026612" y="426630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3" name="rc253"/>
            <p:cNvSpPr/>
            <p:nvPr/>
          </p:nvSpPr>
          <p:spPr>
            <a:xfrm>
              <a:off x="4340140" y="426630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54" name="rc254"/>
            <p:cNvSpPr/>
            <p:nvPr/>
          </p:nvSpPr>
          <p:spPr>
            <a:xfrm>
              <a:off x="4653668" y="426630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5" name="rc255"/>
            <p:cNvSpPr/>
            <p:nvPr/>
          </p:nvSpPr>
          <p:spPr>
            <a:xfrm>
              <a:off x="4967196" y="426630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56" name="rc256"/>
            <p:cNvSpPr/>
            <p:nvPr/>
          </p:nvSpPr>
          <p:spPr>
            <a:xfrm>
              <a:off x="5280724" y="426630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57" name="rc257"/>
            <p:cNvSpPr/>
            <p:nvPr/>
          </p:nvSpPr>
          <p:spPr>
            <a:xfrm>
              <a:off x="5594251" y="426630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58" name="rc258"/>
            <p:cNvSpPr/>
            <p:nvPr/>
          </p:nvSpPr>
          <p:spPr>
            <a:xfrm>
              <a:off x="5907779" y="426630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9" name="rc259"/>
            <p:cNvSpPr/>
            <p:nvPr/>
          </p:nvSpPr>
          <p:spPr>
            <a:xfrm>
              <a:off x="6221307" y="4266301"/>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0" name="rc260"/>
            <p:cNvSpPr/>
            <p:nvPr/>
          </p:nvSpPr>
          <p:spPr>
            <a:xfrm>
              <a:off x="6534835" y="426630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61" name="rc261"/>
            <p:cNvSpPr/>
            <p:nvPr/>
          </p:nvSpPr>
          <p:spPr>
            <a:xfrm>
              <a:off x="6848363" y="4266301"/>
              <a:ext cx="313527" cy="18098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2" name="rc262"/>
            <p:cNvSpPr/>
            <p:nvPr/>
          </p:nvSpPr>
          <p:spPr>
            <a:xfrm>
              <a:off x="7161891" y="426630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63" name="rc263"/>
            <p:cNvSpPr/>
            <p:nvPr/>
          </p:nvSpPr>
          <p:spPr>
            <a:xfrm>
              <a:off x="7475418" y="4266301"/>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4" name="rc264"/>
            <p:cNvSpPr/>
            <p:nvPr/>
          </p:nvSpPr>
          <p:spPr>
            <a:xfrm>
              <a:off x="7788946" y="4266301"/>
              <a:ext cx="313527" cy="180980"/>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5" name="rc265"/>
            <p:cNvSpPr/>
            <p:nvPr/>
          </p:nvSpPr>
          <p:spPr>
            <a:xfrm>
              <a:off x="8102474" y="4266301"/>
              <a:ext cx="313527" cy="18098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66" name="rc266"/>
            <p:cNvSpPr/>
            <p:nvPr/>
          </p:nvSpPr>
          <p:spPr>
            <a:xfrm>
              <a:off x="8416002" y="4266301"/>
              <a:ext cx="313527" cy="180980"/>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67" name="rc267"/>
            <p:cNvSpPr/>
            <p:nvPr/>
          </p:nvSpPr>
          <p:spPr>
            <a:xfrm>
              <a:off x="8729530" y="4266301"/>
              <a:ext cx="313527" cy="18098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8" name="rc268"/>
            <p:cNvSpPr/>
            <p:nvPr/>
          </p:nvSpPr>
          <p:spPr>
            <a:xfrm>
              <a:off x="1518390" y="3542381"/>
              <a:ext cx="313527" cy="180980"/>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9" name="rc269"/>
            <p:cNvSpPr/>
            <p:nvPr/>
          </p:nvSpPr>
          <p:spPr>
            <a:xfrm>
              <a:off x="1831917" y="354238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70" name="rc270"/>
            <p:cNvSpPr/>
            <p:nvPr/>
          </p:nvSpPr>
          <p:spPr>
            <a:xfrm>
              <a:off x="2145445" y="3542381"/>
              <a:ext cx="313527" cy="18098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71" name="rc271"/>
            <p:cNvSpPr/>
            <p:nvPr/>
          </p:nvSpPr>
          <p:spPr>
            <a:xfrm>
              <a:off x="2458973" y="3542381"/>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72" name="rc272"/>
            <p:cNvSpPr/>
            <p:nvPr/>
          </p:nvSpPr>
          <p:spPr>
            <a:xfrm>
              <a:off x="2772501" y="354238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73" name="rc273"/>
            <p:cNvSpPr/>
            <p:nvPr/>
          </p:nvSpPr>
          <p:spPr>
            <a:xfrm>
              <a:off x="3086029" y="354238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4" name="rc274"/>
            <p:cNvSpPr/>
            <p:nvPr/>
          </p:nvSpPr>
          <p:spPr>
            <a:xfrm>
              <a:off x="3399557" y="354238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5" name="rc275"/>
            <p:cNvSpPr/>
            <p:nvPr/>
          </p:nvSpPr>
          <p:spPr>
            <a:xfrm>
              <a:off x="3713084" y="354238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76" name="rc276"/>
            <p:cNvSpPr/>
            <p:nvPr/>
          </p:nvSpPr>
          <p:spPr>
            <a:xfrm>
              <a:off x="4026612" y="354238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77" name="rc277"/>
            <p:cNvSpPr/>
            <p:nvPr/>
          </p:nvSpPr>
          <p:spPr>
            <a:xfrm>
              <a:off x="4340140" y="354238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8" name="rc278"/>
            <p:cNvSpPr/>
            <p:nvPr/>
          </p:nvSpPr>
          <p:spPr>
            <a:xfrm>
              <a:off x="4653668" y="354238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9" name="rc279"/>
            <p:cNvSpPr/>
            <p:nvPr/>
          </p:nvSpPr>
          <p:spPr>
            <a:xfrm>
              <a:off x="4967196" y="3542381"/>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0" name="rc280"/>
            <p:cNvSpPr/>
            <p:nvPr/>
          </p:nvSpPr>
          <p:spPr>
            <a:xfrm>
              <a:off x="5280724" y="3542381"/>
              <a:ext cx="313527" cy="18098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81" name="rc281"/>
            <p:cNvSpPr/>
            <p:nvPr/>
          </p:nvSpPr>
          <p:spPr>
            <a:xfrm>
              <a:off x="5594251" y="354238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82" name="rc282"/>
            <p:cNvSpPr/>
            <p:nvPr/>
          </p:nvSpPr>
          <p:spPr>
            <a:xfrm>
              <a:off x="5907779" y="3542381"/>
              <a:ext cx="313527" cy="18098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83" name="rc283"/>
            <p:cNvSpPr/>
            <p:nvPr/>
          </p:nvSpPr>
          <p:spPr>
            <a:xfrm>
              <a:off x="6221307" y="354238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84" name="rc284"/>
            <p:cNvSpPr/>
            <p:nvPr/>
          </p:nvSpPr>
          <p:spPr>
            <a:xfrm>
              <a:off x="6534835" y="354238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5" name="rc285"/>
            <p:cNvSpPr/>
            <p:nvPr/>
          </p:nvSpPr>
          <p:spPr>
            <a:xfrm>
              <a:off x="6848363" y="354238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6" name="rc286"/>
            <p:cNvSpPr/>
            <p:nvPr/>
          </p:nvSpPr>
          <p:spPr>
            <a:xfrm>
              <a:off x="7161891" y="354238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87" name="rc287"/>
            <p:cNvSpPr/>
            <p:nvPr/>
          </p:nvSpPr>
          <p:spPr>
            <a:xfrm>
              <a:off x="7475418" y="354238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88" name="rc288"/>
            <p:cNvSpPr/>
            <p:nvPr/>
          </p:nvSpPr>
          <p:spPr>
            <a:xfrm>
              <a:off x="7788946" y="354238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89" name="rc289"/>
            <p:cNvSpPr/>
            <p:nvPr/>
          </p:nvSpPr>
          <p:spPr>
            <a:xfrm>
              <a:off x="8102474" y="3542381"/>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90" name="rc290"/>
            <p:cNvSpPr/>
            <p:nvPr/>
          </p:nvSpPr>
          <p:spPr>
            <a:xfrm>
              <a:off x="8416002" y="354238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91" name="rc291"/>
            <p:cNvSpPr/>
            <p:nvPr/>
          </p:nvSpPr>
          <p:spPr>
            <a:xfrm>
              <a:off x="8729530" y="354238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92" name="rc292"/>
            <p:cNvSpPr/>
            <p:nvPr/>
          </p:nvSpPr>
          <p:spPr>
            <a:xfrm>
              <a:off x="1518390" y="2275520"/>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93" name="rc293"/>
            <p:cNvSpPr/>
            <p:nvPr/>
          </p:nvSpPr>
          <p:spPr>
            <a:xfrm>
              <a:off x="1831917" y="2275520"/>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94" name="rc294"/>
            <p:cNvSpPr/>
            <p:nvPr/>
          </p:nvSpPr>
          <p:spPr>
            <a:xfrm>
              <a:off x="2145445" y="2275520"/>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95" name="rc295"/>
            <p:cNvSpPr/>
            <p:nvPr/>
          </p:nvSpPr>
          <p:spPr>
            <a:xfrm>
              <a:off x="2458973" y="2275520"/>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96" name="rc296"/>
            <p:cNvSpPr/>
            <p:nvPr/>
          </p:nvSpPr>
          <p:spPr>
            <a:xfrm>
              <a:off x="2772501" y="2275520"/>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7" name="rc297"/>
            <p:cNvSpPr/>
            <p:nvPr/>
          </p:nvSpPr>
          <p:spPr>
            <a:xfrm>
              <a:off x="3086029" y="2275520"/>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98" name="rc298"/>
            <p:cNvSpPr/>
            <p:nvPr/>
          </p:nvSpPr>
          <p:spPr>
            <a:xfrm>
              <a:off x="3399557" y="2275520"/>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99" name="rc299"/>
            <p:cNvSpPr/>
            <p:nvPr/>
          </p:nvSpPr>
          <p:spPr>
            <a:xfrm>
              <a:off x="3713084" y="2275520"/>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0" name="rc300"/>
            <p:cNvSpPr/>
            <p:nvPr/>
          </p:nvSpPr>
          <p:spPr>
            <a:xfrm>
              <a:off x="4026612" y="2275520"/>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1" name="rc301"/>
            <p:cNvSpPr/>
            <p:nvPr/>
          </p:nvSpPr>
          <p:spPr>
            <a:xfrm>
              <a:off x="4340140" y="2275520"/>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02" name="rc302"/>
            <p:cNvSpPr/>
            <p:nvPr/>
          </p:nvSpPr>
          <p:spPr>
            <a:xfrm>
              <a:off x="4653668" y="2275520"/>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03" name="rc303"/>
            <p:cNvSpPr/>
            <p:nvPr/>
          </p:nvSpPr>
          <p:spPr>
            <a:xfrm>
              <a:off x="4967196" y="2275520"/>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04" name="rc304"/>
            <p:cNvSpPr/>
            <p:nvPr/>
          </p:nvSpPr>
          <p:spPr>
            <a:xfrm>
              <a:off x="5280724" y="2275520"/>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05" name="rc305"/>
            <p:cNvSpPr/>
            <p:nvPr/>
          </p:nvSpPr>
          <p:spPr>
            <a:xfrm>
              <a:off x="5594251" y="2275520"/>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06" name="rc306"/>
            <p:cNvSpPr/>
            <p:nvPr/>
          </p:nvSpPr>
          <p:spPr>
            <a:xfrm>
              <a:off x="5907779" y="2275520"/>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07" name="rc307"/>
            <p:cNvSpPr/>
            <p:nvPr/>
          </p:nvSpPr>
          <p:spPr>
            <a:xfrm>
              <a:off x="6221307" y="2275520"/>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08" name="rc308"/>
            <p:cNvSpPr/>
            <p:nvPr/>
          </p:nvSpPr>
          <p:spPr>
            <a:xfrm>
              <a:off x="6534835" y="2275520"/>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09" name="rc309"/>
            <p:cNvSpPr/>
            <p:nvPr/>
          </p:nvSpPr>
          <p:spPr>
            <a:xfrm>
              <a:off x="6848363" y="2275520"/>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10" name="rc310"/>
            <p:cNvSpPr/>
            <p:nvPr/>
          </p:nvSpPr>
          <p:spPr>
            <a:xfrm>
              <a:off x="7161891" y="2275520"/>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11" name="rc311"/>
            <p:cNvSpPr/>
            <p:nvPr/>
          </p:nvSpPr>
          <p:spPr>
            <a:xfrm>
              <a:off x="7475418" y="2275520"/>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12" name="rc312"/>
            <p:cNvSpPr/>
            <p:nvPr/>
          </p:nvSpPr>
          <p:spPr>
            <a:xfrm>
              <a:off x="7788946" y="2275520"/>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3" name="rc313"/>
            <p:cNvSpPr/>
            <p:nvPr/>
          </p:nvSpPr>
          <p:spPr>
            <a:xfrm>
              <a:off x="8102474" y="2275520"/>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14" name="rc314"/>
            <p:cNvSpPr/>
            <p:nvPr/>
          </p:nvSpPr>
          <p:spPr>
            <a:xfrm>
              <a:off x="8416002" y="2275520"/>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15" name="rc315"/>
            <p:cNvSpPr/>
            <p:nvPr/>
          </p:nvSpPr>
          <p:spPr>
            <a:xfrm>
              <a:off x="8729530" y="2275520"/>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16" name="rc316"/>
            <p:cNvSpPr/>
            <p:nvPr/>
          </p:nvSpPr>
          <p:spPr>
            <a:xfrm>
              <a:off x="1518390" y="1913560"/>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7" name="rc317"/>
            <p:cNvSpPr/>
            <p:nvPr/>
          </p:nvSpPr>
          <p:spPr>
            <a:xfrm>
              <a:off x="1831917" y="1913560"/>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18" name="rc318"/>
            <p:cNvSpPr/>
            <p:nvPr/>
          </p:nvSpPr>
          <p:spPr>
            <a:xfrm>
              <a:off x="2145445" y="1913560"/>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19" name="rc319"/>
            <p:cNvSpPr/>
            <p:nvPr/>
          </p:nvSpPr>
          <p:spPr>
            <a:xfrm>
              <a:off x="2458973" y="1913560"/>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0" name="rc320"/>
            <p:cNvSpPr/>
            <p:nvPr/>
          </p:nvSpPr>
          <p:spPr>
            <a:xfrm>
              <a:off x="2772501" y="1913560"/>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21" name="rc321"/>
            <p:cNvSpPr/>
            <p:nvPr/>
          </p:nvSpPr>
          <p:spPr>
            <a:xfrm>
              <a:off x="3086029" y="1913560"/>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22" name="rc322"/>
            <p:cNvSpPr/>
            <p:nvPr/>
          </p:nvSpPr>
          <p:spPr>
            <a:xfrm>
              <a:off x="3399557" y="1913560"/>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23" name="rc323"/>
            <p:cNvSpPr/>
            <p:nvPr/>
          </p:nvSpPr>
          <p:spPr>
            <a:xfrm>
              <a:off x="3713084" y="1913560"/>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24" name="rc324"/>
            <p:cNvSpPr/>
            <p:nvPr/>
          </p:nvSpPr>
          <p:spPr>
            <a:xfrm>
              <a:off x="4026612" y="191356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25" name="rc325"/>
            <p:cNvSpPr/>
            <p:nvPr/>
          </p:nvSpPr>
          <p:spPr>
            <a:xfrm>
              <a:off x="4340140" y="191356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26" name="rc326"/>
            <p:cNvSpPr/>
            <p:nvPr/>
          </p:nvSpPr>
          <p:spPr>
            <a:xfrm>
              <a:off x="4653668" y="191356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27" name="rc327"/>
            <p:cNvSpPr/>
            <p:nvPr/>
          </p:nvSpPr>
          <p:spPr>
            <a:xfrm>
              <a:off x="4967196" y="191356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28" name="rc328"/>
            <p:cNvSpPr/>
            <p:nvPr/>
          </p:nvSpPr>
          <p:spPr>
            <a:xfrm>
              <a:off x="5280724" y="191356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29" name="rc329"/>
            <p:cNvSpPr/>
            <p:nvPr/>
          </p:nvSpPr>
          <p:spPr>
            <a:xfrm>
              <a:off x="5594251" y="191356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30" name="rc330"/>
            <p:cNvSpPr/>
            <p:nvPr/>
          </p:nvSpPr>
          <p:spPr>
            <a:xfrm>
              <a:off x="5907779" y="1913560"/>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31" name="rc331"/>
            <p:cNvSpPr/>
            <p:nvPr/>
          </p:nvSpPr>
          <p:spPr>
            <a:xfrm>
              <a:off x="6221307" y="1913560"/>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32" name="rc332"/>
            <p:cNvSpPr/>
            <p:nvPr/>
          </p:nvSpPr>
          <p:spPr>
            <a:xfrm>
              <a:off x="6534835" y="1913560"/>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33" name="rc333"/>
            <p:cNvSpPr/>
            <p:nvPr/>
          </p:nvSpPr>
          <p:spPr>
            <a:xfrm>
              <a:off x="6848363" y="1913560"/>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34" name="rc334"/>
            <p:cNvSpPr/>
            <p:nvPr/>
          </p:nvSpPr>
          <p:spPr>
            <a:xfrm>
              <a:off x="7161891" y="1913560"/>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35" name="rc335"/>
            <p:cNvSpPr/>
            <p:nvPr/>
          </p:nvSpPr>
          <p:spPr>
            <a:xfrm>
              <a:off x="7475418" y="191356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36" name="rc336"/>
            <p:cNvSpPr/>
            <p:nvPr/>
          </p:nvSpPr>
          <p:spPr>
            <a:xfrm>
              <a:off x="7788946" y="191356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37" name="rc337"/>
            <p:cNvSpPr/>
            <p:nvPr/>
          </p:nvSpPr>
          <p:spPr>
            <a:xfrm>
              <a:off x="8102474" y="191356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38" name="rc338"/>
            <p:cNvSpPr/>
            <p:nvPr/>
          </p:nvSpPr>
          <p:spPr>
            <a:xfrm>
              <a:off x="8416002" y="1913560"/>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39" name="rc339"/>
            <p:cNvSpPr/>
            <p:nvPr/>
          </p:nvSpPr>
          <p:spPr>
            <a:xfrm>
              <a:off x="8729530" y="1913560"/>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40" name="rc340"/>
            <p:cNvSpPr/>
            <p:nvPr/>
          </p:nvSpPr>
          <p:spPr>
            <a:xfrm>
              <a:off x="1518390" y="3904341"/>
              <a:ext cx="313527" cy="18098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341" name="rc341"/>
            <p:cNvSpPr/>
            <p:nvPr/>
          </p:nvSpPr>
          <p:spPr>
            <a:xfrm>
              <a:off x="1831917" y="3904341"/>
              <a:ext cx="313527" cy="18098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42" name="rc342"/>
            <p:cNvSpPr/>
            <p:nvPr/>
          </p:nvSpPr>
          <p:spPr>
            <a:xfrm>
              <a:off x="2145445" y="3904341"/>
              <a:ext cx="313527" cy="18098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343" name="rc343"/>
            <p:cNvSpPr/>
            <p:nvPr/>
          </p:nvSpPr>
          <p:spPr>
            <a:xfrm>
              <a:off x="2458973" y="3904341"/>
              <a:ext cx="313527" cy="18098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344" name="rc344"/>
            <p:cNvSpPr/>
            <p:nvPr/>
          </p:nvSpPr>
          <p:spPr>
            <a:xfrm>
              <a:off x="2772501" y="3904341"/>
              <a:ext cx="313527" cy="18098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45" name="rc345"/>
            <p:cNvSpPr/>
            <p:nvPr/>
          </p:nvSpPr>
          <p:spPr>
            <a:xfrm>
              <a:off x="3086029" y="3904341"/>
              <a:ext cx="313527" cy="180980"/>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346" name="rc346"/>
            <p:cNvSpPr/>
            <p:nvPr/>
          </p:nvSpPr>
          <p:spPr>
            <a:xfrm>
              <a:off x="3399557" y="390434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47" name="rc347"/>
            <p:cNvSpPr/>
            <p:nvPr/>
          </p:nvSpPr>
          <p:spPr>
            <a:xfrm>
              <a:off x="3713084" y="3904341"/>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48" name="rc348"/>
            <p:cNvSpPr/>
            <p:nvPr/>
          </p:nvSpPr>
          <p:spPr>
            <a:xfrm>
              <a:off x="4026612" y="390434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49" name="rc349"/>
            <p:cNvSpPr/>
            <p:nvPr/>
          </p:nvSpPr>
          <p:spPr>
            <a:xfrm>
              <a:off x="4340140" y="3904341"/>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50" name="rc350"/>
            <p:cNvSpPr/>
            <p:nvPr/>
          </p:nvSpPr>
          <p:spPr>
            <a:xfrm>
              <a:off x="4653668" y="3904341"/>
              <a:ext cx="313527" cy="18098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51" name="rc351"/>
            <p:cNvSpPr/>
            <p:nvPr/>
          </p:nvSpPr>
          <p:spPr>
            <a:xfrm>
              <a:off x="4967196" y="3904341"/>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52" name="rc352"/>
            <p:cNvSpPr/>
            <p:nvPr/>
          </p:nvSpPr>
          <p:spPr>
            <a:xfrm>
              <a:off x="5280724" y="3904341"/>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53" name="rc353"/>
            <p:cNvSpPr/>
            <p:nvPr/>
          </p:nvSpPr>
          <p:spPr>
            <a:xfrm>
              <a:off x="5594251" y="390434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54" name="rc354"/>
            <p:cNvSpPr/>
            <p:nvPr/>
          </p:nvSpPr>
          <p:spPr>
            <a:xfrm>
              <a:off x="5907779" y="390434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55" name="rc355"/>
            <p:cNvSpPr/>
            <p:nvPr/>
          </p:nvSpPr>
          <p:spPr>
            <a:xfrm>
              <a:off x="6221307" y="3904341"/>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56" name="rc356"/>
            <p:cNvSpPr/>
            <p:nvPr/>
          </p:nvSpPr>
          <p:spPr>
            <a:xfrm>
              <a:off x="6534835" y="390434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57" name="rc357"/>
            <p:cNvSpPr/>
            <p:nvPr/>
          </p:nvSpPr>
          <p:spPr>
            <a:xfrm>
              <a:off x="6848363" y="3904341"/>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58" name="rc358"/>
            <p:cNvSpPr/>
            <p:nvPr/>
          </p:nvSpPr>
          <p:spPr>
            <a:xfrm>
              <a:off x="7161891" y="390434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59" name="rc359"/>
            <p:cNvSpPr/>
            <p:nvPr/>
          </p:nvSpPr>
          <p:spPr>
            <a:xfrm>
              <a:off x="7475418" y="3904341"/>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60" name="rc360"/>
            <p:cNvSpPr/>
            <p:nvPr/>
          </p:nvSpPr>
          <p:spPr>
            <a:xfrm>
              <a:off x="7788946" y="3904341"/>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61" name="rc361"/>
            <p:cNvSpPr/>
            <p:nvPr/>
          </p:nvSpPr>
          <p:spPr>
            <a:xfrm>
              <a:off x="8102474" y="390434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62" name="rc362"/>
            <p:cNvSpPr/>
            <p:nvPr/>
          </p:nvSpPr>
          <p:spPr>
            <a:xfrm>
              <a:off x="8416002" y="390434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63" name="rc363"/>
            <p:cNvSpPr/>
            <p:nvPr/>
          </p:nvSpPr>
          <p:spPr>
            <a:xfrm>
              <a:off x="8729530" y="390434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64" name="rc364"/>
            <p:cNvSpPr/>
            <p:nvPr/>
          </p:nvSpPr>
          <p:spPr>
            <a:xfrm>
              <a:off x="1518390" y="1008660"/>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65" name="rc365"/>
            <p:cNvSpPr/>
            <p:nvPr/>
          </p:nvSpPr>
          <p:spPr>
            <a:xfrm>
              <a:off x="1831917" y="100866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66" name="rc366"/>
            <p:cNvSpPr/>
            <p:nvPr/>
          </p:nvSpPr>
          <p:spPr>
            <a:xfrm>
              <a:off x="2145445" y="100866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7" name="rc367"/>
            <p:cNvSpPr/>
            <p:nvPr/>
          </p:nvSpPr>
          <p:spPr>
            <a:xfrm>
              <a:off x="2458973" y="100866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8" name="rc368"/>
            <p:cNvSpPr/>
            <p:nvPr/>
          </p:nvSpPr>
          <p:spPr>
            <a:xfrm>
              <a:off x="2772501" y="100866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9" name="rc369"/>
            <p:cNvSpPr/>
            <p:nvPr/>
          </p:nvSpPr>
          <p:spPr>
            <a:xfrm>
              <a:off x="3086029" y="100866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0" name="rc370"/>
            <p:cNvSpPr/>
            <p:nvPr/>
          </p:nvSpPr>
          <p:spPr>
            <a:xfrm>
              <a:off x="3399557" y="100866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1" name="rc371"/>
            <p:cNvSpPr/>
            <p:nvPr/>
          </p:nvSpPr>
          <p:spPr>
            <a:xfrm>
              <a:off x="3713084" y="100866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2" name="rc372"/>
            <p:cNvSpPr/>
            <p:nvPr/>
          </p:nvSpPr>
          <p:spPr>
            <a:xfrm>
              <a:off x="4026612" y="100866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3" name="rc373"/>
            <p:cNvSpPr/>
            <p:nvPr/>
          </p:nvSpPr>
          <p:spPr>
            <a:xfrm>
              <a:off x="4340140" y="100866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4" name="rc374"/>
            <p:cNvSpPr/>
            <p:nvPr/>
          </p:nvSpPr>
          <p:spPr>
            <a:xfrm>
              <a:off x="4653668" y="100866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5" name="rc375"/>
            <p:cNvSpPr/>
            <p:nvPr/>
          </p:nvSpPr>
          <p:spPr>
            <a:xfrm>
              <a:off x="4967196" y="100866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6" name="rc376"/>
            <p:cNvSpPr/>
            <p:nvPr/>
          </p:nvSpPr>
          <p:spPr>
            <a:xfrm>
              <a:off x="5280724" y="100866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7" name="rc377"/>
            <p:cNvSpPr/>
            <p:nvPr/>
          </p:nvSpPr>
          <p:spPr>
            <a:xfrm>
              <a:off x="5594251" y="100866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8" name="rc378"/>
            <p:cNvSpPr/>
            <p:nvPr/>
          </p:nvSpPr>
          <p:spPr>
            <a:xfrm>
              <a:off x="5907779" y="100866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9" name="rc379"/>
            <p:cNvSpPr/>
            <p:nvPr/>
          </p:nvSpPr>
          <p:spPr>
            <a:xfrm>
              <a:off x="6221307" y="100866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0" name="rc380"/>
            <p:cNvSpPr/>
            <p:nvPr/>
          </p:nvSpPr>
          <p:spPr>
            <a:xfrm>
              <a:off x="6534835" y="100866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1" name="rc381"/>
            <p:cNvSpPr/>
            <p:nvPr/>
          </p:nvSpPr>
          <p:spPr>
            <a:xfrm>
              <a:off x="6848363" y="100866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2" name="rc382"/>
            <p:cNvSpPr/>
            <p:nvPr/>
          </p:nvSpPr>
          <p:spPr>
            <a:xfrm>
              <a:off x="7161891" y="100866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3" name="rc383"/>
            <p:cNvSpPr/>
            <p:nvPr/>
          </p:nvSpPr>
          <p:spPr>
            <a:xfrm>
              <a:off x="7475418" y="1008660"/>
              <a:ext cx="313527" cy="18098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4" name="rc384"/>
            <p:cNvSpPr/>
            <p:nvPr/>
          </p:nvSpPr>
          <p:spPr>
            <a:xfrm>
              <a:off x="7788946" y="100866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5" name="rc385"/>
            <p:cNvSpPr/>
            <p:nvPr/>
          </p:nvSpPr>
          <p:spPr>
            <a:xfrm>
              <a:off x="8102474" y="100866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6" name="rc386"/>
            <p:cNvSpPr/>
            <p:nvPr/>
          </p:nvSpPr>
          <p:spPr>
            <a:xfrm>
              <a:off x="8416002" y="1008660"/>
              <a:ext cx="313527" cy="18098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87" name="rc387"/>
            <p:cNvSpPr/>
            <p:nvPr/>
          </p:nvSpPr>
          <p:spPr>
            <a:xfrm>
              <a:off x="8729530" y="1008660"/>
              <a:ext cx="313527" cy="18098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388" name="rc388"/>
            <p:cNvSpPr/>
            <p:nvPr/>
          </p:nvSpPr>
          <p:spPr>
            <a:xfrm>
              <a:off x="1518390" y="1370620"/>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89" name="rc389"/>
            <p:cNvSpPr/>
            <p:nvPr/>
          </p:nvSpPr>
          <p:spPr>
            <a:xfrm>
              <a:off x="1831917" y="1370620"/>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90" name="rc390"/>
            <p:cNvSpPr/>
            <p:nvPr/>
          </p:nvSpPr>
          <p:spPr>
            <a:xfrm>
              <a:off x="2145445" y="1370620"/>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91" name="rc391"/>
            <p:cNvSpPr/>
            <p:nvPr/>
          </p:nvSpPr>
          <p:spPr>
            <a:xfrm>
              <a:off x="2458973" y="137062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92" name="rc392"/>
            <p:cNvSpPr/>
            <p:nvPr/>
          </p:nvSpPr>
          <p:spPr>
            <a:xfrm>
              <a:off x="2772501" y="1370620"/>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93" name="rc393"/>
            <p:cNvSpPr/>
            <p:nvPr/>
          </p:nvSpPr>
          <p:spPr>
            <a:xfrm>
              <a:off x="3086029" y="1370620"/>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4" name="rc394"/>
            <p:cNvSpPr/>
            <p:nvPr/>
          </p:nvSpPr>
          <p:spPr>
            <a:xfrm>
              <a:off x="3399557" y="137062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95" name="rc395"/>
            <p:cNvSpPr/>
            <p:nvPr/>
          </p:nvSpPr>
          <p:spPr>
            <a:xfrm>
              <a:off x="3713084" y="137062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6" name="rc396"/>
            <p:cNvSpPr/>
            <p:nvPr/>
          </p:nvSpPr>
          <p:spPr>
            <a:xfrm>
              <a:off x="4026612" y="137062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97" name="rc397"/>
            <p:cNvSpPr/>
            <p:nvPr/>
          </p:nvSpPr>
          <p:spPr>
            <a:xfrm>
              <a:off x="4340140" y="137062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98" name="rc398"/>
            <p:cNvSpPr/>
            <p:nvPr/>
          </p:nvSpPr>
          <p:spPr>
            <a:xfrm>
              <a:off x="4653668" y="137062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99" name="rc399"/>
            <p:cNvSpPr/>
            <p:nvPr/>
          </p:nvSpPr>
          <p:spPr>
            <a:xfrm>
              <a:off x="4967196" y="137062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00" name="rc400"/>
            <p:cNvSpPr/>
            <p:nvPr/>
          </p:nvSpPr>
          <p:spPr>
            <a:xfrm>
              <a:off x="5280724" y="137062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1" name="rc401"/>
            <p:cNvSpPr/>
            <p:nvPr/>
          </p:nvSpPr>
          <p:spPr>
            <a:xfrm>
              <a:off x="5594251" y="137062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02" name="rc402"/>
            <p:cNvSpPr/>
            <p:nvPr/>
          </p:nvSpPr>
          <p:spPr>
            <a:xfrm>
              <a:off x="5907779" y="137062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3" name="rc403"/>
            <p:cNvSpPr/>
            <p:nvPr/>
          </p:nvSpPr>
          <p:spPr>
            <a:xfrm>
              <a:off x="6221307" y="137062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04" name="rc404"/>
            <p:cNvSpPr/>
            <p:nvPr/>
          </p:nvSpPr>
          <p:spPr>
            <a:xfrm>
              <a:off x="6534835" y="1370620"/>
              <a:ext cx="313527" cy="180980"/>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05" name="rc405"/>
            <p:cNvSpPr/>
            <p:nvPr/>
          </p:nvSpPr>
          <p:spPr>
            <a:xfrm>
              <a:off x="6848363" y="1370620"/>
              <a:ext cx="313527" cy="18098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6" name="rc406"/>
            <p:cNvSpPr/>
            <p:nvPr/>
          </p:nvSpPr>
          <p:spPr>
            <a:xfrm>
              <a:off x="7161891" y="137062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7" name="rc407"/>
            <p:cNvSpPr/>
            <p:nvPr/>
          </p:nvSpPr>
          <p:spPr>
            <a:xfrm>
              <a:off x="7475418" y="137062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08" name="rc408"/>
            <p:cNvSpPr/>
            <p:nvPr/>
          </p:nvSpPr>
          <p:spPr>
            <a:xfrm>
              <a:off x="7788946" y="1370620"/>
              <a:ext cx="313527" cy="18098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9" name="rc409"/>
            <p:cNvSpPr/>
            <p:nvPr/>
          </p:nvSpPr>
          <p:spPr>
            <a:xfrm>
              <a:off x="8102474" y="1370620"/>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10" name="rc410"/>
            <p:cNvSpPr/>
            <p:nvPr/>
          </p:nvSpPr>
          <p:spPr>
            <a:xfrm>
              <a:off x="8416002" y="1370620"/>
              <a:ext cx="313527" cy="18098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1" name="rc411"/>
            <p:cNvSpPr/>
            <p:nvPr/>
          </p:nvSpPr>
          <p:spPr>
            <a:xfrm>
              <a:off x="8729530" y="1370620"/>
              <a:ext cx="313527" cy="18098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12" name="rc412"/>
            <p:cNvSpPr/>
            <p:nvPr/>
          </p:nvSpPr>
          <p:spPr>
            <a:xfrm>
              <a:off x="1518390" y="2637480"/>
              <a:ext cx="313527" cy="18098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13" name="rc413"/>
            <p:cNvSpPr/>
            <p:nvPr/>
          </p:nvSpPr>
          <p:spPr>
            <a:xfrm>
              <a:off x="1831917" y="2637480"/>
              <a:ext cx="313527" cy="18098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14" name="rc414"/>
            <p:cNvSpPr/>
            <p:nvPr/>
          </p:nvSpPr>
          <p:spPr>
            <a:xfrm>
              <a:off x="2145445" y="2637480"/>
              <a:ext cx="313527" cy="18098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15" name="rc415"/>
            <p:cNvSpPr/>
            <p:nvPr/>
          </p:nvSpPr>
          <p:spPr>
            <a:xfrm>
              <a:off x="2458973" y="2637480"/>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16" name="rc416"/>
            <p:cNvSpPr/>
            <p:nvPr/>
          </p:nvSpPr>
          <p:spPr>
            <a:xfrm>
              <a:off x="2772501" y="2637480"/>
              <a:ext cx="313527" cy="18098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17" name="rc417"/>
            <p:cNvSpPr/>
            <p:nvPr/>
          </p:nvSpPr>
          <p:spPr>
            <a:xfrm>
              <a:off x="3086029" y="2637480"/>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18" name="rc418"/>
            <p:cNvSpPr/>
            <p:nvPr/>
          </p:nvSpPr>
          <p:spPr>
            <a:xfrm>
              <a:off x="3399557" y="2637480"/>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19" name="rc419"/>
            <p:cNvSpPr/>
            <p:nvPr/>
          </p:nvSpPr>
          <p:spPr>
            <a:xfrm>
              <a:off x="3713084" y="2637480"/>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20" name="rc420"/>
            <p:cNvSpPr/>
            <p:nvPr/>
          </p:nvSpPr>
          <p:spPr>
            <a:xfrm>
              <a:off x="4026612" y="2637480"/>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21" name="rc421"/>
            <p:cNvSpPr/>
            <p:nvPr/>
          </p:nvSpPr>
          <p:spPr>
            <a:xfrm>
              <a:off x="4340140" y="2637480"/>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22" name="rc422"/>
            <p:cNvSpPr/>
            <p:nvPr/>
          </p:nvSpPr>
          <p:spPr>
            <a:xfrm>
              <a:off x="4653668" y="263748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23" name="rc423"/>
            <p:cNvSpPr/>
            <p:nvPr/>
          </p:nvSpPr>
          <p:spPr>
            <a:xfrm>
              <a:off x="4967196" y="2637480"/>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24" name="rc424"/>
            <p:cNvSpPr/>
            <p:nvPr/>
          </p:nvSpPr>
          <p:spPr>
            <a:xfrm>
              <a:off x="5280724" y="2637480"/>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25" name="rc425"/>
            <p:cNvSpPr/>
            <p:nvPr/>
          </p:nvSpPr>
          <p:spPr>
            <a:xfrm>
              <a:off x="5594251" y="2637480"/>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26" name="rc426"/>
            <p:cNvSpPr/>
            <p:nvPr/>
          </p:nvSpPr>
          <p:spPr>
            <a:xfrm>
              <a:off x="5907779" y="2637480"/>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27" name="rc427"/>
            <p:cNvSpPr/>
            <p:nvPr/>
          </p:nvSpPr>
          <p:spPr>
            <a:xfrm>
              <a:off x="6221307" y="2637480"/>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28" name="rc428"/>
            <p:cNvSpPr/>
            <p:nvPr/>
          </p:nvSpPr>
          <p:spPr>
            <a:xfrm>
              <a:off x="6534835" y="2637480"/>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29" name="rc429"/>
            <p:cNvSpPr/>
            <p:nvPr/>
          </p:nvSpPr>
          <p:spPr>
            <a:xfrm>
              <a:off x="6848363" y="263748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30" name="rc430"/>
            <p:cNvSpPr/>
            <p:nvPr/>
          </p:nvSpPr>
          <p:spPr>
            <a:xfrm>
              <a:off x="7161891" y="2637480"/>
              <a:ext cx="313527" cy="180980"/>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31" name="rc431"/>
            <p:cNvSpPr/>
            <p:nvPr/>
          </p:nvSpPr>
          <p:spPr>
            <a:xfrm>
              <a:off x="7475418" y="263748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32" name="rc432"/>
            <p:cNvSpPr/>
            <p:nvPr/>
          </p:nvSpPr>
          <p:spPr>
            <a:xfrm>
              <a:off x="7788946" y="2637480"/>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33" name="rc433"/>
            <p:cNvSpPr/>
            <p:nvPr/>
          </p:nvSpPr>
          <p:spPr>
            <a:xfrm>
              <a:off x="8102474" y="2637480"/>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34" name="rc434"/>
            <p:cNvSpPr/>
            <p:nvPr/>
          </p:nvSpPr>
          <p:spPr>
            <a:xfrm>
              <a:off x="8416002" y="2637480"/>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35" name="rc435"/>
            <p:cNvSpPr/>
            <p:nvPr/>
          </p:nvSpPr>
          <p:spPr>
            <a:xfrm>
              <a:off x="8729530" y="2637480"/>
              <a:ext cx="313527" cy="18098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36" name="rc436"/>
            <p:cNvSpPr/>
            <p:nvPr/>
          </p:nvSpPr>
          <p:spPr>
            <a:xfrm>
              <a:off x="1518390" y="2818461"/>
              <a:ext cx="313527" cy="18098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37" name="rc437"/>
            <p:cNvSpPr/>
            <p:nvPr/>
          </p:nvSpPr>
          <p:spPr>
            <a:xfrm>
              <a:off x="1831917" y="2818461"/>
              <a:ext cx="313527" cy="18098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38" name="rc438"/>
            <p:cNvSpPr/>
            <p:nvPr/>
          </p:nvSpPr>
          <p:spPr>
            <a:xfrm>
              <a:off x="2145445" y="281846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39" name="rc439"/>
            <p:cNvSpPr/>
            <p:nvPr/>
          </p:nvSpPr>
          <p:spPr>
            <a:xfrm>
              <a:off x="2458973" y="281846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40" name="rc440"/>
            <p:cNvSpPr/>
            <p:nvPr/>
          </p:nvSpPr>
          <p:spPr>
            <a:xfrm>
              <a:off x="2772501" y="281846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41" name="rc441"/>
            <p:cNvSpPr/>
            <p:nvPr/>
          </p:nvSpPr>
          <p:spPr>
            <a:xfrm>
              <a:off x="3086029" y="281846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42" name="rc442"/>
            <p:cNvSpPr/>
            <p:nvPr/>
          </p:nvSpPr>
          <p:spPr>
            <a:xfrm>
              <a:off x="3399557" y="281846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43" name="rc443"/>
            <p:cNvSpPr/>
            <p:nvPr/>
          </p:nvSpPr>
          <p:spPr>
            <a:xfrm>
              <a:off x="3713084" y="2818461"/>
              <a:ext cx="313527" cy="180980"/>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44" name="rc444"/>
            <p:cNvSpPr/>
            <p:nvPr/>
          </p:nvSpPr>
          <p:spPr>
            <a:xfrm>
              <a:off x="4026612" y="281846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45" name="rc445"/>
            <p:cNvSpPr/>
            <p:nvPr/>
          </p:nvSpPr>
          <p:spPr>
            <a:xfrm>
              <a:off x="4340140" y="281846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46" name="rc446"/>
            <p:cNvSpPr/>
            <p:nvPr/>
          </p:nvSpPr>
          <p:spPr>
            <a:xfrm>
              <a:off x="4653668" y="2818461"/>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47" name="rc447"/>
            <p:cNvSpPr/>
            <p:nvPr/>
          </p:nvSpPr>
          <p:spPr>
            <a:xfrm>
              <a:off x="4967196" y="2818461"/>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48" name="rc448"/>
            <p:cNvSpPr/>
            <p:nvPr/>
          </p:nvSpPr>
          <p:spPr>
            <a:xfrm>
              <a:off x="5280724" y="2818461"/>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49" name="rc449"/>
            <p:cNvSpPr/>
            <p:nvPr/>
          </p:nvSpPr>
          <p:spPr>
            <a:xfrm>
              <a:off x="5594251" y="2818461"/>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50" name="rc450"/>
            <p:cNvSpPr/>
            <p:nvPr/>
          </p:nvSpPr>
          <p:spPr>
            <a:xfrm>
              <a:off x="5907779" y="281846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51" name="rc451"/>
            <p:cNvSpPr/>
            <p:nvPr/>
          </p:nvSpPr>
          <p:spPr>
            <a:xfrm>
              <a:off x="6221307" y="281846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52" name="rc452"/>
            <p:cNvSpPr/>
            <p:nvPr/>
          </p:nvSpPr>
          <p:spPr>
            <a:xfrm>
              <a:off x="6534835" y="2818461"/>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53" name="rc453"/>
            <p:cNvSpPr/>
            <p:nvPr/>
          </p:nvSpPr>
          <p:spPr>
            <a:xfrm>
              <a:off x="6848363" y="281846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54" name="rc454"/>
            <p:cNvSpPr/>
            <p:nvPr/>
          </p:nvSpPr>
          <p:spPr>
            <a:xfrm>
              <a:off x="7161891" y="2818461"/>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55" name="rc455"/>
            <p:cNvSpPr/>
            <p:nvPr/>
          </p:nvSpPr>
          <p:spPr>
            <a:xfrm>
              <a:off x="7475418" y="2818461"/>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56" name="rc456"/>
            <p:cNvSpPr/>
            <p:nvPr/>
          </p:nvSpPr>
          <p:spPr>
            <a:xfrm>
              <a:off x="7788946" y="2818461"/>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57" name="rc457"/>
            <p:cNvSpPr/>
            <p:nvPr/>
          </p:nvSpPr>
          <p:spPr>
            <a:xfrm>
              <a:off x="8102474" y="2818461"/>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58" name="rc458"/>
            <p:cNvSpPr/>
            <p:nvPr/>
          </p:nvSpPr>
          <p:spPr>
            <a:xfrm>
              <a:off x="8416002" y="2818461"/>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59" name="rc459"/>
            <p:cNvSpPr/>
            <p:nvPr/>
          </p:nvSpPr>
          <p:spPr>
            <a:xfrm>
              <a:off x="8729530" y="2818461"/>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60" name="rc460"/>
            <p:cNvSpPr/>
            <p:nvPr/>
          </p:nvSpPr>
          <p:spPr>
            <a:xfrm>
              <a:off x="1518390" y="5352181"/>
              <a:ext cx="313527" cy="180980"/>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461" name="rc461"/>
            <p:cNvSpPr/>
            <p:nvPr/>
          </p:nvSpPr>
          <p:spPr>
            <a:xfrm>
              <a:off x="1831917" y="5352181"/>
              <a:ext cx="313527" cy="180980"/>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462" name="rc462"/>
            <p:cNvSpPr/>
            <p:nvPr/>
          </p:nvSpPr>
          <p:spPr>
            <a:xfrm>
              <a:off x="2145445" y="5352181"/>
              <a:ext cx="313527" cy="18098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63" name="rc463"/>
            <p:cNvSpPr/>
            <p:nvPr/>
          </p:nvSpPr>
          <p:spPr>
            <a:xfrm>
              <a:off x="2458973" y="5352181"/>
              <a:ext cx="313527" cy="18098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64" name="rc464"/>
            <p:cNvSpPr/>
            <p:nvPr/>
          </p:nvSpPr>
          <p:spPr>
            <a:xfrm>
              <a:off x="2772501" y="5352181"/>
              <a:ext cx="313527" cy="18098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65" name="rc465"/>
            <p:cNvSpPr/>
            <p:nvPr/>
          </p:nvSpPr>
          <p:spPr>
            <a:xfrm>
              <a:off x="3086029" y="5352181"/>
              <a:ext cx="313527" cy="18098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66" name="rc466"/>
            <p:cNvSpPr/>
            <p:nvPr/>
          </p:nvSpPr>
          <p:spPr>
            <a:xfrm>
              <a:off x="3399557" y="5352181"/>
              <a:ext cx="313527" cy="18098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67" name="rc467"/>
            <p:cNvSpPr/>
            <p:nvPr/>
          </p:nvSpPr>
          <p:spPr>
            <a:xfrm>
              <a:off x="3713084" y="5352181"/>
              <a:ext cx="313527" cy="180980"/>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68" name="rc468"/>
            <p:cNvSpPr/>
            <p:nvPr/>
          </p:nvSpPr>
          <p:spPr>
            <a:xfrm>
              <a:off x="4026612" y="5352181"/>
              <a:ext cx="313527" cy="180980"/>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69" name="rc469"/>
            <p:cNvSpPr/>
            <p:nvPr/>
          </p:nvSpPr>
          <p:spPr>
            <a:xfrm>
              <a:off x="4340140" y="5352181"/>
              <a:ext cx="313527" cy="180980"/>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70" name="rc470"/>
            <p:cNvSpPr/>
            <p:nvPr/>
          </p:nvSpPr>
          <p:spPr>
            <a:xfrm>
              <a:off x="4653668" y="5352181"/>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71" name="rc471"/>
            <p:cNvSpPr/>
            <p:nvPr/>
          </p:nvSpPr>
          <p:spPr>
            <a:xfrm>
              <a:off x="4967196" y="5352181"/>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72" name="rc472"/>
            <p:cNvSpPr/>
            <p:nvPr/>
          </p:nvSpPr>
          <p:spPr>
            <a:xfrm>
              <a:off x="5280724" y="5352181"/>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73" name="rc473"/>
            <p:cNvSpPr/>
            <p:nvPr/>
          </p:nvSpPr>
          <p:spPr>
            <a:xfrm>
              <a:off x="5594251" y="5352181"/>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74" name="rc474"/>
            <p:cNvSpPr/>
            <p:nvPr/>
          </p:nvSpPr>
          <p:spPr>
            <a:xfrm>
              <a:off x="5907779" y="5352181"/>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75" name="rc475"/>
            <p:cNvSpPr/>
            <p:nvPr/>
          </p:nvSpPr>
          <p:spPr>
            <a:xfrm>
              <a:off x="6221307" y="5352181"/>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76" name="rc476"/>
            <p:cNvSpPr/>
            <p:nvPr/>
          </p:nvSpPr>
          <p:spPr>
            <a:xfrm>
              <a:off x="6534835" y="5352181"/>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77" name="rc477"/>
            <p:cNvSpPr/>
            <p:nvPr/>
          </p:nvSpPr>
          <p:spPr>
            <a:xfrm>
              <a:off x="6848363" y="5352181"/>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78" name="rc478"/>
            <p:cNvSpPr/>
            <p:nvPr/>
          </p:nvSpPr>
          <p:spPr>
            <a:xfrm>
              <a:off x="7161891" y="5352181"/>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79" name="rc479"/>
            <p:cNvSpPr/>
            <p:nvPr/>
          </p:nvSpPr>
          <p:spPr>
            <a:xfrm>
              <a:off x="7475418" y="5352181"/>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80" name="rc480"/>
            <p:cNvSpPr/>
            <p:nvPr/>
          </p:nvSpPr>
          <p:spPr>
            <a:xfrm>
              <a:off x="7788946" y="5352181"/>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81" name="rc481"/>
            <p:cNvSpPr/>
            <p:nvPr/>
          </p:nvSpPr>
          <p:spPr>
            <a:xfrm>
              <a:off x="8102474" y="5352181"/>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82" name="rc482"/>
            <p:cNvSpPr/>
            <p:nvPr/>
          </p:nvSpPr>
          <p:spPr>
            <a:xfrm>
              <a:off x="8416002" y="5352181"/>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83" name="rc483"/>
            <p:cNvSpPr/>
            <p:nvPr/>
          </p:nvSpPr>
          <p:spPr>
            <a:xfrm>
              <a:off x="8729530" y="5352181"/>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84" name="rc484"/>
            <p:cNvSpPr/>
            <p:nvPr/>
          </p:nvSpPr>
          <p:spPr>
            <a:xfrm>
              <a:off x="4967196" y="444728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85" name="rc485"/>
            <p:cNvSpPr/>
            <p:nvPr/>
          </p:nvSpPr>
          <p:spPr>
            <a:xfrm>
              <a:off x="5280724" y="4447281"/>
              <a:ext cx="313527" cy="18098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86" name="rc486"/>
            <p:cNvSpPr/>
            <p:nvPr/>
          </p:nvSpPr>
          <p:spPr>
            <a:xfrm>
              <a:off x="5594251" y="4447281"/>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87" name="rc487"/>
            <p:cNvSpPr/>
            <p:nvPr/>
          </p:nvSpPr>
          <p:spPr>
            <a:xfrm>
              <a:off x="5907779" y="444728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88" name="rc488"/>
            <p:cNvSpPr/>
            <p:nvPr/>
          </p:nvSpPr>
          <p:spPr>
            <a:xfrm>
              <a:off x="6221307" y="4447281"/>
              <a:ext cx="313527" cy="18098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89" name="rc489"/>
            <p:cNvSpPr/>
            <p:nvPr/>
          </p:nvSpPr>
          <p:spPr>
            <a:xfrm>
              <a:off x="6534835" y="4447281"/>
              <a:ext cx="313527" cy="18098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90" name="rc490"/>
            <p:cNvSpPr/>
            <p:nvPr/>
          </p:nvSpPr>
          <p:spPr>
            <a:xfrm>
              <a:off x="6848363" y="4447281"/>
              <a:ext cx="313527" cy="18098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91" name="rc491"/>
            <p:cNvSpPr/>
            <p:nvPr/>
          </p:nvSpPr>
          <p:spPr>
            <a:xfrm>
              <a:off x="7161891" y="4447281"/>
              <a:ext cx="313527" cy="18098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92" name="rc492"/>
            <p:cNvSpPr/>
            <p:nvPr/>
          </p:nvSpPr>
          <p:spPr>
            <a:xfrm>
              <a:off x="7475418" y="444728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93" name="rc493"/>
            <p:cNvSpPr/>
            <p:nvPr/>
          </p:nvSpPr>
          <p:spPr>
            <a:xfrm>
              <a:off x="7788946" y="4447281"/>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94" name="rc494"/>
            <p:cNvSpPr/>
            <p:nvPr/>
          </p:nvSpPr>
          <p:spPr>
            <a:xfrm>
              <a:off x="8102474" y="444728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95" name="rc495"/>
            <p:cNvSpPr/>
            <p:nvPr/>
          </p:nvSpPr>
          <p:spPr>
            <a:xfrm>
              <a:off x="8416002" y="4447281"/>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96" name="rc496"/>
            <p:cNvSpPr/>
            <p:nvPr/>
          </p:nvSpPr>
          <p:spPr>
            <a:xfrm>
              <a:off x="8729530" y="4447281"/>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97" name="rc497"/>
            <p:cNvSpPr/>
            <p:nvPr/>
          </p:nvSpPr>
          <p:spPr>
            <a:xfrm>
              <a:off x="1518390" y="2999441"/>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98" name="rc498"/>
            <p:cNvSpPr/>
            <p:nvPr/>
          </p:nvSpPr>
          <p:spPr>
            <a:xfrm>
              <a:off x="1831917" y="299944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99" name="rc499"/>
            <p:cNvSpPr/>
            <p:nvPr/>
          </p:nvSpPr>
          <p:spPr>
            <a:xfrm>
              <a:off x="2145445" y="2999441"/>
              <a:ext cx="313527" cy="18098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00" name="rc500"/>
            <p:cNvSpPr/>
            <p:nvPr/>
          </p:nvSpPr>
          <p:spPr>
            <a:xfrm>
              <a:off x="2458973" y="2999441"/>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01" name="rc501"/>
            <p:cNvSpPr/>
            <p:nvPr/>
          </p:nvSpPr>
          <p:spPr>
            <a:xfrm>
              <a:off x="2772501" y="2999441"/>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02" name="rc502"/>
            <p:cNvSpPr/>
            <p:nvPr/>
          </p:nvSpPr>
          <p:spPr>
            <a:xfrm>
              <a:off x="3086029" y="299944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503" name="rc503"/>
            <p:cNvSpPr/>
            <p:nvPr/>
          </p:nvSpPr>
          <p:spPr>
            <a:xfrm>
              <a:off x="3399557" y="299944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504" name="rc504"/>
            <p:cNvSpPr/>
            <p:nvPr/>
          </p:nvSpPr>
          <p:spPr>
            <a:xfrm>
              <a:off x="3713084" y="299944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505" name="rc505"/>
            <p:cNvSpPr/>
            <p:nvPr/>
          </p:nvSpPr>
          <p:spPr>
            <a:xfrm>
              <a:off x="4026612" y="2999441"/>
              <a:ext cx="313527" cy="180980"/>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506" name="rc506"/>
            <p:cNvSpPr/>
            <p:nvPr/>
          </p:nvSpPr>
          <p:spPr>
            <a:xfrm>
              <a:off x="4340140" y="2999441"/>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07" name="rc507"/>
            <p:cNvSpPr/>
            <p:nvPr/>
          </p:nvSpPr>
          <p:spPr>
            <a:xfrm>
              <a:off x="4653668" y="2999441"/>
              <a:ext cx="313527" cy="18098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08" name="rc508"/>
            <p:cNvSpPr/>
            <p:nvPr/>
          </p:nvSpPr>
          <p:spPr>
            <a:xfrm>
              <a:off x="4967196" y="2999441"/>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09" name="rc509"/>
            <p:cNvSpPr/>
            <p:nvPr/>
          </p:nvSpPr>
          <p:spPr>
            <a:xfrm>
              <a:off x="5280724" y="2999441"/>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10" name="rc510"/>
            <p:cNvSpPr/>
            <p:nvPr/>
          </p:nvSpPr>
          <p:spPr>
            <a:xfrm>
              <a:off x="5594251" y="2999441"/>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11" name="rc511"/>
            <p:cNvSpPr/>
            <p:nvPr/>
          </p:nvSpPr>
          <p:spPr>
            <a:xfrm>
              <a:off x="5907779" y="299944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12" name="rc512"/>
            <p:cNvSpPr/>
            <p:nvPr/>
          </p:nvSpPr>
          <p:spPr>
            <a:xfrm>
              <a:off x="6221307" y="299944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13" name="rc513"/>
            <p:cNvSpPr/>
            <p:nvPr/>
          </p:nvSpPr>
          <p:spPr>
            <a:xfrm>
              <a:off x="6534835" y="299944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14" name="rc514"/>
            <p:cNvSpPr/>
            <p:nvPr/>
          </p:nvSpPr>
          <p:spPr>
            <a:xfrm>
              <a:off x="6848363" y="299944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15" name="rc515"/>
            <p:cNvSpPr/>
            <p:nvPr/>
          </p:nvSpPr>
          <p:spPr>
            <a:xfrm>
              <a:off x="7161891" y="299944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16" name="rc516"/>
            <p:cNvSpPr/>
            <p:nvPr/>
          </p:nvSpPr>
          <p:spPr>
            <a:xfrm>
              <a:off x="7475418" y="2999441"/>
              <a:ext cx="313527" cy="18098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17" name="rc517"/>
            <p:cNvSpPr/>
            <p:nvPr/>
          </p:nvSpPr>
          <p:spPr>
            <a:xfrm>
              <a:off x="7788946" y="299944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18" name="rc518"/>
            <p:cNvSpPr/>
            <p:nvPr/>
          </p:nvSpPr>
          <p:spPr>
            <a:xfrm>
              <a:off x="8102474" y="299944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19" name="rc519"/>
            <p:cNvSpPr/>
            <p:nvPr/>
          </p:nvSpPr>
          <p:spPr>
            <a:xfrm>
              <a:off x="8416002" y="2999441"/>
              <a:ext cx="313527" cy="180980"/>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20" name="rc520"/>
            <p:cNvSpPr/>
            <p:nvPr/>
          </p:nvSpPr>
          <p:spPr>
            <a:xfrm>
              <a:off x="8729530" y="299944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21" name="rc521"/>
            <p:cNvSpPr/>
            <p:nvPr/>
          </p:nvSpPr>
          <p:spPr>
            <a:xfrm>
              <a:off x="1518390" y="5533162"/>
              <a:ext cx="313527" cy="180980"/>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522" name="rc522"/>
            <p:cNvSpPr/>
            <p:nvPr/>
          </p:nvSpPr>
          <p:spPr>
            <a:xfrm>
              <a:off x="1831917" y="5533162"/>
              <a:ext cx="313527" cy="18098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23" name="rc523"/>
            <p:cNvSpPr/>
            <p:nvPr/>
          </p:nvSpPr>
          <p:spPr>
            <a:xfrm>
              <a:off x="2145445" y="5533162"/>
              <a:ext cx="313527" cy="180980"/>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24" name="rc524"/>
            <p:cNvSpPr/>
            <p:nvPr/>
          </p:nvSpPr>
          <p:spPr>
            <a:xfrm>
              <a:off x="2458973" y="5533162"/>
              <a:ext cx="313527" cy="180980"/>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525" name="rc525"/>
            <p:cNvSpPr/>
            <p:nvPr/>
          </p:nvSpPr>
          <p:spPr>
            <a:xfrm>
              <a:off x="2772501" y="5533162"/>
              <a:ext cx="313527" cy="180980"/>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526" name="rc526"/>
            <p:cNvSpPr/>
            <p:nvPr/>
          </p:nvSpPr>
          <p:spPr>
            <a:xfrm>
              <a:off x="3086029" y="5533162"/>
              <a:ext cx="313527" cy="18098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527" name="rc527"/>
            <p:cNvSpPr/>
            <p:nvPr/>
          </p:nvSpPr>
          <p:spPr>
            <a:xfrm>
              <a:off x="3399557" y="5533162"/>
              <a:ext cx="313527" cy="180980"/>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528" name="rc528"/>
            <p:cNvSpPr/>
            <p:nvPr/>
          </p:nvSpPr>
          <p:spPr>
            <a:xfrm>
              <a:off x="3713084" y="5533162"/>
              <a:ext cx="313527" cy="180980"/>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529" name="rc529"/>
            <p:cNvSpPr/>
            <p:nvPr/>
          </p:nvSpPr>
          <p:spPr>
            <a:xfrm>
              <a:off x="4026612" y="5533162"/>
              <a:ext cx="313527" cy="180980"/>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530" name="rc530"/>
            <p:cNvSpPr/>
            <p:nvPr/>
          </p:nvSpPr>
          <p:spPr>
            <a:xfrm>
              <a:off x="4340140" y="5533162"/>
              <a:ext cx="313527" cy="180980"/>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531" name="rc531"/>
            <p:cNvSpPr/>
            <p:nvPr/>
          </p:nvSpPr>
          <p:spPr>
            <a:xfrm>
              <a:off x="4653668" y="5533162"/>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32" name="rc532"/>
            <p:cNvSpPr/>
            <p:nvPr/>
          </p:nvSpPr>
          <p:spPr>
            <a:xfrm>
              <a:off x="4967196" y="5533162"/>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33" name="rc533"/>
            <p:cNvSpPr/>
            <p:nvPr/>
          </p:nvSpPr>
          <p:spPr>
            <a:xfrm>
              <a:off x="5280724" y="5533162"/>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34" name="rc534"/>
            <p:cNvSpPr/>
            <p:nvPr/>
          </p:nvSpPr>
          <p:spPr>
            <a:xfrm>
              <a:off x="5594251" y="5533162"/>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35" name="rc535"/>
            <p:cNvSpPr/>
            <p:nvPr/>
          </p:nvSpPr>
          <p:spPr>
            <a:xfrm>
              <a:off x="5907779" y="5533162"/>
              <a:ext cx="313527" cy="18098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36" name="rc536"/>
            <p:cNvSpPr/>
            <p:nvPr/>
          </p:nvSpPr>
          <p:spPr>
            <a:xfrm>
              <a:off x="6221307" y="5533162"/>
              <a:ext cx="313527" cy="18098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37" name="rc537"/>
            <p:cNvSpPr/>
            <p:nvPr/>
          </p:nvSpPr>
          <p:spPr>
            <a:xfrm>
              <a:off x="6534835" y="5533162"/>
              <a:ext cx="313527" cy="18098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538" name="rc538"/>
            <p:cNvSpPr/>
            <p:nvPr/>
          </p:nvSpPr>
          <p:spPr>
            <a:xfrm>
              <a:off x="6848363" y="5533162"/>
              <a:ext cx="313527" cy="180980"/>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539" name="rc539"/>
            <p:cNvSpPr/>
            <p:nvPr/>
          </p:nvSpPr>
          <p:spPr>
            <a:xfrm>
              <a:off x="7161891" y="5533162"/>
              <a:ext cx="313527" cy="180980"/>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40" name="rc540"/>
            <p:cNvSpPr/>
            <p:nvPr/>
          </p:nvSpPr>
          <p:spPr>
            <a:xfrm>
              <a:off x="7475418" y="5533162"/>
              <a:ext cx="313527" cy="18098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41" name="rc541"/>
            <p:cNvSpPr/>
            <p:nvPr/>
          </p:nvSpPr>
          <p:spPr>
            <a:xfrm>
              <a:off x="7788946" y="5533162"/>
              <a:ext cx="313527" cy="18098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42" name="rc542"/>
            <p:cNvSpPr/>
            <p:nvPr/>
          </p:nvSpPr>
          <p:spPr>
            <a:xfrm>
              <a:off x="8102474" y="5533162"/>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43" name="rc543"/>
            <p:cNvSpPr/>
            <p:nvPr/>
          </p:nvSpPr>
          <p:spPr>
            <a:xfrm>
              <a:off x="8416002" y="5533162"/>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44" name="rc544"/>
            <p:cNvSpPr/>
            <p:nvPr/>
          </p:nvSpPr>
          <p:spPr>
            <a:xfrm>
              <a:off x="8729530" y="5533162"/>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45" name="rc545"/>
            <p:cNvSpPr/>
            <p:nvPr/>
          </p:nvSpPr>
          <p:spPr>
            <a:xfrm>
              <a:off x="1518390" y="3361401"/>
              <a:ext cx="313527" cy="18098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46" name="rc546"/>
            <p:cNvSpPr/>
            <p:nvPr/>
          </p:nvSpPr>
          <p:spPr>
            <a:xfrm>
              <a:off x="1831917" y="3361401"/>
              <a:ext cx="313527" cy="180980"/>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547" name="rc547"/>
            <p:cNvSpPr/>
            <p:nvPr/>
          </p:nvSpPr>
          <p:spPr>
            <a:xfrm>
              <a:off x="2145445" y="3361401"/>
              <a:ext cx="313527" cy="180980"/>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48" name="rc548"/>
            <p:cNvSpPr/>
            <p:nvPr/>
          </p:nvSpPr>
          <p:spPr>
            <a:xfrm>
              <a:off x="2458973" y="336140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49" name="rc549"/>
            <p:cNvSpPr/>
            <p:nvPr/>
          </p:nvSpPr>
          <p:spPr>
            <a:xfrm>
              <a:off x="2772501" y="336140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50" name="rc550"/>
            <p:cNvSpPr/>
            <p:nvPr/>
          </p:nvSpPr>
          <p:spPr>
            <a:xfrm>
              <a:off x="3086029" y="336140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51" name="rc551"/>
            <p:cNvSpPr/>
            <p:nvPr/>
          </p:nvSpPr>
          <p:spPr>
            <a:xfrm>
              <a:off x="3399557" y="3361401"/>
              <a:ext cx="313527" cy="18098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52" name="rc552"/>
            <p:cNvSpPr/>
            <p:nvPr/>
          </p:nvSpPr>
          <p:spPr>
            <a:xfrm>
              <a:off x="3713084" y="336140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53" name="rc553"/>
            <p:cNvSpPr/>
            <p:nvPr/>
          </p:nvSpPr>
          <p:spPr>
            <a:xfrm>
              <a:off x="4026612" y="336140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54" name="rc554"/>
            <p:cNvSpPr/>
            <p:nvPr/>
          </p:nvSpPr>
          <p:spPr>
            <a:xfrm>
              <a:off x="4340140" y="336140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55" name="rc555"/>
            <p:cNvSpPr/>
            <p:nvPr/>
          </p:nvSpPr>
          <p:spPr>
            <a:xfrm>
              <a:off x="4653668" y="336140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56" name="rc556"/>
            <p:cNvSpPr/>
            <p:nvPr/>
          </p:nvSpPr>
          <p:spPr>
            <a:xfrm>
              <a:off x="4967196" y="3361401"/>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57" name="rc557"/>
            <p:cNvSpPr/>
            <p:nvPr/>
          </p:nvSpPr>
          <p:spPr>
            <a:xfrm>
              <a:off x="5280724" y="3361401"/>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58" name="rc558"/>
            <p:cNvSpPr/>
            <p:nvPr/>
          </p:nvSpPr>
          <p:spPr>
            <a:xfrm>
              <a:off x="5594251" y="3361401"/>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59" name="rc559"/>
            <p:cNvSpPr/>
            <p:nvPr/>
          </p:nvSpPr>
          <p:spPr>
            <a:xfrm>
              <a:off x="5907779" y="336140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60" name="rc560"/>
            <p:cNvSpPr/>
            <p:nvPr/>
          </p:nvSpPr>
          <p:spPr>
            <a:xfrm>
              <a:off x="6221307" y="3361401"/>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61" name="rc561"/>
            <p:cNvSpPr/>
            <p:nvPr/>
          </p:nvSpPr>
          <p:spPr>
            <a:xfrm>
              <a:off x="6534835" y="336140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62" name="rc562"/>
            <p:cNvSpPr/>
            <p:nvPr/>
          </p:nvSpPr>
          <p:spPr>
            <a:xfrm>
              <a:off x="6848363" y="3361401"/>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63" name="rc563"/>
            <p:cNvSpPr/>
            <p:nvPr/>
          </p:nvSpPr>
          <p:spPr>
            <a:xfrm>
              <a:off x="7161891" y="336140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64" name="rc564"/>
            <p:cNvSpPr/>
            <p:nvPr/>
          </p:nvSpPr>
          <p:spPr>
            <a:xfrm>
              <a:off x="7475418" y="3361401"/>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65" name="rc565"/>
            <p:cNvSpPr/>
            <p:nvPr/>
          </p:nvSpPr>
          <p:spPr>
            <a:xfrm>
              <a:off x="7788946" y="3361401"/>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66" name="rc566"/>
            <p:cNvSpPr/>
            <p:nvPr/>
          </p:nvSpPr>
          <p:spPr>
            <a:xfrm>
              <a:off x="8102474" y="336140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67" name="rc567"/>
            <p:cNvSpPr/>
            <p:nvPr/>
          </p:nvSpPr>
          <p:spPr>
            <a:xfrm>
              <a:off x="8416002" y="336140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68" name="rc568"/>
            <p:cNvSpPr/>
            <p:nvPr/>
          </p:nvSpPr>
          <p:spPr>
            <a:xfrm>
              <a:off x="8729530" y="3361401"/>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69" name="rc569"/>
            <p:cNvSpPr/>
            <p:nvPr/>
          </p:nvSpPr>
          <p:spPr>
            <a:xfrm>
              <a:off x="1518390" y="2456500"/>
              <a:ext cx="313527" cy="180980"/>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70" name="rc570"/>
            <p:cNvSpPr/>
            <p:nvPr/>
          </p:nvSpPr>
          <p:spPr>
            <a:xfrm>
              <a:off x="1831917" y="2456500"/>
              <a:ext cx="313527" cy="180980"/>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71" name="rc571"/>
            <p:cNvSpPr/>
            <p:nvPr/>
          </p:nvSpPr>
          <p:spPr>
            <a:xfrm>
              <a:off x="2145445" y="2456500"/>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72" name="rc572"/>
            <p:cNvSpPr/>
            <p:nvPr/>
          </p:nvSpPr>
          <p:spPr>
            <a:xfrm>
              <a:off x="2458973" y="2456500"/>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73" name="rc573"/>
            <p:cNvSpPr/>
            <p:nvPr/>
          </p:nvSpPr>
          <p:spPr>
            <a:xfrm>
              <a:off x="2772501" y="2456500"/>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74" name="rc574"/>
            <p:cNvSpPr/>
            <p:nvPr/>
          </p:nvSpPr>
          <p:spPr>
            <a:xfrm>
              <a:off x="3086029" y="2456500"/>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75" name="rc575"/>
            <p:cNvSpPr/>
            <p:nvPr/>
          </p:nvSpPr>
          <p:spPr>
            <a:xfrm>
              <a:off x="3399557" y="2456500"/>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76" name="rc576"/>
            <p:cNvSpPr/>
            <p:nvPr/>
          </p:nvSpPr>
          <p:spPr>
            <a:xfrm>
              <a:off x="3713084" y="2456500"/>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77" name="rc577"/>
            <p:cNvSpPr/>
            <p:nvPr/>
          </p:nvSpPr>
          <p:spPr>
            <a:xfrm>
              <a:off x="4026612" y="2456500"/>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78" name="rc578"/>
            <p:cNvSpPr/>
            <p:nvPr/>
          </p:nvSpPr>
          <p:spPr>
            <a:xfrm>
              <a:off x="4340140" y="2456500"/>
              <a:ext cx="313527" cy="18098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79" name="rc579"/>
            <p:cNvSpPr/>
            <p:nvPr/>
          </p:nvSpPr>
          <p:spPr>
            <a:xfrm>
              <a:off x="4653668" y="2456500"/>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80" name="rc580"/>
            <p:cNvSpPr/>
            <p:nvPr/>
          </p:nvSpPr>
          <p:spPr>
            <a:xfrm>
              <a:off x="4967196" y="2456500"/>
              <a:ext cx="313527" cy="180980"/>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81" name="rc581"/>
            <p:cNvSpPr/>
            <p:nvPr/>
          </p:nvSpPr>
          <p:spPr>
            <a:xfrm>
              <a:off x="5280724" y="2456500"/>
              <a:ext cx="313527" cy="18098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82" name="rc582"/>
            <p:cNvSpPr/>
            <p:nvPr/>
          </p:nvSpPr>
          <p:spPr>
            <a:xfrm>
              <a:off x="5594251" y="2456500"/>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83" name="rc583"/>
            <p:cNvSpPr/>
            <p:nvPr/>
          </p:nvSpPr>
          <p:spPr>
            <a:xfrm>
              <a:off x="5907779" y="2456500"/>
              <a:ext cx="313527" cy="18098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84" name="rc584"/>
            <p:cNvSpPr/>
            <p:nvPr/>
          </p:nvSpPr>
          <p:spPr>
            <a:xfrm>
              <a:off x="6221307" y="2456500"/>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85" name="rc585"/>
            <p:cNvSpPr/>
            <p:nvPr/>
          </p:nvSpPr>
          <p:spPr>
            <a:xfrm>
              <a:off x="6534835" y="2456500"/>
              <a:ext cx="313527" cy="180980"/>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86" name="rc586"/>
            <p:cNvSpPr/>
            <p:nvPr/>
          </p:nvSpPr>
          <p:spPr>
            <a:xfrm>
              <a:off x="6848363" y="2456500"/>
              <a:ext cx="313527" cy="180980"/>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87" name="rc587"/>
            <p:cNvSpPr/>
            <p:nvPr/>
          </p:nvSpPr>
          <p:spPr>
            <a:xfrm>
              <a:off x="7161891" y="2456500"/>
              <a:ext cx="313527" cy="18098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88" name="rc588"/>
            <p:cNvSpPr/>
            <p:nvPr/>
          </p:nvSpPr>
          <p:spPr>
            <a:xfrm>
              <a:off x="7475418" y="2456500"/>
              <a:ext cx="313527" cy="18098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89" name="rc589"/>
            <p:cNvSpPr/>
            <p:nvPr/>
          </p:nvSpPr>
          <p:spPr>
            <a:xfrm>
              <a:off x="7788946" y="2456500"/>
              <a:ext cx="313527" cy="18098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90" name="rc590"/>
            <p:cNvSpPr/>
            <p:nvPr/>
          </p:nvSpPr>
          <p:spPr>
            <a:xfrm>
              <a:off x="8102474" y="2456500"/>
              <a:ext cx="313527" cy="180980"/>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91" name="rc591"/>
            <p:cNvSpPr/>
            <p:nvPr/>
          </p:nvSpPr>
          <p:spPr>
            <a:xfrm>
              <a:off x="8416002" y="2456500"/>
              <a:ext cx="313527" cy="180980"/>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92" name="rc592"/>
            <p:cNvSpPr/>
            <p:nvPr/>
          </p:nvSpPr>
          <p:spPr>
            <a:xfrm>
              <a:off x="8729530" y="2456500"/>
              <a:ext cx="313527" cy="180980"/>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93" name="rc593"/>
            <p:cNvSpPr/>
            <p:nvPr/>
          </p:nvSpPr>
          <p:spPr>
            <a:xfrm>
              <a:off x="1518390" y="4085321"/>
              <a:ext cx="313527" cy="180980"/>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94" name="rc594"/>
            <p:cNvSpPr/>
            <p:nvPr/>
          </p:nvSpPr>
          <p:spPr>
            <a:xfrm>
              <a:off x="1831917" y="4085321"/>
              <a:ext cx="313527" cy="180980"/>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95" name="rc595"/>
            <p:cNvSpPr/>
            <p:nvPr/>
          </p:nvSpPr>
          <p:spPr>
            <a:xfrm>
              <a:off x="2145445" y="408532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96" name="rc596"/>
            <p:cNvSpPr/>
            <p:nvPr/>
          </p:nvSpPr>
          <p:spPr>
            <a:xfrm>
              <a:off x="2458973" y="408532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97" name="rc597"/>
            <p:cNvSpPr/>
            <p:nvPr/>
          </p:nvSpPr>
          <p:spPr>
            <a:xfrm>
              <a:off x="2772501" y="4085321"/>
              <a:ext cx="313527" cy="18098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98" name="rc598"/>
            <p:cNvSpPr/>
            <p:nvPr/>
          </p:nvSpPr>
          <p:spPr>
            <a:xfrm>
              <a:off x="3086029" y="4085321"/>
              <a:ext cx="313527" cy="18098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99" name="rc599"/>
            <p:cNvSpPr/>
            <p:nvPr/>
          </p:nvSpPr>
          <p:spPr>
            <a:xfrm>
              <a:off x="3399557" y="408532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00" name="rc600"/>
            <p:cNvSpPr/>
            <p:nvPr/>
          </p:nvSpPr>
          <p:spPr>
            <a:xfrm>
              <a:off x="3713084" y="4085321"/>
              <a:ext cx="313527" cy="18098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01" name="rc601"/>
            <p:cNvSpPr/>
            <p:nvPr/>
          </p:nvSpPr>
          <p:spPr>
            <a:xfrm>
              <a:off x="4026612" y="4085321"/>
              <a:ext cx="313527" cy="180980"/>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02" name="rc602"/>
            <p:cNvSpPr/>
            <p:nvPr/>
          </p:nvSpPr>
          <p:spPr>
            <a:xfrm>
              <a:off x="4340140" y="4085321"/>
              <a:ext cx="313527" cy="18098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03" name="rc603"/>
            <p:cNvSpPr/>
            <p:nvPr/>
          </p:nvSpPr>
          <p:spPr>
            <a:xfrm>
              <a:off x="4653668" y="408532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04" name="rc604"/>
            <p:cNvSpPr/>
            <p:nvPr/>
          </p:nvSpPr>
          <p:spPr>
            <a:xfrm>
              <a:off x="4967196" y="4085321"/>
              <a:ext cx="313527" cy="180980"/>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05" name="rc605"/>
            <p:cNvSpPr/>
            <p:nvPr/>
          </p:nvSpPr>
          <p:spPr>
            <a:xfrm>
              <a:off x="5280724" y="4085321"/>
              <a:ext cx="313527" cy="180980"/>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06" name="rc606"/>
            <p:cNvSpPr/>
            <p:nvPr/>
          </p:nvSpPr>
          <p:spPr>
            <a:xfrm>
              <a:off x="5594251" y="4085321"/>
              <a:ext cx="313527" cy="180980"/>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07" name="rc607"/>
            <p:cNvSpPr/>
            <p:nvPr/>
          </p:nvSpPr>
          <p:spPr>
            <a:xfrm>
              <a:off x="5907779" y="4085321"/>
              <a:ext cx="313527" cy="18098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08" name="rc608"/>
            <p:cNvSpPr/>
            <p:nvPr/>
          </p:nvSpPr>
          <p:spPr>
            <a:xfrm>
              <a:off x="6221307" y="4085321"/>
              <a:ext cx="313527" cy="180980"/>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09" name="rc609"/>
            <p:cNvSpPr/>
            <p:nvPr/>
          </p:nvSpPr>
          <p:spPr>
            <a:xfrm>
              <a:off x="6534835" y="4085321"/>
              <a:ext cx="313527" cy="180980"/>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10" name="rc610"/>
            <p:cNvSpPr/>
            <p:nvPr/>
          </p:nvSpPr>
          <p:spPr>
            <a:xfrm>
              <a:off x="6848363" y="4085321"/>
              <a:ext cx="313527" cy="180980"/>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11" name="rc611"/>
            <p:cNvSpPr/>
            <p:nvPr/>
          </p:nvSpPr>
          <p:spPr>
            <a:xfrm>
              <a:off x="7161891" y="408532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12" name="rc612"/>
            <p:cNvSpPr/>
            <p:nvPr/>
          </p:nvSpPr>
          <p:spPr>
            <a:xfrm>
              <a:off x="7475418" y="408532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13" name="rc613"/>
            <p:cNvSpPr/>
            <p:nvPr/>
          </p:nvSpPr>
          <p:spPr>
            <a:xfrm>
              <a:off x="7788946" y="408532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14" name="rc614"/>
            <p:cNvSpPr/>
            <p:nvPr/>
          </p:nvSpPr>
          <p:spPr>
            <a:xfrm>
              <a:off x="8102474" y="4085321"/>
              <a:ext cx="313527" cy="180980"/>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15" name="rc615"/>
            <p:cNvSpPr/>
            <p:nvPr/>
          </p:nvSpPr>
          <p:spPr>
            <a:xfrm>
              <a:off x="8416002" y="4085321"/>
              <a:ext cx="313527" cy="180980"/>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16" name="rc616"/>
            <p:cNvSpPr/>
            <p:nvPr/>
          </p:nvSpPr>
          <p:spPr>
            <a:xfrm>
              <a:off x="8729530" y="4085321"/>
              <a:ext cx="313527" cy="180980"/>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17" name="tx617"/>
            <p:cNvSpPr/>
            <p:nvPr/>
          </p:nvSpPr>
          <p:spPr>
            <a:xfrm>
              <a:off x="4436614"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618" name="tx618"/>
            <p:cNvSpPr/>
            <p:nvPr/>
          </p:nvSpPr>
          <p:spPr>
            <a:xfrm>
              <a:off x="4750142"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619" name="tx619"/>
            <p:cNvSpPr/>
            <p:nvPr/>
          </p:nvSpPr>
          <p:spPr>
            <a:xfrm>
              <a:off x="5063670"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20" name="tx620"/>
            <p:cNvSpPr/>
            <p:nvPr/>
          </p:nvSpPr>
          <p:spPr>
            <a:xfrm>
              <a:off x="6004254"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621" name="tx621"/>
            <p:cNvSpPr/>
            <p:nvPr/>
          </p:nvSpPr>
          <p:spPr>
            <a:xfrm>
              <a:off x="6317781"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622" name="tx622"/>
            <p:cNvSpPr/>
            <p:nvPr/>
          </p:nvSpPr>
          <p:spPr>
            <a:xfrm>
              <a:off x="6631309"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23" name="tx623"/>
            <p:cNvSpPr/>
            <p:nvPr/>
          </p:nvSpPr>
          <p:spPr>
            <a:xfrm>
              <a:off x="6944837"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24" name="tx624"/>
            <p:cNvSpPr/>
            <p:nvPr/>
          </p:nvSpPr>
          <p:spPr>
            <a:xfrm>
              <a:off x="7258365"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625" name="tx625"/>
            <p:cNvSpPr/>
            <p:nvPr/>
          </p:nvSpPr>
          <p:spPr>
            <a:xfrm>
              <a:off x="5690726"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26" name="tx626"/>
            <p:cNvSpPr/>
            <p:nvPr/>
          </p:nvSpPr>
          <p:spPr>
            <a:xfrm>
              <a:off x="6004254"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27" name="tx627"/>
            <p:cNvSpPr/>
            <p:nvPr/>
          </p:nvSpPr>
          <p:spPr>
            <a:xfrm>
              <a:off x="6317781" y="17825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28" name="tx628"/>
            <p:cNvSpPr/>
            <p:nvPr/>
          </p:nvSpPr>
          <p:spPr>
            <a:xfrm>
              <a:off x="6631309" y="17825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29" name="tx629"/>
            <p:cNvSpPr/>
            <p:nvPr/>
          </p:nvSpPr>
          <p:spPr>
            <a:xfrm>
              <a:off x="6944837"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30" name="tx630"/>
            <p:cNvSpPr/>
            <p:nvPr/>
          </p:nvSpPr>
          <p:spPr>
            <a:xfrm>
              <a:off x="7258365"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31" name="tx631"/>
            <p:cNvSpPr/>
            <p:nvPr/>
          </p:nvSpPr>
          <p:spPr>
            <a:xfrm>
              <a:off x="7571893"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32" name="tx632"/>
            <p:cNvSpPr/>
            <p:nvPr/>
          </p:nvSpPr>
          <p:spPr>
            <a:xfrm>
              <a:off x="7885421"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33" name="tx633"/>
            <p:cNvSpPr/>
            <p:nvPr/>
          </p:nvSpPr>
          <p:spPr>
            <a:xfrm>
              <a:off x="8198948"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34" name="tx634"/>
            <p:cNvSpPr/>
            <p:nvPr/>
          </p:nvSpPr>
          <p:spPr>
            <a:xfrm>
              <a:off x="8512476"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35" name="tx635"/>
            <p:cNvSpPr/>
            <p:nvPr/>
          </p:nvSpPr>
          <p:spPr>
            <a:xfrm>
              <a:off x="8826004"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36" name="tx636"/>
            <p:cNvSpPr/>
            <p:nvPr/>
          </p:nvSpPr>
          <p:spPr>
            <a:xfrm>
              <a:off x="1614864" y="17839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37" name="tx637"/>
            <p:cNvSpPr/>
            <p:nvPr/>
          </p:nvSpPr>
          <p:spPr>
            <a:xfrm>
              <a:off x="1928392" y="17825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38" name="tx638"/>
            <p:cNvSpPr/>
            <p:nvPr/>
          </p:nvSpPr>
          <p:spPr>
            <a:xfrm>
              <a:off x="2241919" y="17839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39" name="tx639"/>
            <p:cNvSpPr/>
            <p:nvPr/>
          </p:nvSpPr>
          <p:spPr>
            <a:xfrm>
              <a:off x="2555447"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40" name="tx640"/>
            <p:cNvSpPr/>
            <p:nvPr/>
          </p:nvSpPr>
          <p:spPr>
            <a:xfrm>
              <a:off x="2868975"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41" name="tx641"/>
            <p:cNvSpPr/>
            <p:nvPr/>
          </p:nvSpPr>
          <p:spPr>
            <a:xfrm>
              <a:off x="3182503"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42" name="tx642"/>
            <p:cNvSpPr/>
            <p:nvPr/>
          </p:nvSpPr>
          <p:spPr>
            <a:xfrm>
              <a:off x="3496031"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43" name="tx643"/>
            <p:cNvSpPr/>
            <p:nvPr/>
          </p:nvSpPr>
          <p:spPr>
            <a:xfrm>
              <a:off x="3809559"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44" name="tx644"/>
            <p:cNvSpPr/>
            <p:nvPr/>
          </p:nvSpPr>
          <p:spPr>
            <a:xfrm>
              <a:off x="4123087"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45" name="tx645"/>
            <p:cNvSpPr/>
            <p:nvPr/>
          </p:nvSpPr>
          <p:spPr>
            <a:xfrm>
              <a:off x="4436614"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46" name="tx646"/>
            <p:cNvSpPr/>
            <p:nvPr/>
          </p:nvSpPr>
          <p:spPr>
            <a:xfrm>
              <a:off x="4750142" y="1782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47" name="tx647"/>
            <p:cNvSpPr/>
            <p:nvPr/>
          </p:nvSpPr>
          <p:spPr>
            <a:xfrm>
              <a:off x="5063670" y="17825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48" name="tx648"/>
            <p:cNvSpPr/>
            <p:nvPr/>
          </p:nvSpPr>
          <p:spPr>
            <a:xfrm>
              <a:off x="5377198" y="17825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49" name="tx649"/>
            <p:cNvSpPr/>
            <p:nvPr/>
          </p:nvSpPr>
          <p:spPr>
            <a:xfrm>
              <a:off x="1928392" y="21445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650" name="tx650"/>
            <p:cNvSpPr/>
            <p:nvPr/>
          </p:nvSpPr>
          <p:spPr>
            <a:xfrm>
              <a:off x="2241919"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51" name="tx651"/>
            <p:cNvSpPr/>
            <p:nvPr/>
          </p:nvSpPr>
          <p:spPr>
            <a:xfrm>
              <a:off x="2555447"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52" name="tx652"/>
            <p:cNvSpPr/>
            <p:nvPr/>
          </p:nvSpPr>
          <p:spPr>
            <a:xfrm>
              <a:off x="2868975"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53" name="tx653"/>
            <p:cNvSpPr/>
            <p:nvPr/>
          </p:nvSpPr>
          <p:spPr>
            <a:xfrm>
              <a:off x="3182503"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54" name="tx654"/>
            <p:cNvSpPr/>
            <p:nvPr/>
          </p:nvSpPr>
          <p:spPr>
            <a:xfrm>
              <a:off x="3496031"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55" name="tx655"/>
            <p:cNvSpPr/>
            <p:nvPr/>
          </p:nvSpPr>
          <p:spPr>
            <a:xfrm>
              <a:off x="3809559"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56" name="tx656"/>
            <p:cNvSpPr/>
            <p:nvPr/>
          </p:nvSpPr>
          <p:spPr>
            <a:xfrm>
              <a:off x="4123087"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57" name="tx657"/>
            <p:cNvSpPr/>
            <p:nvPr/>
          </p:nvSpPr>
          <p:spPr>
            <a:xfrm>
              <a:off x="4436614"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58" name="tx658"/>
            <p:cNvSpPr/>
            <p:nvPr/>
          </p:nvSpPr>
          <p:spPr>
            <a:xfrm>
              <a:off x="4750142"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59" name="tx659"/>
            <p:cNvSpPr/>
            <p:nvPr/>
          </p:nvSpPr>
          <p:spPr>
            <a:xfrm>
              <a:off x="5063670"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60" name="tx660"/>
            <p:cNvSpPr/>
            <p:nvPr/>
          </p:nvSpPr>
          <p:spPr>
            <a:xfrm>
              <a:off x="5377198"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61" name="tx661"/>
            <p:cNvSpPr/>
            <p:nvPr/>
          </p:nvSpPr>
          <p:spPr>
            <a:xfrm>
              <a:off x="5690726"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62" name="tx662"/>
            <p:cNvSpPr/>
            <p:nvPr/>
          </p:nvSpPr>
          <p:spPr>
            <a:xfrm>
              <a:off x="6004254"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63" name="tx663"/>
            <p:cNvSpPr/>
            <p:nvPr/>
          </p:nvSpPr>
          <p:spPr>
            <a:xfrm>
              <a:off x="6317781"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64" name="tx664"/>
            <p:cNvSpPr/>
            <p:nvPr/>
          </p:nvSpPr>
          <p:spPr>
            <a:xfrm>
              <a:off x="6631309"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65" name="tx665"/>
            <p:cNvSpPr/>
            <p:nvPr/>
          </p:nvSpPr>
          <p:spPr>
            <a:xfrm>
              <a:off x="6944837"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66" name="tx666"/>
            <p:cNvSpPr/>
            <p:nvPr/>
          </p:nvSpPr>
          <p:spPr>
            <a:xfrm>
              <a:off x="7258365"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67" name="tx667"/>
            <p:cNvSpPr/>
            <p:nvPr/>
          </p:nvSpPr>
          <p:spPr>
            <a:xfrm>
              <a:off x="7571893"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68" name="tx668"/>
            <p:cNvSpPr/>
            <p:nvPr/>
          </p:nvSpPr>
          <p:spPr>
            <a:xfrm>
              <a:off x="7885421"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69" name="tx669"/>
            <p:cNvSpPr/>
            <p:nvPr/>
          </p:nvSpPr>
          <p:spPr>
            <a:xfrm>
              <a:off x="8198948"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70" name="tx670"/>
            <p:cNvSpPr/>
            <p:nvPr/>
          </p:nvSpPr>
          <p:spPr>
            <a:xfrm>
              <a:off x="8512476"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71" name="tx671"/>
            <p:cNvSpPr/>
            <p:nvPr/>
          </p:nvSpPr>
          <p:spPr>
            <a:xfrm>
              <a:off x="8826004"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72" name="tx672"/>
            <p:cNvSpPr/>
            <p:nvPr/>
          </p:nvSpPr>
          <p:spPr>
            <a:xfrm>
              <a:off x="3182503"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673" name="tx673"/>
            <p:cNvSpPr/>
            <p:nvPr/>
          </p:nvSpPr>
          <p:spPr>
            <a:xfrm>
              <a:off x="3496031"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674" name="tx674"/>
            <p:cNvSpPr/>
            <p:nvPr/>
          </p:nvSpPr>
          <p:spPr>
            <a:xfrm>
              <a:off x="3182503"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675" name="tx675"/>
            <p:cNvSpPr/>
            <p:nvPr/>
          </p:nvSpPr>
          <p:spPr>
            <a:xfrm>
              <a:off x="3496031" y="46782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676" name="tx676"/>
            <p:cNvSpPr/>
            <p:nvPr/>
          </p:nvSpPr>
          <p:spPr>
            <a:xfrm>
              <a:off x="3809559"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77" name="tx677"/>
            <p:cNvSpPr/>
            <p:nvPr/>
          </p:nvSpPr>
          <p:spPr>
            <a:xfrm>
              <a:off x="4123087"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78" name="tx678"/>
            <p:cNvSpPr/>
            <p:nvPr/>
          </p:nvSpPr>
          <p:spPr>
            <a:xfrm>
              <a:off x="4436614"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79" name="tx679"/>
            <p:cNvSpPr/>
            <p:nvPr/>
          </p:nvSpPr>
          <p:spPr>
            <a:xfrm>
              <a:off x="4750142"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680" name="tx680"/>
            <p:cNvSpPr/>
            <p:nvPr/>
          </p:nvSpPr>
          <p:spPr>
            <a:xfrm>
              <a:off x="5063670"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681" name="tx681"/>
            <p:cNvSpPr/>
            <p:nvPr/>
          </p:nvSpPr>
          <p:spPr>
            <a:xfrm>
              <a:off x="5377198"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82" name="tx682"/>
            <p:cNvSpPr/>
            <p:nvPr/>
          </p:nvSpPr>
          <p:spPr>
            <a:xfrm>
              <a:off x="5690726"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683" name="tx683"/>
            <p:cNvSpPr/>
            <p:nvPr/>
          </p:nvSpPr>
          <p:spPr>
            <a:xfrm>
              <a:off x="6004254"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84" name="tx684"/>
            <p:cNvSpPr/>
            <p:nvPr/>
          </p:nvSpPr>
          <p:spPr>
            <a:xfrm>
              <a:off x="6317781"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85" name="tx685"/>
            <p:cNvSpPr/>
            <p:nvPr/>
          </p:nvSpPr>
          <p:spPr>
            <a:xfrm>
              <a:off x="6631309" y="46782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686" name="tx686"/>
            <p:cNvSpPr/>
            <p:nvPr/>
          </p:nvSpPr>
          <p:spPr>
            <a:xfrm>
              <a:off x="6944837"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87" name="tx687"/>
            <p:cNvSpPr/>
            <p:nvPr/>
          </p:nvSpPr>
          <p:spPr>
            <a:xfrm>
              <a:off x="7258365"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88" name="tx688"/>
            <p:cNvSpPr/>
            <p:nvPr/>
          </p:nvSpPr>
          <p:spPr>
            <a:xfrm>
              <a:off x="7571893"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89" name="tx689"/>
            <p:cNvSpPr/>
            <p:nvPr/>
          </p:nvSpPr>
          <p:spPr>
            <a:xfrm>
              <a:off x="7885421"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690" name="tx690"/>
            <p:cNvSpPr/>
            <p:nvPr/>
          </p:nvSpPr>
          <p:spPr>
            <a:xfrm>
              <a:off x="1614864"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91" name="tx691"/>
            <p:cNvSpPr/>
            <p:nvPr/>
          </p:nvSpPr>
          <p:spPr>
            <a:xfrm>
              <a:off x="1928392"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92" name="tx692"/>
            <p:cNvSpPr/>
            <p:nvPr/>
          </p:nvSpPr>
          <p:spPr>
            <a:xfrm>
              <a:off x="2241919" y="12396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93" name="tx693"/>
            <p:cNvSpPr/>
            <p:nvPr/>
          </p:nvSpPr>
          <p:spPr>
            <a:xfrm>
              <a:off x="2555447"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94" name="tx694"/>
            <p:cNvSpPr/>
            <p:nvPr/>
          </p:nvSpPr>
          <p:spPr>
            <a:xfrm>
              <a:off x="2868975"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95" name="tx695"/>
            <p:cNvSpPr/>
            <p:nvPr/>
          </p:nvSpPr>
          <p:spPr>
            <a:xfrm>
              <a:off x="3182503"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96" name="tx696"/>
            <p:cNvSpPr/>
            <p:nvPr/>
          </p:nvSpPr>
          <p:spPr>
            <a:xfrm>
              <a:off x="3496031"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97" name="tx697"/>
            <p:cNvSpPr/>
            <p:nvPr/>
          </p:nvSpPr>
          <p:spPr>
            <a:xfrm>
              <a:off x="3809559"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98" name="tx698"/>
            <p:cNvSpPr/>
            <p:nvPr/>
          </p:nvSpPr>
          <p:spPr>
            <a:xfrm>
              <a:off x="4123087"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99" name="tx699"/>
            <p:cNvSpPr/>
            <p:nvPr/>
          </p:nvSpPr>
          <p:spPr>
            <a:xfrm>
              <a:off x="4436614" y="12396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00" name="tx700"/>
            <p:cNvSpPr/>
            <p:nvPr/>
          </p:nvSpPr>
          <p:spPr>
            <a:xfrm>
              <a:off x="4750142"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01" name="tx701"/>
            <p:cNvSpPr/>
            <p:nvPr/>
          </p:nvSpPr>
          <p:spPr>
            <a:xfrm>
              <a:off x="5063670"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02" name="tx702"/>
            <p:cNvSpPr/>
            <p:nvPr/>
          </p:nvSpPr>
          <p:spPr>
            <a:xfrm>
              <a:off x="5377198"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03" name="tx703"/>
            <p:cNvSpPr/>
            <p:nvPr/>
          </p:nvSpPr>
          <p:spPr>
            <a:xfrm>
              <a:off x="5690726"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04" name="tx704"/>
            <p:cNvSpPr/>
            <p:nvPr/>
          </p:nvSpPr>
          <p:spPr>
            <a:xfrm>
              <a:off x="6004254"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05" name="tx705"/>
            <p:cNvSpPr/>
            <p:nvPr/>
          </p:nvSpPr>
          <p:spPr>
            <a:xfrm>
              <a:off x="6317781"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06" name="tx706"/>
            <p:cNvSpPr/>
            <p:nvPr/>
          </p:nvSpPr>
          <p:spPr>
            <a:xfrm>
              <a:off x="6631309" y="12396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07" name="tx707"/>
            <p:cNvSpPr/>
            <p:nvPr/>
          </p:nvSpPr>
          <p:spPr>
            <a:xfrm>
              <a:off x="6944837" y="12396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08" name="tx708"/>
            <p:cNvSpPr/>
            <p:nvPr/>
          </p:nvSpPr>
          <p:spPr>
            <a:xfrm>
              <a:off x="7258365" y="12396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09" name="tx709"/>
            <p:cNvSpPr/>
            <p:nvPr/>
          </p:nvSpPr>
          <p:spPr>
            <a:xfrm>
              <a:off x="7571893" y="12396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10" name="tx710"/>
            <p:cNvSpPr/>
            <p:nvPr/>
          </p:nvSpPr>
          <p:spPr>
            <a:xfrm>
              <a:off x="7885421" y="12396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11" name="tx711"/>
            <p:cNvSpPr/>
            <p:nvPr/>
          </p:nvSpPr>
          <p:spPr>
            <a:xfrm>
              <a:off x="8198948" y="12396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12" name="tx712"/>
            <p:cNvSpPr/>
            <p:nvPr/>
          </p:nvSpPr>
          <p:spPr>
            <a:xfrm>
              <a:off x="8512476" y="12396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13" name="tx713"/>
            <p:cNvSpPr/>
            <p:nvPr/>
          </p:nvSpPr>
          <p:spPr>
            <a:xfrm>
              <a:off x="8826004" y="12396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14" name="tx714"/>
            <p:cNvSpPr/>
            <p:nvPr/>
          </p:nvSpPr>
          <p:spPr>
            <a:xfrm>
              <a:off x="4750142"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715" name="tx715"/>
            <p:cNvSpPr/>
            <p:nvPr/>
          </p:nvSpPr>
          <p:spPr>
            <a:xfrm>
              <a:off x="5063670"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716" name="tx716"/>
            <p:cNvSpPr/>
            <p:nvPr/>
          </p:nvSpPr>
          <p:spPr>
            <a:xfrm>
              <a:off x="5377198"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717" name="tx717"/>
            <p:cNvSpPr/>
            <p:nvPr/>
          </p:nvSpPr>
          <p:spPr>
            <a:xfrm>
              <a:off x="8826004"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718" name="tx718"/>
            <p:cNvSpPr/>
            <p:nvPr/>
          </p:nvSpPr>
          <p:spPr>
            <a:xfrm>
              <a:off x="1614864" y="32317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19" name="tx719"/>
            <p:cNvSpPr/>
            <p:nvPr/>
          </p:nvSpPr>
          <p:spPr>
            <a:xfrm>
              <a:off x="1928392" y="32317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720" name="tx720"/>
            <p:cNvSpPr/>
            <p:nvPr/>
          </p:nvSpPr>
          <p:spPr>
            <a:xfrm>
              <a:off x="2241919" y="32304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21" name="tx721"/>
            <p:cNvSpPr/>
            <p:nvPr/>
          </p:nvSpPr>
          <p:spPr>
            <a:xfrm>
              <a:off x="2555447" y="323211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22" name="tx722"/>
            <p:cNvSpPr/>
            <p:nvPr/>
          </p:nvSpPr>
          <p:spPr>
            <a:xfrm>
              <a:off x="2868975" y="32317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23" name="tx723"/>
            <p:cNvSpPr/>
            <p:nvPr/>
          </p:nvSpPr>
          <p:spPr>
            <a:xfrm>
              <a:off x="3182503"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24" name="tx724"/>
            <p:cNvSpPr/>
            <p:nvPr/>
          </p:nvSpPr>
          <p:spPr>
            <a:xfrm>
              <a:off x="3496031" y="323211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25" name="tx725"/>
            <p:cNvSpPr/>
            <p:nvPr/>
          </p:nvSpPr>
          <p:spPr>
            <a:xfrm>
              <a:off x="3809559" y="32304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26" name="tx726"/>
            <p:cNvSpPr/>
            <p:nvPr/>
          </p:nvSpPr>
          <p:spPr>
            <a:xfrm>
              <a:off x="4123087" y="32317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27" name="tx727"/>
            <p:cNvSpPr/>
            <p:nvPr/>
          </p:nvSpPr>
          <p:spPr>
            <a:xfrm>
              <a:off x="4436614"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28" name="tx728"/>
            <p:cNvSpPr/>
            <p:nvPr/>
          </p:nvSpPr>
          <p:spPr>
            <a:xfrm>
              <a:off x="4750142"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29" name="tx729"/>
            <p:cNvSpPr/>
            <p:nvPr/>
          </p:nvSpPr>
          <p:spPr>
            <a:xfrm>
              <a:off x="5063670" y="32304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30" name="tx730"/>
            <p:cNvSpPr/>
            <p:nvPr/>
          </p:nvSpPr>
          <p:spPr>
            <a:xfrm>
              <a:off x="5377198"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31" name="tx731"/>
            <p:cNvSpPr/>
            <p:nvPr/>
          </p:nvSpPr>
          <p:spPr>
            <a:xfrm>
              <a:off x="5690726"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32" name="tx732"/>
            <p:cNvSpPr/>
            <p:nvPr/>
          </p:nvSpPr>
          <p:spPr>
            <a:xfrm>
              <a:off x="6004254"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33" name="tx733"/>
            <p:cNvSpPr/>
            <p:nvPr/>
          </p:nvSpPr>
          <p:spPr>
            <a:xfrm>
              <a:off x="6317781"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34" name="tx734"/>
            <p:cNvSpPr/>
            <p:nvPr/>
          </p:nvSpPr>
          <p:spPr>
            <a:xfrm>
              <a:off x="1614864"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35" name="tx735"/>
            <p:cNvSpPr/>
            <p:nvPr/>
          </p:nvSpPr>
          <p:spPr>
            <a:xfrm>
              <a:off x="1928392"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36" name="tx736"/>
            <p:cNvSpPr/>
            <p:nvPr/>
          </p:nvSpPr>
          <p:spPr>
            <a:xfrm>
              <a:off x="2241919"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37" name="tx737"/>
            <p:cNvSpPr/>
            <p:nvPr/>
          </p:nvSpPr>
          <p:spPr>
            <a:xfrm>
              <a:off x="2555447"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38" name="tx738"/>
            <p:cNvSpPr/>
            <p:nvPr/>
          </p:nvSpPr>
          <p:spPr>
            <a:xfrm>
              <a:off x="2868975"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39" name="tx739"/>
            <p:cNvSpPr/>
            <p:nvPr/>
          </p:nvSpPr>
          <p:spPr>
            <a:xfrm>
              <a:off x="3182503"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40" name="tx740"/>
            <p:cNvSpPr/>
            <p:nvPr/>
          </p:nvSpPr>
          <p:spPr>
            <a:xfrm>
              <a:off x="3496031"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41" name="tx741"/>
            <p:cNvSpPr/>
            <p:nvPr/>
          </p:nvSpPr>
          <p:spPr>
            <a:xfrm>
              <a:off x="3809559"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42" name="tx742"/>
            <p:cNvSpPr/>
            <p:nvPr/>
          </p:nvSpPr>
          <p:spPr>
            <a:xfrm>
              <a:off x="4123087"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43" name="tx743"/>
            <p:cNvSpPr/>
            <p:nvPr/>
          </p:nvSpPr>
          <p:spPr>
            <a:xfrm>
              <a:off x="4436614"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44" name="tx744"/>
            <p:cNvSpPr/>
            <p:nvPr/>
          </p:nvSpPr>
          <p:spPr>
            <a:xfrm>
              <a:off x="4750142"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45" name="tx745"/>
            <p:cNvSpPr/>
            <p:nvPr/>
          </p:nvSpPr>
          <p:spPr>
            <a:xfrm>
              <a:off x="5063670"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46" name="tx746"/>
            <p:cNvSpPr/>
            <p:nvPr/>
          </p:nvSpPr>
          <p:spPr>
            <a:xfrm>
              <a:off x="5377198"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47" name="tx747"/>
            <p:cNvSpPr/>
            <p:nvPr/>
          </p:nvSpPr>
          <p:spPr>
            <a:xfrm>
              <a:off x="5690726"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48" name="tx748"/>
            <p:cNvSpPr/>
            <p:nvPr/>
          </p:nvSpPr>
          <p:spPr>
            <a:xfrm>
              <a:off x="6004254"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49" name="tx749"/>
            <p:cNvSpPr/>
            <p:nvPr/>
          </p:nvSpPr>
          <p:spPr>
            <a:xfrm>
              <a:off x="6317781"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50" name="tx750"/>
            <p:cNvSpPr/>
            <p:nvPr/>
          </p:nvSpPr>
          <p:spPr>
            <a:xfrm>
              <a:off x="6631309"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51" name="tx751"/>
            <p:cNvSpPr/>
            <p:nvPr/>
          </p:nvSpPr>
          <p:spPr>
            <a:xfrm>
              <a:off x="6944837"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52" name="tx752"/>
            <p:cNvSpPr/>
            <p:nvPr/>
          </p:nvSpPr>
          <p:spPr>
            <a:xfrm>
              <a:off x="7258365"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53" name="tx753"/>
            <p:cNvSpPr/>
            <p:nvPr/>
          </p:nvSpPr>
          <p:spPr>
            <a:xfrm>
              <a:off x="7571893"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54" name="tx754"/>
            <p:cNvSpPr/>
            <p:nvPr/>
          </p:nvSpPr>
          <p:spPr>
            <a:xfrm>
              <a:off x="7885421"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55" name="tx755"/>
            <p:cNvSpPr/>
            <p:nvPr/>
          </p:nvSpPr>
          <p:spPr>
            <a:xfrm>
              <a:off x="8198948"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56" name="tx756"/>
            <p:cNvSpPr/>
            <p:nvPr/>
          </p:nvSpPr>
          <p:spPr>
            <a:xfrm>
              <a:off x="8512476" y="160329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57" name="tx757"/>
            <p:cNvSpPr/>
            <p:nvPr/>
          </p:nvSpPr>
          <p:spPr>
            <a:xfrm>
              <a:off x="8826004" y="160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58" name="tx758"/>
            <p:cNvSpPr/>
            <p:nvPr/>
          </p:nvSpPr>
          <p:spPr>
            <a:xfrm>
              <a:off x="6631309"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59" name="tx759"/>
            <p:cNvSpPr/>
            <p:nvPr/>
          </p:nvSpPr>
          <p:spPr>
            <a:xfrm>
              <a:off x="6944837"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760" name="tx760"/>
            <p:cNvSpPr/>
            <p:nvPr/>
          </p:nvSpPr>
          <p:spPr>
            <a:xfrm>
              <a:off x="7258365"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61" name="tx761"/>
            <p:cNvSpPr/>
            <p:nvPr/>
          </p:nvSpPr>
          <p:spPr>
            <a:xfrm>
              <a:off x="7571893" y="32304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62" name="tx762"/>
            <p:cNvSpPr/>
            <p:nvPr/>
          </p:nvSpPr>
          <p:spPr>
            <a:xfrm>
              <a:off x="7885421" y="32317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763" name="tx763"/>
            <p:cNvSpPr/>
            <p:nvPr/>
          </p:nvSpPr>
          <p:spPr>
            <a:xfrm>
              <a:off x="8198948" y="32304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764" name="tx764"/>
            <p:cNvSpPr/>
            <p:nvPr/>
          </p:nvSpPr>
          <p:spPr>
            <a:xfrm>
              <a:off x="8512476" y="32317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65" name="tx765"/>
            <p:cNvSpPr/>
            <p:nvPr/>
          </p:nvSpPr>
          <p:spPr>
            <a:xfrm>
              <a:off x="8826004" y="32317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766" name="tx766"/>
            <p:cNvSpPr/>
            <p:nvPr/>
          </p:nvSpPr>
          <p:spPr>
            <a:xfrm>
              <a:off x="1614864" y="37733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767" name="tx767"/>
            <p:cNvSpPr/>
            <p:nvPr/>
          </p:nvSpPr>
          <p:spPr>
            <a:xfrm>
              <a:off x="3182503"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768" name="tx768"/>
            <p:cNvSpPr/>
            <p:nvPr/>
          </p:nvSpPr>
          <p:spPr>
            <a:xfrm>
              <a:off x="3496031" y="37733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769" name="tx769"/>
            <p:cNvSpPr/>
            <p:nvPr/>
          </p:nvSpPr>
          <p:spPr>
            <a:xfrm>
              <a:off x="3809559" y="37747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70" name="tx770"/>
            <p:cNvSpPr/>
            <p:nvPr/>
          </p:nvSpPr>
          <p:spPr>
            <a:xfrm>
              <a:off x="4123087"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71" name="tx771"/>
            <p:cNvSpPr/>
            <p:nvPr/>
          </p:nvSpPr>
          <p:spPr>
            <a:xfrm>
              <a:off x="4436614" y="37733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72" name="tx772"/>
            <p:cNvSpPr/>
            <p:nvPr/>
          </p:nvSpPr>
          <p:spPr>
            <a:xfrm>
              <a:off x="4750142"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773" name="tx773"/>
            <p:cNvSpPr/>
            <p:nvPr/>
          </p:nvSpPr>
          <p:spPr>
            <a:xfrm>
              <a:off x="5063670" y="37747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74" name="tx774"/>
            <p:cNvSpPr/>
            <p:nvPr/>
          </p:nvSpPr>
          <p:spPr>
            <a:xfrm>
              <a:off x="5377198"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75" name="tx775"/>
            <p:cNvSpPr/>
            <p:nvPr/>
          </p:nvSpPr>
          <p:spPr>
            <a:xfrm>
              <a:off x="5690726" y="377505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76" name="tx776"/>
            <p:cNvSpPr/>
            <p:nvPr/>
          </p:nvSpPr>
          <p:spPr>
            <a:xfrm>
              <a:off x="6317781"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777" name="tx777"/>
            <p:cNvSpPr/>
            <p:nvPr/>
          </p:nvSpPr>
          <p:spPr>
            <a:xfrm>
              <a:off x="6631309"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78" name="tx778"/>
            <p:cNvSpPr/>
            <p:nvPr/>
          </p:nvSpPr>
          <p:spPr>
            <a:xfrm>
              <a:off x="6944837" y="37747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79" name="tx779"/>
            <p:cNvSpPr/>
            <p:nvPr/>
          </p:nvSpPr>
          <p:spPr>
            <a:xfrm>
              <a:off x="7258365" y="377505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80" name="tx780"/>
            <p:cNvSpPr/>
            <p:nvPr/>
          </p:nvSpPr>
          <p:spPr>
            <a:xfrm>
              <a:off x="7571893"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781" name="tx781"/>
            <p:cNvSpPr/>
            <p:nvPr/>
          </p:nvSpPr>
          <p:spPr>
            <a:xfrm>
              <a:off x="7885421"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782" name="tx782"/>
            <p:cNvSpPr/>
            <p:nvPr/>
          </p:nvSpPr>
          <p:spPr>
            <a:xfrm>
              <a:off x="8512476"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83" name="tx783"/>
            <p:cNvSpPr/>
            <p:nvPr/>
          </p:nvSpPr>
          <p:spPr>
            <a:xfrm>
              <a:off x="8826004"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84" name="tx784"/>
            <p:cNvSpPr/>
            <p:nvPr/>
          </p:nvSpPr>
          <p:spPr>
            <a:xfrm>
              <a:off x="2241919"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785" name="tx785"/>
            <p:cNvSpPr/>
            <p:nvPr/>
          </p:nvSpPr>
          <p:spPr>
            <a:xfrm>
              <a:off x="2555447"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786" name="tx786"/>
            <p:cNvSpPr/>
            <p:nvPr/>
          </p:nvSpPr>
          <p:spPr>
            <a:xfrm>
              <a:off x="2868975"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87" name="tx787"/>
            <p:cNvSpPr/>
            <p:nvPr/>
          </p:nvSpPr>
          <p:spPr>
            <a:xfrm>
              <a:off x="3182503" y="431799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88" name="tx788"/>
            <p:cNvSpPr/>
            <p:nvPr/>
          </p:nvSpPr>
          <p:spPr>
            <a:xfrm>
              <a:off x="3496031" y="43176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89" name="tx789"/>
            <p:cNvSpPr/>
            <p:nvPr/>
          </p:nvSpPr>
          <p:spPr>
            <a:xfrm>
              <a:off x="3809559"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90" name="tx790"/>
            <p:cNvSpPr/>
            <p:nvPr/>
          </p:nvSpPr>
          <p:spPr>
            <a:xfrm>
              <a:off x="4123087"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91" name="tx791"/>
            <p:cNvSpPr/>
            <p:nvPr/>
          </p:nvSpPr>
          <p:spPr>
            <a:xfrm>
              <a:off x="4436614" y="43162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792" name="tx792"/>
            <p:cNvSpPr/>
            <p:nvPr/>
          </p:nvSpPr>
          <p:spPr>
            <a:xfrm>
              <a:off x="4750142"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793" name="tx793"/>
            <p:cNvSpPr/>
            <p:nvPr/>
          </p:nvSpPr>
          <p:spPr>
            <a:xfrm>
              <a:off x="5063670"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794" name="tx794"/>
            <p:cNvSpPr/>
            <p:nvPr/>
          </p:nvSpPr>
          <p:spPr>
            <a:xfrm>
              <a:off x="5377198"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795" name="tx795"/>
            <p:cNvSpPr/>
            <p:nvPr/>
          </p:nvSpPr>
          <p:spPr>
            <a:xfrm>
              <a:off x="5690726"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796" name="tx796"/>
            <p:cNvSpPr/>
            <p:nvPr/>
          </p:nvSpPr>
          <p:spPr>
            <a:xfrm>
              <a:off x="6004254"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797" name="tx797"/>
            <p:cNvSpPr/>
            <p:nvPr/>
          </p:nvSpPr>
          <p:spPr>
            <a:xfrm>
              <a:off x="6317781"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798" name="tx798"/>
            <p:cNvSpPr/>
            <p:nvPr/>
          </p:nvSpPr>
          <p:spPr>
            <a:xfrm>
              <a:off x="6631309"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799" name="tx799"/>
            <p:cNvSpPr/>
            <p:nvPr/>
          </p:nvSpPr>
          <p:spPr>
            <a:xfrm>
              <a:off x="7258365"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00" name="tx800"/>
            <p:cNvSpPr/>
            <p:nvPr/>
          </p:nvSpPr>
          <p:spPr>
            <a:xfrm>
              <a:off x="7571893"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801" name="tx801"/>
            <p:cNvSpPr/>
            <p:nvPr/>
          </p:nvSpPr>
          <p:spPr>
            <a:xfrm>
              <a:off x="2868975" y="35923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802" name="tx802"/>
            <p:cNvSpPr/>
            <p:nvPr/>
          </p:nvSpPr>
          <p:spPr>
            <a:xfrm>
              <a:off x="3182503" y="35923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03" name="tx803"/>
            <p:cNvSpPr/>
            <p:nvPr/>
          </p:nvSpPr>
          <p:spPr>
            <a:xfrm>
              <a:off x="3496031"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04" name="tx804"/>
            <p:cNvSpPr/>
            <p:nvPr/>
          </p:nvSpPr>
          <p:spPr>
            <a:xfrm>
              <a:off x="3809559"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05" name="tx805"/>
            <p:cNvSpPr/>
            <p:nvPr/>
          </p:nvSpPr>
          <p:spPr>
            <a:xfrm>
              <a:off x="4123087" y="35937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06" name="tx806"/>
            <p:cNvSpPr/>
            <p:nvPr/>
          </p:nvSpPr>
          <p:spPr>
            <a:xfrm>
              <a:off x="4436614" y="35923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07" name="tx807"/>
            <p:cNvSpPr/>
            <p:nvPr/>
          </p:nvSpPr>
          <p:spPr>
            <a:xfrm>
              <a:off x="4750142"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08" name="tx808"/>
            <p:cNvSpPr/>
            <p:nvPr/>
          </p:nvSpPr>
          <p:spPr>
            <a:xfrm>
              <a:off x="5063670" y="35937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09" name="tx809"/>
            <p:cNvSpPr/>
            <p:nvPr/>
          </p:nvSpPr>
          <p:spPr>
            <a:xfrm>
              <a:off x="5377198"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10" name="tx810"/>
            <p:cNvSpPr/>
            <p:nvPr/>
          </p:nvSpPr>
          <p:spPr>
            <a:xfrm>
              <a:off x="5690726"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11" name="tx811"/>
            <p:cNvSpPr/>
            <p:nvPr/>
          </p:nvSpPr>
          <p:spPr>
            <a:xfrm>
              <a:off x="6004254"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812" name="tx812"/>
            <p:cNvSpPr/>
            <p:nvPr/>
          </p:nvSpPr>
          <p:spPr>
            <a:xfrm>
              <a:off x="6317781"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13" name="tx813"/>
            <p:cNvSpPr/>
            <p:nvPr/>
          </p:nvSpPr>
          <p:spPr>
            <a:xfrm>
              <a:off x="6631309"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14" name="tx814"/>
            <p:cNvSpPr/>
            <p:nvPr/>
          </p:nvSpPr>
          <p:spPr>
            <a:xfrm>
              <a:off x="6944837"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15" name="tx815"/>
            <p:cNvSpPr/>
            <p:nvPr/>
          </p:nvSpPr>
          <p:spPr>
            <a:xfrm>
              <a:off x="7258365" y="35937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16" name="tx816"/>
            <p:cNvSpPr/>
            <p:nvPr/>
          </p:nvSpPr>
          <p:spPr>
            <a:xfrm>
              <a:off x="7571893" y="35937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17" name="tx817"/>
            <p:cNvSpPr/>
            <p:nvPr/>
          </p:nvSpPr>
          <p:spPr>
            <a:xfrm>
              <a:off x="7885421"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18" name="tx818"/>
            <p:cNvSpPr/>
            <p:nvPr/>
          </p:nvSpPr>
          <p:spPr>
            <a:xfrm>
              <a:off x="8198948" y="35937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19" name="tx819"/>
            <p:cNvSpPr/>
            <p:nvPr/>
          </p:nvSpPr>
          <p:spPr>
            <a:xfrm>
              <a:off x="8512476" y="35923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20" name="tx820"/>
            <p:cNvSpPr/>
            <p:nvPr/>
          </p:nvSpPr>
          <p:spPr>
            <a:xfrm>
              <a:off x="8826004" y="35923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21" name="tx821"/>
            <p:cNvSpPr/>
            <p:nvPr/>
          </p:nvSpPr>
          <p:spPr>
            <a:xfrm>
              <a:off x="1614864" y="23268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22" name="tx822"/>
            <p:cNvSpPr/>
            <p:nvPr/>
          </p:nvSpPr>
          <p:spPr>
            <a:xfrm>
              <a:off x="1928392" y="232721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23" name="tx823"/>
            <p:cNvSpPr/>
            <p:nvPr/>
          </p:nvSpPr>
          <p:spPr>
            <a:xfrm>
              <a:off x="2241919" y="232821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24" name="tx824"/>
            <p:cNvSpPr/>
            <p:nvPr/>
          </p:nvSpPr>
          <p:spPr>
            <a:xfrm>
              <a:off x="2555447"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25" name="tx825"/>
            <p:cNvSpPr/>
            <p:nvPr/>
          </p:nvSpPr>
          <p:spPr>
            <a:xfrm>
              <a:off x="2868975"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26" name="tx826"/>
            <p:cNvSpPr/>
            <p:nvPr/>
          </p:nvSpPr>
          <p:spPr>
            <a:xfrm>
              <a:off x="3182503"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27" name="tx827"/>
            <p:cNvSpPr/>
            <p:nvPr/>
          </p:nvSpPr>
          <p:spPr>
            <a:xfrm>
              <a:off x="3496031"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28" name="tx828"/>
            <p:cNvSpPr/>
            <p:nvPr/>
          </p:nvSpPr>
          <p:spPr>
            <a:xfrm>
              <a:off x="3809559" y="23268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29" name="tx829"/>
            <p:cNvSpPr/>
            <p:nvPr/>
          </p:nvSpPr>
          <p:spPr>
            <a:xfrm>
              <a:off x="4123087" y="232821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30" name="tx830"/>
            <p:cNvSpPr/>
            <p:nvPr/>
          </p:nvSpPr>
          <p:spPr>
            <a:xfrm>
              <a:off x="4436614"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31" name="tx831"/>
            <p:cNvSpPr/>
            <p:nvPr/>
          </p:nvSpPr>
          <p:spPr>
            <a:xfrm>
              <a:off x="4750142"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32" name="tx832"/>
            <p:cNvSpPr/>
            <p:nvPr/>
          </p:nvSpPr>
          <p:spPr>
            <a:xfrm>
              <a:off x="5063670"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33" name="tx833"/>
            <p:cNvSpPr/>
            <p:nvPr/>
          </p:nvSpPr>
          <p:spPr>
            <a:xfrm>
              <a:off x="5377198" y="23255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34" name="tx834"/>
            <p:cNvSpPr/>
            <p:nvPr/>
          </p:nvSpPr>
          <p:spPr>
            <a:xfrm>
              <a:off x="5690726" y="23255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35" name="tx835"/>
            <p:cNvSpPr/>
            <p:nvPr/>
          </p:nvSpPr>
          <p:spPr>
            <a:xfrm>
              <a:off x="6004254" y="23255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36" name="tx836"/>
            <p:cNvSpPr/>
            <p:nvPr/>
          </p:nvSpPr>
          <p:spPr>
            <a:xfrm>
              <a:off x="6317781" y="23255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37" name="tx837"/>
            <p:cNvSpPr/>
            <p:nvPr/>
          </p:nvSpPr>
          <p:spPr>
            <a:xfrm>
              <a:off x="6631309" y="23255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38" name="tx838"/>
            <p:cNvSpPr/>
            <p:nvPr/>
          </p:nvSpPr>
          <p:spPr>
            <a:xfrm>
              <a:off x="6944837" y="23255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39" name="tx839"/>
            <p:cNvSpPr/>
            <p:nvPr/>
          </p:nvSpPr>
          <p:spPr>
            <a:xfrm>
              <a:off x="7258365" y="23255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40" name="tx840"/>
            <p:cNvSpPr/>
            <p:nvPr/>
          </p:nvSpPr>
          <p:spPr>
            <a:xfrm>
              <a:off x="7571893" y="23255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41" name="tx841"/>
            <p:cNvSpPr/>
            <p:nvPr/>
          </p:nvSpPr>
          <p:spPr>
            <a:xfrm>
              <a:off x="7885421" y="23255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42" name="tx842"/>
            <p:cNvSpPr/>
            <p:nvPr/>
          </p:nvSpPr>
          <p:spPr>
            <a:xfrm>
              <a:off x="8198948"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43" name="tx843"/>
            <p:cNvSpPr/>
            <p:nvPr/>
          </p:nvSpPr>
          <p:spPr>
            <a:xfrm>
              <a:off x="8512476" y="23255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844" name="tx844"/>
            <p:cNvSpPr/>
            <p:nvPr/>
          </p:nvSpPr>
          <p:spPr>
            <a:xfrm>
              <a:off x="8826004" y="23255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45" name="tx845"/>
            <p:cNvSpPr/>
            <p:nvPr/>
          </p:nvSpPr>
          <p:spPr>
            <a:xfrm>
              <a:off x="1614864" y="19635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46" name="tx846"/>
            <p:cNvSpPr/>
            <p:nvPr/>
          </p:nvSpPr>
          <p:spPr>
            <a:xfrm>
              <a:off x="1928392"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47" name="tx847"/>
            <p:cNvSpPr/>
            <p:nvPr/>
          </p:nvSpPr>
          <p:spPr>
            <a:xfrm>
              <a:off x="2241919"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48" name="tx848"/>
            <p:cNvSpPr/>
            <p:nvPr/>
          </p:nvSpPr>
          <p:spPr>
            <a:xfrm>
              <a:off x="2555447" y="196625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49" name="tx849"/>
            <p:cNvSpPr/>
            <p:nvPr/>
          </p:nvSpPr>
          <p:spPr>
            <a:xfrm>
              <a:off x="2868975"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50" name="tx850"/>
            <p:cNvSpPr/>
            <p:nvPr/>
          </p:nvSpPr>
          <p:spPr>
            <a:xfrm>
              <a:off x="3182503"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51" name="tx851"/>
            <p:cNvSpPr/>
            <p:nvPr/>
          </p:nvSpPr>
          <p:spPr>
            <a:xfrm>
              <a:off x="3496031"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52" name="tx852"/>
            <p:cNvSpPr/>
            <p:nvPr/>
          </p:nvSpPr>
          <p:spPr>
            <a:xfrm>
              <a:off x="3809559" y="19635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53" name="tx853"/>
            <p:cNvSpPr/>
            <p:nvPr/>
          </p:nvSpPr>
          <p:spPr>
            <a:xfrm>
              <a:off x="4123087"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54" name="tx854"/>
            <p:cNvSpPr/>
            <p:nvPr/>
          </p:nvSpPr>
          <p:spPr>
            <a:xfrm>
              <a:off x="4436614"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55" name="tx855"/>
            <p:cNvSpPr/>
            <p:nvPr/>
          </p:nvSpPr>
          <p:spPr>
            <a:xfrm>
              <a:off x="4750142" y="19635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56" name="tx856"/>
            <p:cNvSpPr/>
            <p:nvPr/>
          </p:nvSpPr>
          <p:spPr>
            <a:xfrm>
              <a:off x="5063670"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57" name="tx857"/>
            <p:cNvSpPr/>
            <p:nvPr/>
          </p:nvSpPr>
          <p:spPr>
            <a:xfrm>
              <a:off x="5377198"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58" name="tx858"/>
            <p:cNvSpPr/>
            <p:nvPr/>
          </p:nvSpPr>
          <p:spPr>
            <a:xfrm>
              <a:off x="5690726"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59" name="tx859"/>
            <p:cNvSpPr/>
            <p:nvPr/>
          </p:nvSpPr>
          <p:spPr>
            <a:xfrm>
              <a:off x="6004254"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60" name="tx860"/>
            <p:cNvSpPr/>
            <p:nvPr/>
          </p:nvSpPr>
          <p:spPr>
            <a:xfrm>
              <a:off x="6317781"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61" name="tx861"/>
            <p:cNvSpPr/>
            <p:nvPr/>
          </p:nvSpPr>
          <p:spPr>
            <a:xfrm>
              <a:off x="6631309"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62" name="tx862"/>
            <p:cNvSpPr/>
            <p:nvPr/>
          </p:nvSpPr>
          <p:spPr>
            <a:xfrm>
              <a:off x="6944837" y="19635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63" name="tx863"/>
            <p:cNvSpPr/>
            <p:nvPr/>
          </p:nvSpPr>
          <p:spPr>
            <a:xfrm>
              <a:off x="7258365"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64" name="tx864"/>
            <p:cNvSpPr/>
            <p:nvPr/>
          </p:nvSpPr>
          <p:spPr>
            <a:xfrm>
              <a:off x="7571893"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65" name="tx865"/>
            <p:cNvSpPr/>
            <p:nvPr/>
          </p:nvSpPr>
          <p:spPr>
            <a:xfrm>
              <a:off x="7885421"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66" name="tx866"/>
            <p:cNvSpPr/>
            <p:nvPr/>
          </p:nvSpPr>
          <p:spPr>
            <a:xfrm>
              <a:off x="8198948"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67" name="tx867"/>
            <p:cNvSpPr/>
            <p:nvPr/>
          </p:nvSpPr>
          <p:spPr>
            <a:xfrm>
              <a:off x="8512476"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68" name="tx868"/>
            <p:cNvSpPr/>
            <p:nvPr/>
          </p:nvSpPr>
          <p:spPr>
            <a:xfrm>
              <a:off x="8826004" y="1963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69" name="tx869"/>
            <p:cNvSpPr/>
            <p:nvPr/>
          </p:nvSpPr>
          <p:spPr>
            <a:xfrm>
              <a:off x="3809559"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870" name="tx870"/>
            <p:cNvSpPr/>
            <p:nvPr/>
          </p:nvSpPr>
          <p:spPr>
            <a:xfrm>
              <a:off x="4123087"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71" name="tx871"/>
            <p:cNvSpPr/>
            <p:nvPr/>
          </p:nvSpPr>
          <p:spPr>
            <a:xfrm>
              <a:off x="4436614"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72" name="tx872"/>
            <p:cNvSpPr/>
            <p:nvPr/>
          </p:nvSpPr>
          <p:spPr>
            <a:xfrm>
              <a:off x="4750142"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73" name="tx873"/>
            <p:cNvSpPr/>
            <p:nvPr/>
          </p:nvSpPr>
          <p:spPr>
            <a:xfrm>
              <a:off x="5063670"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74" name="tx874"/>
            <p:cNvSpPr/>
            <p:nvPr/>
          </p:nvSpPr>
          <p:spPr>
            <a:xfrm>
              <a:off x="5377198" y="39557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75" name="tx875"/>
            <p:cNvSpPr/>
            <p:nvPr/>
          </p:nvSpPr>
          <p:spPr>
            <a:xfrm>
              <a:off x="5690726"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76" name="tx876"/>
            <p:cNvSpPr/>
            <p:nvPr/>
          </p:nvSpPr>
          <p:spPr>
            <a:xfrm>
              <a:off x="6004254"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77" name="tx877"/>
            <p:cNvSpPr/>
            <p:nvPr/>
          </p:nvSpPr>
          <p:spPr>
            <a:xfrm>
              <a:off x="6317781"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78" name="tx878"/>
            <p:cNvSpPr/>
            <p:nvPr/>
          </p:nvSpPr>
          <p:spPr>
            <a:xfrm>
              <a:off x="6631309"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79" name="tx879"/>
            <p:cNvSpPr/>
            <p:nvPr/>
          </p:nvSpPr>
          <p:spPr>
            <a:xfrm>
              <a:off x="6944837"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80" name="tx880"/>
            <p:cNvSpPr/>
            <p:nvPr/>
          </p:nvSpPr>
          <p:spPr>
            <a:xfrm>
              <a:off x="7258365" y="395703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81" name="tx881"/>
            <p:cNvSpPr/>
            <p:nvPr/>
          </p:nvSpPr>
          <p:spPr>
            <a:xfrm>
              <a:off x="7571893"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82" name="tx882"/>
            <p:cNvSpPr/>
            <p:nvPr/>
          </p:nvSpPr>
          <p:spPr>
            <a:xfrm>
              <a:off x="7885421"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83" name="tx883"/>
            <p:cNvSpPr/>
            <p:nvPr/>
          </p:nvSpPr>
          <p:spPr>
            <a:xfrm>
              <a:off x="8198948"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84" name="tx884"/>
            <p:cNvSpPr/>
            <p:nvPr/>
          </p:nvSpPr>
          <p:spPr>
            <a:xfrm>
              <a:off x="8512476"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85" name="tx885"/>
            <p:cNvSpPr/>
            <p:nvPr/>
          </p:nvSpPr>
          <p:spPr>
            <a:xfrm>
              <a:off x="8826004" y="3954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86" name="tx886"/>
            <p:cNvSpPr/>
            <p:nvPr/>
          </p:nvSpPr>
          <p:spPr>
            <a:xfrm>
              <a:off x="1614864"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87" name="tx887"/>
            <p:cNvSpPr/>
            <p:nvPr/>
          </p:nvSpPr>
          <p:spPr>
            <a:xfrm>
              <a:off x="1928392"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88" name="tx888"/>
            <p:cNvSpPr/>
            <p:nvPr/>
          </p:nvSpPr>
          <p:spPr>
            <a:xfrm>
              <a:off x="2241919"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9" name="tx889"/>
            <p:cNvSpPr/>
            <p:nvPr/>
          </p:nvSpPr>
          <p:spPr>
            <a:xfrm>
              <a:off x="2555447"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90" name="tx890"/>
            <p:cNvSpPr/>
            <p:nvPr/>
          </p:nvSpPr>
          <p:spPr>
            <a:xfrm>
              <a:off x="2868975"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91" name="tx891"/>
            <p:cNvSpPr/>
            <p:nvPr/>
          </p:nvSpPr>
          <p:spPr>
            <a:xfrm>
              <a:off x="3182503"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92" name="tx892"/>
            <p:cNvSpPr/>
            <p:nvPr/>
          </p:nvSpPr>
          <p:spPr>
            <a:xfrm>
              <a:off x="3496031"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93" name="tx893"/>
            <p:cNvSpPr/>
            <p:nvPr/>
          </p:nvSpPr>
          <p:spPr>
            <a:xfrm>
              <a:off x="3809559"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94" name="tx894"/>
            <p:cNvSpPr/>
            <p:nvPr/>
          </p:nvSpPr>
          <p:spPr>
            <a:xfrm>
              <a:off x="4123087"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5" name="tx895"/>
            <p:cNvSpPr/>
            <p:nvPr/>
          </p:nvSpPr>
          <p:spPr>
            <a:xfrm>
              <a:off x="4436614"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6" name="tx896"/>
            <p:cNvSpPr/>
            <p:nvPr/>
          </p:nvSpPr>
          <p:spPr>
            <a:xfrm>
              <a:off x="4750142"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97" name="tx897"/>
            <p:cNvSpPr/>
            <p:nvPr/>
          </p:nvSpPr>
          <p:spPr>
            <a:xfrm>
              <a:off x="5063670"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98" name="tx898"/>
            <p:cNvSpPr/>
            <p:nvPr/>
          </p:nvSpPr>
          <p:spPr>
            <a:xfrm>
              <a:off x="5377198"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99" name="tx899"/>
            <p:cNvSpPr/>
            <p:nvPr/>
          </p:nvSpPr>
          <p:spPr>
            <a:xfrm>
              <a:off x="5690726"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0" name="tx900"/>
            <p:cNvSpPr/>
            <p:nvPr/>
          </p:nvSpPr>
          <p:spPr>
            <a:xfrm>
              <a:off x="6004254"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1" name="tx901"/>
            <p:cNvSpPr/>
            <p:nvPr/>
          </p:nvSpPr>
          <p:spPr>
            <a:xfrm>
              <a:off x="6317781"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2" name="tx902"/>
            <p:cNvSpPr/>
            <p:nvPr/>
          </p:nvSpPr>
          <p:spPr>
            <a:xfrm>
              <a:off x="6631309"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3" name="tx903"/>
            <p:cNvSpPr/>
            <p:nvPr/>
          </p:nvSpPr>
          <p:spPr>
            <a:xfrm>
              <a:off x="6944837"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4" name="tx904"/>
            <p:cNvSpPr/>
            <p:nvPr/>
          </p:nvSpPr>
          <p:spPr>
            <a:xfrm>
              <a:off x="7258365"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5" name="tx905"/>
            <p:cNvSpPr/>
            <p:nvPr/>
          </p:nvSpPr>
          <p:spPr>
            <a:xfrm>
              <a:off x="7571893"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6" name="tx906"/>
            <p:cNvSpPr/>
            <p:nvPr/>
          </p:nvSpPr>
          <p:spPr>
            <a:xfrm>
              <a:off x="7885421"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7" name="tx907"/>
            <p:cNvSpPr/>
            <p:nvPr/>
          </p:nvSpPr>
          <p:spPr>
            <a:xfrm>
              <a:off x="8198948"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8" name="tx908"/>
            <p:cNvSpPr/>
            <p:nvPr/>
          </p:nvSpPr>
          <p:spPr>
            <a:xfrm>
              <a:off x="8512476"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909" name="tx909"/>
            <p:cNvSpPr/>
            <p:nvPr/>
          </p:nvSpPr>
          <p:spPr>
            <a:xfrm>
              <a:off x="1614864" y="142231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910" name="tx910"/>
            <p:cNvSpPr/>
            <p:nvPr/>
          </p:nvSpPr>
          <p:spPr>
            <a:xfrm>
              <a:off x="1928392"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911" name="tx911"/>
            <p:cNvSpPr/>
            <p:nvPr/>
          </p:nvSpPr>
          <p:spPr>
            <a:xfrm>
              <a:off x="2241919"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912" name="tx912"/>
            <p:cNvSpPr/>
            <p:nvPr/>
          </p:nvSpPr>
          <p:spPr>
            <a:xfrm>
              <a:off x="2555447"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13" name="tx913"/>
            <p:cNvSpPr/>
            <p:nvPr/>
          </p:nvSpPr>
          <p:spPr>
            <a:xfrm>
              <a:off x="2868975"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14" name="tx914"/>
            <p:cNvSpPr/>
            <p:nvPr/>
          </p:nvSpPr>
          <p:spPr>
            <a:xfrm>
              <a:off x="3182503"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15" name="tx915"/>
            <p:cNvSpPr/>
            <p:nvPr/>
          </p:nvSpPr>
          <p:spPr>
            <a:xfrm>
              <a:off x="3496031"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16" name="tx916"/>
            <p:cNvSpPr/>
            <p:nvPr/>
          </p:nvSpPr>
          <p:spPr>
            <a:xfrm>
              <a:off x="3809559"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17" name="tx917"/>
            <p:cNvSpPr/>
            <p:nvPr/>
          </p:nvSpPr>
          <p:spPr>
            <a:xfrm>
              <a:off x="4123087"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18" name="tx918"/>
            <p:cNvSpPr/>
            <p:nvPr/>
          </p:nvSpPr>
          <p:spPr>
            <a:xfrm>
              <a:off x="4436614"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19" name="tx919"/>
            <p:cNvSpPr/>
            <p:nvPr/>
          </p:nvSpPr>
          <p:spPr>
            <a:xfrm>
              <a:off x="4750142"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20" name="tx920"/>
            <p:cNvSpPr/>
            <p:nvPr/>
          </p:nvSpPr>
          <p:spPr>
            <a:xfrm>
              <a:off x="5063670"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21" name="tx921"/>
            <p:cNvSpPr/>
            <p:nvPr/>
          </p:nvSpPr>
          <p:spPr>
            <a:xfrm>
              <a:off x="5377198"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2" name="tx922"/>
            <p:cNvSpPr/>
            <p:nvPr/>
          </p:nvSpPr>
          <p:spPr>
            <a:xfrm>
              <a:off x="5690726"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23" name="tx923"/>
            <p:cNvSpPr/>
            <p:nvPr/>
          </p:nvSpPr>
          <p:spPr>
            <a:xfrm>
              <a:off x="6004254"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4" name="tx924"/>
            <p:cNvSpPr/>
            <p:nvPr/>
          </p:nvSpPr>
          <p:spPr>
            <a:xfrm>
              <a:off x="6317781"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5" name="tx925"/>
            <p:cNvSpPr/>
            <p:nvPr/>
          </p:nvSpPr>
          <p:spPr>
            <a:xfrm>
              <a:off x="6631309"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26" name="tx926"/>
            <p:cNvSpPr/>
            <p:nvPr/>
          </p:nvSpPr>
          <p:spPr>
            <a:xfrm>
              <a:off x="6944837"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7" name="tx927"/>
            <p:cNvSpPr/>
            <p:nvPr/>
          </p:nvSpPr>
          <p:spPr>
            <a:xfrm>
              <a:off x="7258365"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8" name="tx928"/>
            <p:cNvSpPr/>
            <p:nvPr/>
          </p:nvSpPr>
          <p:spPr>
            <a:xfrm>
              <a:off x="7571893"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9" name="tx929"/>
            <p:cNvSpPr/>
            <p:nvPr/>
          </p:nvSpPr>
          <p:spPr>
            <a:xfrm>
              <a:off x="7885421"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30" name="tx930"/>
            <p:cNvSpPr/>
            <p:nvPr/>
          </p:nvSpPr>
          <p:spPr>
            <a:xfrm>
              <a:off x="8198948"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31" name="tx931"/>
            <p:cNvSpPr/>
            <p:nvPr/>
          </p:nvSpPr>
          <p:spPr>
            <a:xfrm>
              <a:off x="8512476"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32" name="tx932"/>
            <p:cNvSpPr/>
            <p:nvPr/>
          </p:nvSpPr>
          <p:spPr>
            <a:xfrm>
              <a:off x="8826004" y="14206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3" name="tx933"/>
            <p:cNvSpPr/>
            <p:nvPr/>
          </p:nvSpPr>
          <p:spPr>
            <a:xfrm>
              <a:off x="2555447"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934" name="tx934"/>
            <p:cNvSpPr/>
            <p:nvPr/>
          </p:nvSpPr>
          <p:spPr>
            <a:xfrm>
              <a:off x="2868975"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935" name="tx935"/>
            <p:cNvSpPr/>
            <p:nvPr/>
          </p:nvSpPr>
          <p:spPr>
            <a:xfrm>
              <a:off x="3182503"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936" name="tx936"/>
            <p:cNvSpPr/>
            <p:nvPr/>
          </p:nvSpPr>
          <p:spPr>
            <a:xfrm>
              <a:off x="3496031" y="268747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37" name="tx937"/>
            <p:cNvSpPr/>
            <p:nvPr/>
          </p:nvSpPr>
          <p:spPr>
            <a:xfrm>
              <a:off x="3809559"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38" name="tx938"/>
            <p:cNvSpPr/>
            <p:nvPr/>
          </p:nvSpPr>
          <p:spPr>
            <a:xfrm>
              <a:off x="4123087"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39" name="tx939"/>
            <p:cNvSpPr/>
            <p:nvPr/>
          </p:nvSpPr>
          <p:spPr>
            <a:xfrm>
              <a:off x="4436614"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40" name="tx940"/>
            <p:cNvSpPr/>
            <p:nvPr/>
          </p:nvSpPr>
          <p:spPr>
            <a:xfrm>
              <a:off x="4750142"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41" name="tx941"/>
            <p:cNvSpPr/>
            <p:nvPr/>
          </p:nvSpPr>
          <p:spPr>
            <a:xfrm>
              <a:off x="5063670"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42" name="tx942"/>
            <p:cNvSpPr/>
            <p:nvPr/>
          </p:nvSpPr>
          <p:spPr>
            <a:xfrm>
              <a:off x="5377198"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43" name="tx943"/>
            <p:cNvSpPr/>
            <p:nvPr/>
          </p:nvSpPr>
          <p:spPr>
            <a:xfrm>
              <a:off x="5690726"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44" name="tx944"/>
            <p:cNvSpPr/>
            <p:nvPr/>
          </p:nvSpPr>
          <p:spPr>
            <a:xfrm>
              <a:off x="6004254"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45" name="tx945"/>
            <p:cNvSpPr/>
            <p:nvPr/>
          </p:nvSpPr>
          <p:spPr>
            <a:xfrm>
              <a:off x="6317781"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46" name="tx946"/>
            <p:cNvSpPr/>
            <p:nvPr/>
          </p:nvSpPr>
          <p:spPr>
            <a:xfrm>
              <a:off x="6631309"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47" name="tx947"/>
            <p:cNvSpPr/>
            <p:nvPr/>
          </p:nvSpPr>
          <p:spPr>
            <a:xfrm>
              <a:off x="6944837"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48" name="tx948"/>
            <p:cNvSpPr/>
            <p:nvPr/>
          </p:nvSpPr>
          <p:spPr>
            <a:xfrm>
              <a:off x="7258365"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49" name="tx949"/>
            <p:cNvSpPr/>
            <p:nvPr/>
          </p:nvSpPr>
          <p:spPr>
            <a:xfrm>
              <a:off x="7571893"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50" name="tx950"/>
            <p:cNvSpPr/>
            <p:nvPr/>
          </p:nvSpPr>
          <p:spPr>
            <a:xfrm>
              <a:off x="7885421"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51" name="tx951"/>
            <p:cNvSpPr/>
            <p:nvPr/>
          </p:nvSpPr>
          <p:spPr>
            <a:xfrm>
              <a:off x="8198948"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52" name="tx952"/>
            <p:cNvSpPr/>
            <p:nvPr/>
          </p:nvSpPr>
          <p:spPr>
            <a:xfrm>
              <a:off x="8512476"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953" name="tx953"/>
            <p:cNvSpPr/>
            <p:nvPr/>
          </p:nvSpPr>
          <p:spPr>
            <a:xfrm>
              <a:off x="2241919"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954" name="tx954"/>
            <p:cNvSpPr/>
            <p:nvPr/>
          </p:nvSpPr>
          <p:spPr>
            <a:xfrm>
              <a:off x="2555447" y="28684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55" name="tx955"/>
            <p:cNvSpPr/>
            <p:nvPr/>
          </p:nvSpPr>
          <p:spPr>
            <a:xfrm>
              <a:off x="2868975"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56" name="tx956"/>
            <p:cNvSpPr/>
            <p:nvPr/>
          </p:nvSpPr>
          <p:spPr>
            <a:xfrm>
              <a:off x="3182503" y="28698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957" name="tx957"/>
            <p:cNvSpPr/>
            <p:nvPr/>
          </p:nvSpPr>
          <p:spPr>
            <a:xfrm>
              <a:off x="3496031"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958" name="tx958"/>
            <p:cNvSpPr/>
            <p:nvPr/>
          </p:nvSpPr>
          <p:spPr>
            <a:xfrm>
              <a:off x="3809559"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959" name="tx959"/>
            <p:cNvSpPr/>
            <p:nvPr/>
          </p:nvSpPr>
          <p:spPr>
            <a:xfrm>
              <a:off x="4123087" y="28684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60" name="tx960"/>
            <p:cNvSpPr/>
            <p:nvPr/>
          </p:nvSpPr>
          <p:spPr>
            <a:xfrm>
              <a:off x="4436614"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61" name="tx961"/>
            <p:cNvSpPr/>
            <p:nvPr/>
          </p:nvSpPr>
          <p:spPr>
            <a:xfrm>
              <a:off x="4750142"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62" name="tx962"/>
            <p:cNvSpPr/>
            <p:nvPr/>
          </p:nvSpPr>
          <p:spPr>
            <a:xfrm>
              <a:off x="5063670"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63" name="tx963"/>
            <p:cNvSpPr/>
            <p:nvPr/>
          </p:nvSpPr>
          <p:spPr>
            <a:xfrm>
              <a:off x="5377198"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64" name="tx964"/>
            <p:cNvSpPr/>
            <p:nvPr/>
          </p:nvSpPr>
          <p:spPr>
            <a:xfrm>
              <a:off x="5690726"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65" name="tx965"/>
            <p:cNvSpPr/>
            <p:nvPr/>
          </p:nvSpPr>
          <p:spPr>
            <a:xfrm>
              <a:off x="6004254"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66" name="tx966"/>
            <p:cNvSpPr/>
            <p:nvPr/>
          </p:nvSpPr>
          <p:spPr>
            <a:xfrm>
              <a:off x="6317781"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67" name="tx967"/>
            <p:cNvSpPr/>
            <p:nvPr/>
          </p:nvSpPr>
          <p:spPr>
            <a:xfrm>
              <a:off x="6631309"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68" name="tx968"/>
            <p:cNvSpPr/>
            <p:nvPr/>
          </p:nvSpPr>
          <p:spPr>
            <a:xfrm>
              <a:off x="6944837"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69" name="tx969"/>
            <p:cNvSpPr/>
            <p:nvPr/>
          </p:nvSpPr>
          <p:spPr>
            <a:xfrm>
              <a:off x="7258365"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70" name="tx970"/>
            <p:cNvSpPr/>
            <p:nvPr/>
          </p:nvSpPr>
          <p:spPr>
            <a:xfrm>
              <a:off x="7571893" y="28684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71" name="tx971"/>
            <p:cNvSpPr/>
            <p:nvPr/>
          </p:nvSpPr>
          <p:spPr>
            <a:xfrm>
              <a:off x="7885421"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72" name="tx972"/>
            <p:cNvSpPr/>
            <p:nvPr/>
          </p:nvSpPr>
          <p:spPr>
            <a:xfrm>
              <a:off x="8198948"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73" name="tx973"/>
            <p:cNvSpPr/>
            <p:nvPr/>
          </p:nvSpPr>
          <p:spPr>
            <a:xfrm>
              <a:off x="8512476"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74" name="tx974"/>
            <p:cNvSpPr/>
            <p:nvPr/>
          </p:nvSpPr>
          <p:spPr>
            <a:xfrm>
              <a:off x="8826004"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75" name="tx975"/>
            <p:cNvSpPr/>
            <p:nvPr/>
          </p:nvSpPr>
          <p:spPr>
            <a:xfrm>
              <a:off x="5063670"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976" name="tx976"/>
            <p:cNvSpPr/>
            <p:nvPr/>
          </p:nvSpPr>
          <p:spPr>
            <a:xfrm>
              <a:off x="7258365"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977" name="tx977"/>
            <p:cNvSpPr/>
            <p:nvPr/>
          </p:nvSpPr>
          <p:spPr>
            <a:xfrm>
              <a:off x="7571893"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978" name="tx978"/>
            <p:cNvSpPr/>
            <p:nvPr/>
          </p:nvSpPr>
          <p:spPr>
            <a:xfrm>
              <a:off x="7885421"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979" name="tx979"/>
            <p:cNvSpPr/>
            <p:nvPr/>
          </p:nvSpPr>
          <p:spPr>
            <a:xfrm>
              <a:off x="8198948" y="449897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980" name="tx980"/>
            <p:cNvSpPr/>
            <p:nvPr/>
          </p:nvSpPr>
          <p:spPr>
            <a:xfrm>
              <a:off x="8512476" y="44986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81" name="tx981"/>
            <p:cNvSpPr/>
            <p:nvPr/>
          </p:nvSpPr>
          <p:spPr>
            <a:xfrm>
              <a:off x="8826004" y="44986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82" name="tx982"/>
            <p:cNvSpPr/>
            <p:nvPr/>
          </p:nvSpPr>
          <p:spPr>
            <a:xfrm>
              <a:off x="1614864"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83" name="tx983"/>
            <p:cNvSpPr/>
            <p:nvPr/>
          </p:nvSpPr>
          <p:spPr>
            <a:xfrm>
              <a:off x="1928392"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84" name="tx984"/>
            <p:cNvSpPr/>
            <p:nvPr/>
          </p:nvSpPr>
          <p:spPr>
            <a:xfrm>
              <a:off x="2241919"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85" name="tx985"/>
            <p:cNvSpPr/>
            <p:nvPr/>
          </p:nvSpPr>
          <p:spPr>
            <a:xfrm>
              <a:off x="2555447" y="30494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86" name="tx986"/>
            <p:cNvSpPr/>
            <p:nvPr/>
          </p:nvSpPr>
          <p:spPr>
            <a:xfrm>
              <a:off x="2868975"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87" name="tx987"/>
            <p:cNvSpPr/>
            <p:nvPr/>
          </p:nvSpPr>
          <p:spPr>
            <a:xfrm>
              <a:off x="3182503"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88" name="tx988"/>
            <p:cNvSpPr/>
            <p:nvPr/>
          </p:nvSpPr>
          <p:spPr>
            <a:xfrm>
              <a:off x="3496031"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89" name="tx989"/>
            <p:cNvSpPr/>
            <p:nvPr/>
          </p:nvSpPr>
          <p:spPr>
            <a:xfrm>
              <a:off x="3809559"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90" name="tx990"/>
            <p:cNvSpPr/>
            <p:nvPr/>
          </p:nvSpPr>
          <p:spPr>
            <a:xfrm>
              <a:off x="4123087"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91" name="tx991"/>
            <p:cNvSpPr/>
            <p:nvPr/>
          </p:nvSpPr>
          <p:spPr>
            <a:xfrm>
              <a:off x="4436614"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92" name="tx992"/>
            <p:cNvSpPr/>
            <p:nvPr/>
          </p:nvSpPr>
          <p:spPr>
            <a:xfrm>
              <a:off x="4750142"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93" name="tx993"/>
            <p:cNvSpPr/>
            <p:nvPr/>
          </p:nvSpPr>
          <p:spPr>
            <a:xfrm>
              <a:off x="5063670"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94" name="tx994"/>
            <p:cNvSpPr/>
            <p:nvPr/>
          </p:nvSpPr>
          <p:spPr>
            <a:xfrm>
              <a:off x="5377198" y="30508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95" name="tx995"/>
            <p:cNvSpPr/>
            <p:nvPr/>
          </p:nvSpPr>
          <p:spPr>
            <a:xfrm>
              <a:off x="5690726"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996" name="tx996"/>
            <p:cNvSpPr/>
            <p:nvPr/>
          </p:nvSpPr>
          <p:spPr>
            <a:xfrm>
              <a:off x="6004254"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997" name="tx997"/>
            <p:cNvSpPr/>
            <p:nvPr/>
          </p:nvSpPr>
          <p:spPr>
            <a:xfrm>
              <a:off x="6317781"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998" name="tx998"/>
            <p:cNvSpPr/>
            <p:nvPr/>
          </p:nvSpPr>
          <p:spPr>
            <a:xfrm>
              <a:off x="6631309" y="30494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99" name="tx999"/>
            <p:cNvSpPr/>
            <p:nvPr/>
          </p:nvSpPr>
          <p:spPr>
            <a:xfrm>
              <a:off x="6944837"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000" name="tx1000"/>
            <p:cNvSpPr/>
            <p:nvPr/>
          </p:nvSpPr>
          <p:spPr>
            <a:xfrm>
              <a:off x="7258365" y="305113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001" name="tx1001"/>
            <p:cNvSpPr/>
            <p:nvPr/>
          </p:nvSpPr>
          <p:spPr>
            <a:xfrm>
              <a:off x="7571893"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002" name="tx1002"/>
            <p:cNvSpPr/>
            <p:nvPr/>
          </p:nvSpPr>
          <p:spPr>
            <a:xfrm>
              <a:off x="7885421"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03" name="tx1003"/>
            <p:cNvSpPr/>
            <p:nvPr/>
          </p:nvSpPr>
          <p:spPr>
            <a:xfrm>
              <a:off x="8198948"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04" name="tx1004"/>
            <p:cNvSpPr/>
            <p:nvPr/>
          </p:nvSpPr>
          <p:spPr>
            <a:xfrm>
              <a:off x="8826004" y="305113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005" name="tx1005"/>
            <p:cNvSpPr/>
            <p:nvPr/>
          </p:nvSpPr>
          <p:spPr>
            <a:xfrm>
              <a:off x="5377198" y="55831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006" name="tx1006"/>
            <p:cNvSpPr/>
            <p:nvPr/>
          </p:nvSpPr>
          <p:spPr>
            <a:xfrm>
              <a:off x="8826004" y="55831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007" name="tx1007"/>
            <p:cNvSpPr/>
            <p:nvPr/>
          </p:nvSpPr>
          <p:spPr>
            <a:xfrm>
              <a:off x="2555447"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008" name="tx1008"/>
            <p:cNvSpPr/>
            <p:nvPr/>
          </p:nvSpPr>
          <p:spPr>
            <a:xfrm>
              <a:off x="2868975"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09" name="tx1009"/>
            <p:cNvSpPr/>
            <p:nvPr/>
          </p:nvSpPr>
          <p:spPr>
            <a:xfrm>
              <a:off x="3182503"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10" name="tx1010"/>
            <p:cNvSpPr/>
            <p:nvPr/>
          </p:nvSpPr>
          <p:spPr>
            <a:xfrm>
              <a:off x="3496031"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011" name="tx1011"/>
            <p:cNvSpPr/>
            <p:nvPr/>
          </p:nvSpPr>
          <p:spPr>
            <a:xfrm>
              <a:off x="3809559" y="34127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012" name="tx1012"/>
            <p:cNvSpPr/>
            <p:nvPr/>
          </p:nvSpPr>
          <p:spPr>
            <a:xfrm>
              <a:off x="4123087" y="34113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013" name="tx1013"/>
            <p:cNvSpPr/>
            <p:nvPr/>
          </p:nvSpPr>
          <p:spPr>
            <a:xfrm>
              <a:off x="4436614"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014" name="tx1014"/>
            <p:cNvSpPr/>
            <p:nvPr/>
          </p:nvSpPr>
          <p:spPr>
            <a:xfrm>
              <a:off x="4750142"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015" name="tx1015"/>
            <p:cNvSpPr/>
            <p:nvPr/>
          </p:nvSpPr>
          <p:spPr>
            <a:xfrm>
              <a:off x="5063670" y="34127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016" name="tx1016"/>
            <p:cNvSpPr/>
            <p:nvPr/>
          </p:nvSpPr>
          <p:spPr>
            <a:xfrm>
              <a:off x="5377198" y="34127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017" name="tx1017"/>
            <p:cNvSpPr/>
            <p:nvPr/>
          </p:nvSpPr>
          <p:spPr>
            <a:xfrm>
              <a:off x="5690726" y="34127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018" name="tx1018"/>
            <p:cNvSpPr/>
            <p:nvPr/>
          </p:nvSpPr>
          <p:spPr>
            <a:xfrm>
              <a:off x="6004254" y="34140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019" name="tx1019"/>
            <p:cNvSpPr/>
            <p:nvPr/>
          </p:nvSpPr>
          <p:spPr>
            <a:xfrm>
              <a:off x="6317781" y="34127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020" name="tx1020"/>
            <p:cNvSpPr/>
            <p:nvPr/>
          </p:nvSpPr>
          <p:spPr>
            <a:xfrm>
              <a:off x="6631309" y="34113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021" name="tx1021"/>
            <p:cNvSpPr/>
            <p:nvPr/>
          </p:nvSpPr>
          <p:spPr>
            <a:xfrm>
              <a:off x="6944837" y="34140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022" name="tx1022"/>
            <p:cNvSpPr/>
            <p:nvPr/>
          </p:nvSpPr>
          <p:spPr>
            <a:xfrm>
              <a:off x="7258365" y="34127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023" name="tx1023"/>
            <p:cNvSpPr/>
            <p:nvPr/>
          </p:nvSpPr>
          <p:spPr>
            <a:xfrm>
              <a:off x="7571893" y="34127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024" name="tx1024"/>
            <p:cNvSpPr/>
            <p:nvPr/>
          </p:nvSpPr>
          <p:spPr>
            <a:xfrm>
              <a:off x="7885421"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025" name="tx1025"/>
            <p:cNvSpPr/>
            <p:nvPr/>
          </p:nvSpPr>
          <p:spPr>
            <a:xfrm>
              <a:off x="8198948"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26" name="tx1026"/>
            <p:cNvSpPr/>
            <p:nvPr/>
          </p:nvSpPr>
          <p:spPr>
            <a:xfrm>
              <a:off x="8512476" y="34127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027" name="tx1027"/>
            <p:cNvSpPr/>
            <p:nvPr/>
          </p:nvSpPr>
          <p:spPr>
            <a:xfrm>
              <a:off x="8826004" y="34127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028" name="tx1028"/>
            <p:cNvSpPr/>
            <p:nvPr/>
          </p:nvSpPr>
          <p:spPr>
            <a:xfrm>
              <a:off x="2241919"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029" name="tx1029"/>
            <p:cNvSpPr/>
            <p:nvPr/>
          </p:nvSpPr>
          <p:spPr>
            <a:xfrm>
              <a:off x="2555447"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030" name="tx1030"/>
            <p:cNvSpPr/>
            <p:nvPr/>
          </p:nvSpPr>
          <p:spPr>
            <a:xfrm>
              <a:off x="2868975"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031" name="tx1031"/>
            <p:cNvSpPr/>
            <p:nvPr/>
          </p:nvSpPr>
          <p:spPr>
            <a:xfrm>
              <a:off x="3182503"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032" name="tx1032"/>
            <p:cNvSpPr/>
            <p:nvPr/>
          </p:nvSpPr>
          <p:spPr>
            <a:xfrm>
              <a:off x="3496031" y="25078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033" name="tx1033"/>
            <p:cNvSpPr/>
            <p:nvPr/>
          </p:nvSpPr>
          <p:spPr>
            <a:xfrm>
              <a:off x="3809559" y="25078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034" name="tx1034"/>
            <p:cNvSpPr/>
            <p:nvPr/>
          </p:nvSpPr>
          <p:spPr>
            <a:xfrm>
              <a:off x="4123087"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35" name="tx1035"/>
            <p:cNvSpPr/>
            <p:nvPr/>
          </p:nvSpPr>
          <p:spPr>
            <a:xfrm>
              <a:off x="4436614" y="25091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036" name="tx1036"/>
            <p:cNvSpPr/>
            <p:nvPr/>
          </p:nvSpPr>
          <p:spPr>
            <a:xfrm>
              <a:off x="4750142" y="25064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037" name="tx1037"/>
            <p:cNvSpPr/>
            <p:nvPr/>
          </p:nvSpPr>
          <p:spPr>
            <a:xfrm>
              <a:off x="5063670" y="25078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038" name="tx1038"/>
            <p:cNvSpPr/>
            <p:nvPr/>
          </p:nvSpPr>
          <p:spPr>
            <a:xfrm>
              <a:off x="5377198"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039" name="tx1039"/>
            <p:cNvSpPr/>
            <p:nvPr/>
          </p:nvSpPr>
          <p:spPr>
            <a:xfrm>
              <a:off x="5690726" y="25064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40" name="tx1040"/>
            <p:cNvSpPr/>
            <p:nvPr/>
          </p:nvSpPr>
          <p:spPr>
            <a:xfrm>
              <a:off x="6004254"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41" name="tx1041"/>
            <p:cNvSpPr/>
            <p:nvPr/>
          </p:nvSpPr>
          <p:spPr>
            <a:xfrm>
              <a:off x="6317781"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042" name="tx1042"/>
            <p:cNvSpPr/>
            <p:nvPr/>
          </p:nvSpPr>
          <p:spPr>
            <a:xfrm>
              <a:off x="6631309"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043" name="tx1043"/>
            <p:cNvSpPr/>
            <p:nvPr/>
          </p:nvSpPr>
          <p:spPr>
            <a:xfrm>
              <a:off x="6944837" y="25064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44" name="tx1044"/>
            <p:cNvSpPr/>
            <p:nvPr/>
          </p:nvSpPr>
          <p:spPr>
            <a:xfrm>
              <a:off x="7258365"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045" name="tx1045"/>
            <p:cNvSpPr/>
            <p:nvPr/>
          </p:nvSpPr>
          <p:spPr>
            <a:xfrm>
              <a:off x="7571893"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46" name="tx1046"/>
            <p:cNvSpPr/>
            <p:nvPr/>
          </p:nvSpPr>
          <p:spPr>
            <a:xfrm>
              <a:off x="7885421"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47" name="tx1047"/>
            <p:cNvSpPr/>
            <p:nvPr/>
          </p:nvSpPr>
          <p:spPr>
            <a:xfrm>
              <a:off x="8198948"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48" name="tx1048"/>
            <p:cNvSpPr/>
            <p:nvPr/>
          </p:nvSpPr>
          <p:spPr>
            <a:xfrm>
              <a:off x="8512476"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49" name="tx1049"/>
            <p:cNvSpPr/>
            <p:nvPr/>
          </p:nvSpPr>
          <p:spPr>
            <a:xfrm>
              <a:off x="8826004" y="25064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50" name="tx1050"/>
            <p:cNvSpPr/>
            <p:nvPr/>
          </p:nvSpPr>
          <p:spPr>
            <a:xfrm>
              <a:off x="1614864"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51" name="tx1051"/>
            <p:cNvSpPr/>
            <p:nvPr/>
          </p:nvSpPr>
          <p:spPr>
            <a:xfrm>
              <a:off x="1928392" y="41366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052" name="tx1052"/>
            <p:cNvSpPr/>
            <p:nvPr/>
          </p:nvSpPr>
          <p:spPr>
            <a:xfrm>
              <a:off x="2241919"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053" name="tx1053"/>
            <p:cNvSpPr/>
            <p:nvPr/>
          </p:nvSpPr>
          <p:spPr>
            <a:xfrm>
              <a:off x="2555447"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054" name="tx1054"/>
            <p:cNvSpPr/>
            <p:nvPr/>
          </p:nvSpPr>
          <p:spPr>
            <a:xfrm>
              <a:off x="2868975" y="41370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055" name="tx1055"/>
            <p:cNvSpPr/>
            <p:nvPr/>
          </p:nvSpPr>
          <p:spPr>
            <a:xfrm>
              <a:off x="3182503" y="41353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056" name="tx1056"/>
            <p:cNvSpPr/>
            <p:nvPr/>
          </p:nvSpPr>
          <p:spPr>
            <a:xfrm>
              <a:off x="3496031"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057" name="tx1057"/>
            <p:cNvSpPr/>
            <p:nvPr/>
          </p:nvSpPr>
          <p:spPr>
            <a:xfrm>
              <a:off x="3809559" y="41366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058" name="tx1058"/>
            <p:cNvSpPr/>
            <p:nvPr/>
          </p:nvSpPr>
          <p:spPr>
            <a:xfrm>
              <a:off x="4123087"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059" name="tx1059"/>
            <p:cNvSpPr/>
            <p:nvPr/>
          </p:nvSpPr>
          <p:spPr>
            <a:xfrm>
              <a:off x="4436614"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060" name="tx1060"/>
            <p:cNvSpPr/>
            <p:nvPr/>
          </p:nvSpPr>
          <p:spPr>
            <a:xfrm>
              <a:off x="4750142"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061" name="tx1061"/>
            <p:cNvSpPr/>
            <p:nvPr/>
          </p:nvSpPr>
          <p:spPr>
            <a:xfrm>
              <a:off x="5063670"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062" name="tx1062"/>
            <p:cNvSpPr/>
            <p:nvPr/>
          </p:nvSpPr>
          <p:spPr>
            <a:xfrm>
              <a:off x="5377198" y="41353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063" name="tx1063"/>
            <p:cNvSpPr/>
            <p:nvPr/>
          </p:nvSpPr>
          <p:spPr>
            <a:xfrm>
              <a:off x="5690726"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064" name="tx1064"/>
            <p:cNvSpPr/>
            <p:nvPr/>
          </p:nvSpPr>
          <p:spPr>
            <a:xfrm>
              <a:off x="6004254"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065" name="tx1065"/>
            <p:cNvSpPr/>
            <p:nvPr/>
          </p:nvSpPr>
          <p:spPr>
            <a:xfrm>
              <a:off x="6317781"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066" name="tx1066"/>
            <p:cNvSpPr/>
            <p:nvPr/>
          </p:nvSpPr>
          <p:spPr>
            <a:xfrm>
              <a:off x="6631309"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067" name="tx1067"/>
            <p:cNvSpPr/>
            <p:nvPr/>
          </p:nvSpPr>
          <p:spPr>
            <a:xfrm>
              <a:off x="1614864" y="4860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68" name="tx1068"/>
            <p:cNvSpPr/>
            <p:nvPr/>
          </p:nvSpPr>
          <p:spPr>
            <a:xfrm>
              <a:off x="1928392" y="48592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69" name="tx1069"/>
            <p:cNvSpPr/>
            <p:nvPr/>
          </p:nvSpPr>
          <p:spPr>
            <a:xfrm>
              <a:off x="2241919" y="48592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70" name="tx1070"/>
            <p:cNvSpPr/>
            <p:nvPr/>
          </p:nvSpPr>
          <p:spPr>
            <a:xfrm>
              <a:off x="2555447" y="48592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71" name="tx1071"/>
            <p:cNvSpPr/>
            <p:nvPr/>
          </p:nvSpPr>
          <p:spPr>
            <a:xfrm>
              <a:off x="2868975"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72" name="tx1072"/>
            <p:cNvSpPr/>
            <p:nvPr/>
          </p:nvSpPr>
          <p:spPr>
            <a:xfrm>
              <a:off x="3182503"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073" name="tx1073"/>
            <p:cNvSpPr/>
            <p:nvPr/>
          </p:nvSpPr>
          <p:spPr>
            <a:xfrm>
              <a:off x="3496031" y="48592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74" name="tx1074"/>
            <p:cNvSpPr/>
            <p:nvPr/>
          </p:nvSpPr>
          <p:spPr>
            <a:xfrm>
              <a:off x="3809559" y="486066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75" name="tx1075"/>
            <p:cNvSpPr/>
            <p:nvPr/>
          </p:nvSpPr>
          <p:spPr>
            <a:xfrm>
              <a:off x="4123087"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76" name="tx1076"/>
            <p:cNvSpPr/>
            <p:nvPr/>
          </p:nvSpPr>
          <p:spPr>
            <a:xfrm>
              <a:off x="5377198"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77" name="tx1077"/>
            <p:cNvSpPr/>
            <p:nvPr/>
          </p:nvSpPr>
          <p:spPr>
            <a:xfrm>
              <a:off x="5690726" y="4860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78" name="tx1078"/>
            <p:cNvSpPr/>
            <p:nvPr/>
          </p:nvSpPr>
          <p:spPr>
            <a:xfrm>
              <a:off x="7571893" y="4860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79" name="tx1079"/>
            <p:cNvSpPr/>
            <p:nvPr/>
          </p:nvSpPr>
          <p:spPr>
            <a:xfrm>
              <a:off x="7885421" y="4860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80" name="tx1080"/>
            <p:cNvSpPr/>
            <p:nvPr/>
          </p:nvSpPr>
          <p:spPr>
            <a:xfrm>
              <a:off x="8198948"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81" name="tx1081"/>
            <p:cNvSpPr/>
            <p:nvPr/>
          </p:nvSpPr>
          <p:spPr>
            <a:xfrm>
              <a:off x="8512476" y="4859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82" name="tx1082"/>
            <p:cNvSpPr/>
            <p:nvPr/>
          </p:nvSpPr>
          <p:spPr>
            <a:xfrm>
              <a:off x="8826004" y="486066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83" name="tx1083"/>
            <p:cNvSpPr/>
            <p:nvPr/>
          </p:nvSpPr>
          <p:spPr>
            <a:xfrm>
              <a:off x="1614864" y="2144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84" name="tx1084"/>
            <p:cNvSpPr/>
            <p:nvPr/>
          </p:nvSpPr>
          <p:spPr>
            <a:xfrm>
              <a:off x="1614864" y="52211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85" name="tx1085"/>
            <p:cNvSpPr/>
            <p:nvPr/>
          </p:nvSpPr>
          <p:spPr>
            <a:xfrm>
              <a:off x="1928392" y="52211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86" name="tx1086"/>
            <p:cNvSpPr/>
            <p:nvPr/>
          </p:nvSpPr>
          <p:spPr>
            <a:xfrm>
              <a:off x="2241919" y="52225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87" name="tx1087"/>
            <p:cNvSpPr/>
            <p:nvPr/>
          </p:nvSpPr>
          <p:spPr>
            <a:xfrm>
              <a:off x="2555447"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88" name="tx1088"/>
            <p:cNvSpPr/>
            <p:nvPr/>
          </p:nvSpPr>
          <p:spPr>
            <a:xfrm>
              <a:off x="2868975" y="522262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89" name="tx1089"/>
            <p:cNvSpPr/>
            <p:nvPr/>
          </p:nvSpPr>
          <p:spPr>
            <a:xfrm>
              <a:off x="3809559"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90" name="tx1090"/>
            <p:cNvSpPr/>
            <p:nvPr/>
          </p:nvSpPr>
          <p:spPr>
            <a:xfrm>
              <a:off x="4123087"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91" name="tx1091"/>
            <p:cNvSpPr/>
            <p:nvPr/>
          </p:nvSpPr>
          <p:spPr>
            <a:xfrm>
              <a:off x="4436614"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92" name="tx1092"/>
            <p:cNvSpPr/>
            <p:nvPr/>
          </p:nvSpPr>
          <p:spPr>
            <a:xfrm>
              <a:off x="4750142" y="52211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93" name="tx1093"/>
            <p:cNvSpPr/>
            <p:nvPr/>
          </p:nvSpPr>
          <p:spPr>
            <a:xfrm>
              <a:off x="5063670"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94" name="tx1094"/>
            <p:cNvSpPr/>
            <p:nvPr/>
          </p:nvSpPr>
          <p:spPr>
            <a:xfrm>
              <a:off x="5377198"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95" name="tx1095"/>
            <p:cNvSpPr/>
            <p:nvPr/>
          </p:nvSpPr>
          <p:spPr>
            <a:xfrm>
              <a:off x="5690726"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96" name="tx1096"/>
            <p:cNvSpPr/>
            <p:nvPr/>
          </p:nvSpPr>
          <p:spPr>
            <a:xfrm>
              <a:off x="6004254" y="522289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97" name="tx1097"/>
            <p:cNvSpPr/>
            <p:nvPr/>
          </p:nvSpPr>
          <p:spPr>
            <a:xfrm>
              <a:off x="6317781" y="52212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98" name="tx1098"/>
            <p:cNvSpPr/>
            <p:nvPr/>
          </p:nvSpPr>
          <p:spPr>
            <a:xfrm>
              <a:off x="6631309" y="522156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99" name="tx1099"/>
            <p:cNvSpPr/>
            <p:nvPr/>
          </p:nvSpPr>
          <p:spPr>
            <a:xfrm>
              <a:off x="6944837" y="52225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00" name="tx1100"/>
            <p:cNvSpPr/>
            <p:nvPr/>
          </p:nvSpPr>
          <p:spPr>
            <a:xfrm>
              <a:off x="7258365" y="52225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01" name="tx1101"/>
            <p:cNvSpPr/>
            <p:nvPr/>
          </p:nvSpPr>
          <p:spPr>
            <a:xfrm>
              <a:off x="7571893" y="52225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02" name="tx1102"/>
            <p:cNvSpPr/>
            <p:nvPr/>
          </p:nvSpPr>
          <p:spPr>
            <a:xfrm>
              <a:off x="7885421" y="52225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03" name="tx1103"/>
            <p:cNvSpPr/>
            <p:nvPr/>
          </p:nvSpPr>
          <p:spPr>
            <a:xfrm>
              <a:off x="8198948" y="52225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04" name="tx1104"/>
            <p:cNvSpPr/>
            <p:nvPr/>
          </p:nvSpPr>
          <p:spPr>
            <a:xfrm>
              <a:off x="8512476" y="52225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05" name="tx1105"/>
            <p:cNvSpPr/>
            <p:nvPr/>
          </p:nvSpPr>
          <p:spPr>
            <a:xfrm>
              <a:off x="8826004" y="52225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06" name="tx1106"/>
            <p:cNvSpPr/>
            <p:nvPr/>
          </p:nvSpPr>
          <p:spPr>
            <a:xfrm>
              <a:off x="1614864"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07" name="tx1107"/>
            <p:cNvSpPr/>
            <p:nvPr/>
          </p:nvSpPr>
          <p:spPr>
            <a:xfrm>
              <a:off x="1928392" y="46782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08" name="tx1108"/>
            <p:cNvSpPr/>
            <p:nvPr/>
          </p:nvSpPr>
          <p:spPr>
            <a:xfrm>
              <a:off x="2241919" y="46796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09" name="tx1109"/>
            <p:cNvSpPr/>
            <p:nvPr/>
          </p:nvSpPr>
          <p:spPr>
            <a:xfrm>
              <a:off x="2555447"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10" name="tx1110"/>
            <p:cNvSpPr/>
            <p:nvPr/>
          </p:nvSpPr>
          <p:spPr>
            <a:xfrm>
              <a:off x="2868975" y="46796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11" name="tx1111"/>
            <p:cNvSpPr/>
            <p:nvPr/>
          </p:nvSpPr>
          <p:spPr>
            <a:xfrm>
              <a:off x="8198948" y="467968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12" name="tx1112"/>
            <p:cNvSpPr/>
            <p:nvPr/>
          </p:nvSpPr>
          <p:spPr>
            <a:xfrm>
              <a:off x="8512476"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113" name="tx1113"/>
            <p:cNvSpPr/>
            <p:nvPr/>
          </p:nvSpPr>
          <p:spPr>
            <a:xfrm>
              <a:off x="8826004" y="4678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14" name="tx1114"/>
            <p:cNvSpPr/>
            <p:nvPr/>
          </p:nvSpPr>
          <p:spPr>
            <a:xfrm>
              <a:off x="1614864" y="50402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115" name="tx1115"/>
            <p:cNvSpPr/>
            <p:nvPr/>
          </p:nvSpPr>
          <p:spPr>
            <a:xfrm>
              <a:off x="1928392" y="50402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16" name="tx1116"/>
            <p:cNvSpPr/>
            <p:nvPr/>
          </p:nvSpPr>
          <p:spPr>
            <a:xfrm>
              <a:off x="2241919" y="50402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117" name="tx1117"/>
            <p:cNvSpPr/>
            <p:nvPr/>
          </p:nvSpPr>
          <p:spPr>
            <a:xfrm>
              <a:off x="2555447" y="50402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18" name="tx1118"/>
            <p:cNvSpPr/>
            <p:nvPr/>
          </p:nvSpPr>
          <p:spPr>
            <a:xfrm>
              <a:off x="2868975" y="50402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19" name="tx1119"/>
            <p:cNvSpPr/>
            <p:nvPr/>
          </p:nvSpPr>
          <p:spPr>
            <a:xfrm>
              <a:off x="3182503"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20" name="tx1120"/>
            <p:cNvSpPr/>
            <p:nvPr/>
          </p:nvSpPr>
          <p:spPr>
            <a:xfrm>
              <a:off x="3496031" y="50419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121" name="tx1121"/>
            <p:cNvSpPr/>
            <p:nvPr/>
          </p:nvSpPr>
          <p:spPr>
            <a:xfrm>
              <a:off x="3809559"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22" name="tx1122"/>
            <p:cNvSpPr/>
            <p:nvPr/>
          </p:nvSpPr>
          <p:spPr>
            <a:xfrm>
              <a:off x="4123087" y="504058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23" name="tx1123"/>
            <p:cNvSpPr/>
            <p:nvPr/>
          </p:nvSpPr>
          <p:spPr>
            <a:xfrm>
              <a:off x="4436614"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24" name="tx1124"/>
            <p:cNvSpPr/>
            <p:nvPr/>
          </p:nvSpPr>
          <p:spPr>
            <a:xfrm>
              <a:off x="5690726" y="504164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25" name="tx1125"/>
            <p:cNvSpPr/>
            <p:nvPr/>
          </p:nvSpPr>
          <p:spPr>
            <a:xfrm>
              <a:off x="6004254" y="504058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26" name="tx1126"/>
            <p:cNvSpPr/>
            <p:nvPr/>
          </p:nvSpPr>
          <p:spPr>
            <a:xfrm>
              <a:off x="6317781" y="504164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27" name="tx1127"/>
            <p:cNvSpPr/>
            <p:nvPr/>
          </p:nvSpPr>
          <p:spPr>
            <a:xfrm>
              <a:off x="6631309" y="50415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28" name="tx1128"/>
            <p:cNvSpPr/>
            <p:nvPr/>
          </p:nvSpPr>
          <p:spPr>
            <a:xfrm>
              <a:off x="6944837"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29" name="tx1129"/>
            <p:cNvSpPr/>
            <p:nvPr/>
          </p:nvSpPr>
          <p:spPr>
            <a:xfrm>
              <a:off x="7258365" y="504058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30" name="tx1130"/>
            <p:cNvSpPr/>
            <p:nvPr/>
          </p:nvSpPr>
          <p:spPr>
            <a:xfrm>
              <a:off x="7571893" y="50415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31" name="tx1131"/>
            <p:cNvSpPr/>
            <p:nvPr/>
          </p:nvSpPr>
          <p:spPr>
            <a:xfrm>
              <a:off x="7885421" y="5040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32" name="tx1132"/>
            <p:cNvSpPr/>
            <p:nvPr/>
          </p:nvSpPr>
          <p:spPr>
            <a:xfrm>
              <a:off x="8198948" y="50402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33" name="tx1133"/>
            <p:cNvSpPr/>
            <p:nvPr/>
          </p:nvSpPr>
          <p:spPr>
            <a:xfrm>
              <a:off x="8512476" y="504164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34" name="tx1134"/>
            <p:cNvSpPr/>
            <p:nvPr/>
          </p:nvSpPr>
          <p:spPr>
            <a:xfrm>
              <a:off x="1928392"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35" name="tx1135"/>
            <p:cNvSpPr/>
            <p:nvPr/>
          </p:nvSpPr>
          <p:spPr>
            <a:xfrm>
              <a:off x="2241919"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36" name="tx1136"/>
            <p:cNvSpPr/>
            <p:nvPr/>
          </p:nvSpPr>
          <p:spPr>
            <a:xfrm>
              <a:off x="2555447" y="377505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37" name="tx1137"/>
            <p:cNvSpPr/>
            <p:nvPr/>
          </p:nvSpPr>
          <p:spPr>
            <a:xfrm>
              <a:off x="2868975" y="37747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38" name="tx1138"/>
            <p:cNvSpPr/>
            <p:nvPr/>
          </p:nvSpPr>
          <p:spPr>
            <a:xfrm>
              <a:off x="6004254"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39" name="tx1139"/>
            <p:cNvSpPr/>
            <p:nvPr/>
          </p:nvSpPr>
          <p:spPr>
            <a:xfrm>
              <a:off x="8198948" y="3773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40" name="tx1140"/>
            <p:cNvSpPr/>
            <p:nvPr/>
          </p:nvSpPr>
          <p:spPr>
            <a:xfrm>
              <a:off x="1614864" y="43176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41" name="tx1141"/>
            <p:cNvSpPr/>
            <p:nvPr/>
          </p:nvSpPr>
          <p:spPr>
            <a:xfrm>
              <a:off x="1928392"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42" name="tx1142"/>
            <p:cNvSpPr/>
            <p:nvPr/>
          </p:nvSpPr>
          <p:spPr>
            <a:xfrm>
              <a:off x="6944837" y="431772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43" name="tx1143"/>
            <p:cNvSpPr/>
            <p:nvPr/>
          </p:nvSpPr>
          <p:spPr>
            <a:xfrm>
              <a:off x="7885421" y="431772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144" name="tx1144"/>
            <p:cNvSpPr/>
            <p:nvPr/>
          </p:nvSpPr>
          <p:spPr>
            <a:xfrm>
              <a:off x="8198948" y="431799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145" name="tx1145"/>
            <p:cNvSpPr/>
            <p:nvPr/>
          </p:nvSpPr>
          <p:spPr>
            <a:xfrm>
              <a:off x="8512476" y="431799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146" name="tx1146"/>
            <p:cNvSpPr/>
            <p:nvPr/>
          </p:nvSpPr>
          <p:spPr>
            <a:xfrm>
              <a:off x="8826004" y="4316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147" name="tx1147"/>
            <p:cNvSpPr/>
            <p:nvPr/>
          </p:nvSpPr>
          <p:spPr>
            <a:xfrm>
              <a:off x="1614864"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148" name="tx1148"/>
            <p:cNvSpPr/>
            <p:nvPr/>
          </p:nvSpPr>
          <p:spPr>
            <a:xfrm>
              <a:off x="1928392" y="359274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49" name="tx1149"/>
            <p:cNvSpPr/>
            <p:nvPr/>
          </p:nvSpPr>
          <p:spPr>
            <a:xfrm>
              <a:off x="2241919" y="3592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150" name="tx1150"/>
            <p:cNvSpPr/>
            <p:nvPr/>
          </p:nvSpPr>
          <p:spPr>
            <a:xfrm>
              <a:off x="2555447" y="35937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51" name="tx1151"/>
            <p:cNvSpPr/>
            <p:nvPr/>
          </p:nvSpPr>
          <p:spPr>
            <a:xfrm>
              <a:off x="1614864" y="3954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152" name="tx1152"/>
            <p:cNvSpPr/>
            <p:nvPr/>
          </p:nvSpPr>
          <p:spPr>
            <a:xfrm>
              <a:off x="1928392" y="3954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153" name="tx1153"/>
            <p:cNvSpPr/>
            <p:nvPr/>
          </p:nvSpPr>
          <p:spPr>
            <a:xfrm>
              <a:off x="2241919" y="39557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154" name="tx1154"/>
            <p:cNvSpPr/>
            <p:nvPr/>
          </p:nvSpPr>
          <p:spPr>
            <a:xfrm>
              <a:off x="2555447" y="3954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55" name="tx1155"/>
            <p:cNvSpPr/>
            <p:nvPr/>
          </p:nvSpPr>
          <p:spPr>
            <a:xfrm>
              <a:off x="2868975" y="395470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56" name="tx1156"/>
            <p:cNvSpPr/>
            <p:nvPr/>
          </p:nvSpPr>
          <p:spPr>
            <a:xfrm>
              <a:off x="3182503" y="39560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57" name="tx1157"/>
            <p:cNvSpPr/>
            <p:nvPr/>
          </p:nvSpPr>
          <p:spPr>
            <a:xfrm>
              <a:off x="3496031" y="3954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158" name="tx1158"/>
            <p:cNvSpPr/>
            <p:nvPr/>
          </p:nvSpPr>
          <p:spPr>
            <a:xfrm>
              <a:off x="8826004" y="1058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59" name="tx1159"/>
            <p:cNvSpPr/>
            <p:nvPr/>
          </p:nvSpPr>
          <p:spPr>
            <a:xfrm>
              <a:off x="1614864"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60" name="tx1160"/>
            <p:cNvSpPr/>
            <p:nvPr/>
          </p:nvSpPr>
          <p:spPr>
            <a:xfrm>
              <a:off x="1928392"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61" name="tx1161"/>
            <p:cNvSpPr/>
            <p:nvPr/>
          </p:nvSpPr>
          <p:spPr>
            <a:xfrm>
              <a:off x="2241919"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62" name="tx1162"/>
            <p:cNvSpPr/>
            <p:nvPr/>
          </p:nvSpPr>
          <p:spPr>
            <a:xfrm>
              <a:off x="8826004" y="26875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163" name="tx1163"/>
            <p:cNvSpPr/>
            <p:nvPr/>
          </p:nvSpPr>
          <p:spPr>
            <a:xfrm>
              <a:off x="1614864" y="28684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164" name="tx1164"/>
            <p:cNvSpPr/>
            <p:nvPr/>
          </p:nvSpPr>
          <p:spPr>
            <a:xfrm>
              <a:off x="1928392" y="28685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165" name="tx1165"/>
            <p:cNvSpPr/>
            <p:nvPr/>
          </p:nvSpPr>
          <p:spPr>
            <a:xfrm>
              <a:off x="1614864" y="54035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166" name="tx1166"/>
            <p:cNvSpPr/>
            <p:nvPr/>
          </p:nvSpPr>
          <p:spPr>
            <a:xfrm>
              <a:off x="1928392"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167" name="tx1167"/>
            <p:cNvSpPr/>
            <p:nvPr/>
          </p:nvSpPr>
          <p:spPr>
            <a:xfrm>
              <a:off x="2241919" y="54025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168" name="tx1168"/>
            <p:cNvSpPr/>
            <p:nvPr/>
          </p:nvSpPr>
          <p:spPr>
            <a:xfrm>
              <a:off x="2555447"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69" name="tx1169"/>
            <p:cNvSpPr/>
            <p:nvPr/>
          </p:nvSpPr>
          <p:spPr>
            <a:xfrm>
              <a:off x="2868975"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170" name="tx1170"/>
            <p:cNvSpPr/>
            <p:nvPr/>
          </p:nvSpPr>
          <p:spPr>
            <a:xfrm>
              <a:off x="3182503" y="54021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71" name="tx1171"/>
            <p:cNvSpPr/>
            <p:nvPr/>
          </p:nvSpPr>
          <p:spPr>
            <a:xfrm>
              <a:off x="3496031" y="54021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72" name="tx1172"/>
            <p:cNvSpPr/>
            <p:nvPr/>
          </p:nvSpPr>
          <p:spPr>
            <a:xfrm>
              <a:off x="3809559" y="54021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173" name="tx1173"/>
            <p:cNvSpPr/>
            <p:nvPr/>
          </p:nvSpPr>
          <p:spPr>
            <a:xfrm>
              <a:off x="4123087" y="54021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174" name="tx1174"/>
            <p:cNvSpPr/>
            <p:nvPr/>
          </p:nvSpPr>
          <p:spPr>
            <a:xfrm>
              <a:off x="4436614" y="54021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175" name="tx1175"/>
            <p:cNvSpPr/>
            <p:nvPr/>
          </p:nvSpPr>
          <p:spPr>
            <a:xfrm>
              <a:off x="4750142"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76" name="tx1176"/>
            <p:cNvSpPr/>
            <p:nvPr/>
          </p:nvSpPr>
          <p:spPr>
            <a:xfrm>
              <a:off x="5063670"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77" name="tx1177"/>
            <p:cNvSpPr/>
            <p:nvPr/>
          </p:nvSpPr>
          <p:spPr>
            <a:xfrm>
              <a:off x="5377198"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78" name="tx1178"/>
            <p:cNvSpPr/>
            <p:nvPr/>
          </p:nvSpPr>
          <p:spPr>
            <a:xfrm>
              <a:off x="5690726"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79" name="tx1179"/>
            <p:cNvSpPr/>
            <p:nvPr/>
          </p:nvSpPr>
          <p:spPr>
            <a:xfrm>
              <a:off x="6004254"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80" name="tx1180"/>
            <p:cNvSpPr/>
            <p:nvPr/>
          </p:nvSpPr>
          <p:spPr>
            <a:xfrm>
              <a:off x="6317781"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81" name="tx1181"/>
            <p:cNvSpPr/>
            <p:nvPr/>
          </p:nvSpPr>
          <p:spPr>
            <a:xfrm>
              <a:off x="6631309"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82" name="tx1182"/>
            <p:cNvSpPr/>
            <p:nvPr/>
          </p:nvSpPr>
          <p:spPr>
            <a:xfrm>
              <a:off x="6944837"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83" name="tx1183"/>
            <p:cNvSpPr/>
            <p:nvPr/>
          </p:nvSpPr>
          <p:spPr>
            <a:xfrm>
              <a:off x="7258365"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84" name="tx1184"/>
            <p:cNvSpPr/>
            <p:nvPr/>
          </p:nvSpPr>
          <p:spPr>
            <a:xfrm>
              <a:off x="7571893"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85" name="tx1185"/>
            <p:cNvSpPr/>
            <p:nvPr/>
          </p:nvSpPr>
          <p:spPr>
            <a:xfrm>
              <a:off x="7885421"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86" name="tx1186"/>
            <p:cNvSpPr/>
            <p:nvPr/>
          </p:nvSpPr>
          <p:spPr>
            <a:xfrm>
              <a:off x="8198948"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87" name="tx1187"/>
            <p:cNvSpPr/>
            <p:nvPr/>
          </p:nvSpPr>
          <p:spPr>
            <a:xfrm>
              <a:off x="8512476"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88" name="tx1188"/>
            <p:cNvSpPr/>
            <p:nvPr/>
          </p:nvSpPr>
          <p:spPr>
            <a:xfrm>
              <a:off x="8826004" y="540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189" name="tx1189"/>
            <p:cNvSpPr/>
            <p:nvPr/>
          </p:nvSpPr>
          <p:spPr>
            <a:xfrm>
              <a:off x="5377198"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90" name="tx1190"/>
            <p:cNvSpPr/>
            <p:nvPr/>
          </p:nvSpPr>
          <p:spPr>
            <a:xfrm>
              <a:off x="5690726" y="44986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191" name="tx1191"/>
            <p:cNvSpPr/>
            <p:nvPr/>
          </p:nvSpPr>
          <p:spPr>
            <a:xfrm>
              <a:off x="6004254" y="44976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192" name="tx1192"/>
            <p:cNvSpPr/>
            <p:nvPr/>
          </p:nvSpPr>
          <p:spPr>
            <a:xfrm>
              <a:off x="6317781"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93" name="tx1193"/>
            <p:cNvSpPr/>
            <p:nvPr/>
          </p:nvSpPr>
          <p:spPr>
            <a:xfrm>
              <a:off x="6631309"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194" name="tx1194"/>
            <p:cNvSpPr/>
            <p:nvPr/>
          </p:nvSpPr>
          <p:spPr>
            <a:xfrm>
              <a:off x="6944837" y="44973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195" name="tx1195"/>
            <p:cNvSpPr/>
            <p:nvPr/>
          </p:nvSpPr>
          <p:spPr>
            <a:xfrm>
              <a:off x="8512476" y="30494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196" name="tx1196"/>
            <p:cNvSpPr/>
            <p:nvPr/>
          </p:nvSpPr>
          <p:spPr>
            <a:xfrm>
              <a:off x="1614864"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197" name="tx1197"/>
            <p:cNvSpPr/>
            <p:nvPr/>
          </p:nvSpPr>
          <p:spPr>
            <a:xfrm>
              <a:off x="1928392"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198" name="tx1198"/>
            <p:cNvSpPr/>
            <p:nvPr/>
          </p:nvSpPr>
          <p:spPr>
            <a:xfrm>
              <a:off x="2241919"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99" name="tx1199"/>
            <p:cNvSpPr/>
            <p:nvPr/>
          </p:nvSpPr>
          <p:spPr>
            <a:xfrm>
              <a:off x="2555447" y="55831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200" name="tx1200"/>
            <p:cNvSpPr/>
            <p:nvPr/>
          </p:nvSpPr>
          <p:spPr>
            <a:xfrm>
              <a:off x="2868975"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201" name="tx1201"/>
            <p:cNvSpPr/>
            <p:nvPr/>
          </p:nvSpPr>
          <p:spPr>
            <a:xfrm>
              <a:off x="3182503" y="55845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202" name="tx1202"/>
            <p:cNvSpPr/>
            <p:nvPr/>
          </p:nvSpPr>
          <p:spPr>
            <a:xfrm>
              <a:off x="3496031" y="55831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203" name="tx1203"/>
            <p:cNvSpPr/>
            <p:nvPr/>
          </p:nvSpPr>
          <p:spPr>
            <a:xfrm>
              <a:off x="3809559" y="55831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204" name="tx1204"/>
            <p:cNvSpPr/>
            <p:nvPr/>
          </p:nvSpPr>
          <p:spPr>
            <a:xfrm>
              <a:off x="4123087" y="55845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205" name="tx1205"/>
            <p:cNvSpPr/>
            <p:nvPr/>
          </p:nvSpPr>
          <p:spPr>
            <a:xfrm>
              <a:off x="4436614" y="55831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206" name="tx1206"/>
            <p:cNvSpPr/>
            <p:nvPr/>
          </p:nvSpPr>
          <p:spPr>
            <a:xfrm>
              <a:off x="4750142"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207" name="tx1207"/>
            <p:cNvSpPr/>
            <p:nvPr/>
          </p:nvSpPr>
          <p:spPr>
            <a:xfrm>
              <a:off x="5063670" y="558352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208" name="tx1208"/>
            <p:cNvSpPr/>
            <p:nvPr/>
          </p:nvSpPr>
          <p:spPr>
            <a:xfrm>
              <a:off x="5690726" y="55845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209" name="tx1209"/>
            <p:cNvSpPr/>
            <p:nvPr/>
          </p:nvSpPr>
          <p:spPr>
            <a:xfrm>
              <a:off x="6004254" y="558352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210" name="tx1210"/>
            <p:cNvSpPr/>
            <p:nvPr/>
          </p:nvSpPr>
          <p:spPr>
            <a:xfrm>
              <a:off x="6317781"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211" name="tx1211"/>
            <p:cNvSpPr/>
            <p:nvPr/>
          </p:nvSpPr>
          <p:spPr>
            <a:xfrm>
              <a:off x="6631309" y="55831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212" name="tx1212"/>
            <p:cNvSpPr/>
            <p:nvPr/>
          </p:nvSpPr>
          <p:spPr>
            <a:xfrm>
              <a:off x="6944837" y="55831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213" name="tx1213"/>
            <p:cNvSpPr/>
            <p:nvPr/>
          </p:nvSpPr>
          <p:spPr>
            <a:xfrm>
              <a:off x="7258365" y="55845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214" name="tx1214"/>
            <p:cNvSpPr/>
            <p:nvPr/>
          </p:nvSpPr>
          <p:spPr>
            <a:xfrm>
              <a:off x="7571893" y="55832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215" name="tx1215"/>
            <p:cNvSpPr/>
            <p:nvPr/>
          </p:nvSpPr>
          <p:spPr>
            <a:xfrm>
              <a:off x="7885421" y="558352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216" name="tx1216"/>
            <p:cNvSpPr/>
            <p:nvPr/>
          </p:nvSpPr>
          <p:spPr>
            <a:xfrm>
              <a:off x="8198948" y="55831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217" name="tx1217"/>
            <p:cNvSpPr/>
            <p:nvPr/>
          </p:nvSpPr>
          <p:spPr>
            <a:xfrm>
              <a:off x="8512476" y="558352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218" name="tx1218"/>
            <p:cNvSpPr/>
            <p:nvPr/>
          </p:nvSpPr>
          <p:spPr>
            <a:xfrm>
              <a:off x="1614864"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219" name="tx1219"/>
            <p:cNvSpPr/>
            <p:nvPr/>
          </p:nvSpPr>
          <p:spPr>
            <a:xfrm>
              <a:off x="1928392"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220" name="tx1220"/>
            <p:cNvSpPr/>
            <p:nvPr/>
          </p:nvSpPr>
          <p:spPr>
            <a:xfrm>
              <a:off x="2241919" y="341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221" name="tx1221"/>
            <p:cNvSpPr/>
            <p:nvPr/>
          </p:nvSpPr>
          <p:spPr>
            <a:xfrm>
              <a:off x="1614864" y="25078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222" name="tx1222"/>
            <p:cNvSpPr/>
            <p:nvPr/>
          </p:nvSpPr>
          <p:spPr>
            <a:xfrm>
              <a:off x="1928392" y="25065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23" name="tx1223"/>
            <p:cNvSpPr/>
            <p:nvPr/>
          </p:nvSpPr>
          <p:spPr>
            <a:xfrm>
              <a:off x="6944837"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224" name="tx1224"/>
            <p:cNvSpPr/>
            <p:nvPr/>
          </p:nvSpPr>
          <p:spPr>
            <a:xfrm>
              <a:off x="7258365" y="41353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225" name="tx1225"/>
            <p:cNvSpPr/>
            <p:nvPr/>
          </p:nvSpPr>
          <p:spPr>
            <a:xfrm>
              <a:off x="7571893" y="413568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226" name="tx1226"/>
            <p:cNvSpPr/>
            <p:nvPr/>
          </p:nvSpPr>
          <p:spPr>
            <a:xfrm>
              <a:off x="7885421" y="41353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227" name="tx1227"/>
            <p:cNvSpPr/>
            <p:nvPr/>
          </p:nvSpPr>
          <p:spPr>
            <a:xfrm>
              <a:off x="8198948" y="4135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228" name="tx1228"/>
            <p:cNvSpPr/>
            <p:nvPr/>
          </p:nvSpPr>
          <p:spPr>
            <a:xfrm>
              <a:off x="8512476" y="41353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229" name="tx1229"/>
            <p:cNvSpPr/>
            <p:nvPr/>
          </p:nvSpPr>
          <p:spPr>
            <a:xfrm>
              <a:off x="8826004" y="413568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230" name="tx1230"/>
            <p:cNvSpPr/>
            <p:nvPr/>
          </p:nvSpPr>
          <p:spPr>
            <a:xfrm>
              <a:off x="155084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1231" name="tx1231"/>
            <p:cNvSpPr/>
            <p:nvPr/>
          </p:nvSpPr>
          <p:spPr>
            <a:xfrm>
              <a:off x="186437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1232" name="tx1232"/>
            <p:cNvSpPr/>
            <p:nvPr/>
          </p:nvSpPr>
          <p:spPr>
            <a:xfrm>
              <a:off x="21778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1233" name="tx1233"/>
            <p:cNvSpPr/>
            <p:nvPr/>
          </p:nvSpPr>
          <p:spPr>
            <a:xfrm>
              <a:off x="2491426"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1234" name="tx1234"/>
            <p:cNvSpPr/>
            <p:nvPr/>
          </p:nvSpPr>
          <p:spPr>
            <a:xfrm>
              <a:off x="280495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1235" name="tx1235"/>
            <p:cNvSpPr/>
            <p:nvPr/>
          </p:nvSpPr>
          <p:spPr>
            <a:xfrm>
              <a:off x="311848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1236" name="tx1236"/>
            <p:cNvSpPr/>
            <p:nvPr/>
          </p:nvSpPr>
          <p:spPr>
            <a:xfrm>
              <a:off x="343200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1237" name="tx1237"/>
            <p:cNvSpPr/>
            <p:nvPr/>
          </p:nvSpPr>
          <p:spPr>
            <a:xfrm>
              <a:off x="374553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1238" name="tx1238"/>
            <p:cNvSpPr/>
            <p:nvPr/>
          </p:nvSpPr>
          <p:spPr>
            <a:xfrm>
              <a:off x="405906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1239" name="tx1239"/>
            <p:cNvSpPr/>
            <p:nvPr/>
          </p:nvSpPr>
          <p:spPr>
            <a:xfrm>
              <a:off x="437259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240" name="tx1240"/>
            <p:cNvSpPr/>
            <p:nvPr/>
          </p:nvSpPr>
          <p:spPr>
            <a:xfrm>
              <a:off x="468612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241" name="tx1241"/>
            <p:cNvSpPr/>
            <p:nvPr/>
          </p:nvSpPr>
          <p:spPr>
            <a:xfrm>
              <a:off x="499964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242" name="tx1242"/>
            <p:cNvSpPr/>
            <p:nvPr/>
          </p:nvSpPr>
          <p:spPr>
            <a:xfrm>
              <a:off x="531317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243" name="tx1243"/>
            <p:cNvSpPr/>
            <p:nvPr/>
          </p:nvSpPr>
          <p:spPr>
            <a:xfrm>
              <a:off x="562670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244" name="tx1244"/>
            <p:cNvSpPr/>
            <p:nvPr/>
          </p:nvSpPr>
          <p:spPr>
            <a:xfrm>
              <a:off x="594023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245" name="tx1245"/>
            <p:cNvSpPr/>
            <p:nvPr/>
          </p:nvSpPr>
          <p:spPr>
            <a:xfrm>
              <a:off x="625376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246" name="tx1246"/>
            <p:cNvSpPr/>
            <p:nvPr/>
          </p:nvSpPr>
          <p:spPr>
            <a:xfrm>
              <a:off x="656728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247" name="tx1247"/>
            <p:cNvSpPr/>
            <p:nvPr/>
          </p:nvSpPr>
          <p:spPr>
            <a:xfrm>
              <a:off x="68808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248" name="tx1248"/>
            <p:cNvSpPr/>
            <p:nvPr/>
          </p:nvSpPr>
          <p:spPr>
            <a:xfrm>
              <a:off x="719434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249" name="tx1249"/>
            <p:cNvSpPr/>
            <p:nvPr/>
          </p:nvSpPr>
          <p:spPr>
            <a:xfrm>
              <a:off x="750787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250" name="tx1250"/>
            <p:cNvSpPr/>
            <p:nvPr/>
          </p:nvSpPr>
          <p:spPr>
            <a:xfrm>
              <a:off x="782139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251" name="tx1251"/>
            <p:cNvSpPr/>
            <p:nvPr/>
          </p:nvSpPr>
          <p:spPr>
            <a:xfrm>
              <a:off x="813492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252" name="tx1252"/>
            <p:cNvSpPr/>
            <p:nvPr/>
          </p:nvSpPr>
          <p:spPr>
            <a:xfrm>
              <a:off x="844845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253" name="tx1253"/>
            <p:cNvSpPr/>
            <p:nvPr/>
          </p:nvSpPr>
          <p:spPr>
            <a:xfrm>
              <a:off x="876198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254" name="tx1254"/>
            <p:cNvSpPr/>
            <p:nvPr/>
          </p:nvSpPr>
          <p:spPr>
            <a:xfrm>
              <a:off x="1090436" y="5570241"/>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1255" name="tx1255"/>
            <p:cNvSpPr/>
            <p:nvPr/>
          </p:nvSpPr>
          <p:spPr>
            <a:xfrm>
              <a:off x="919699" y="538926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1256" name="tx1256"/>
            <p:cNvSpPr/>
            <p:nvPr/>
          </p:nvSpPr>
          <p:spPr>
            <a:xfrm>
              <a:off x="1129454" y="5208281"/>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1257" name="tx1257"/>
            <p:cNvSpPr/>
            <p:nvPr/>
          </p:nvSpPr>
          <p:spPr>
            <a:xfrm>
              <a:off x="919563" y="50029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1258" name="tx1258"/>
            <p:cNvSpPr/>
            <p:nvPr/>
          </p:nvSpPr>
          <p:spPr>
            <a:xfrm>
              <a:off x="686548" y="4818626"/>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1259" name="tx1259"/>
            <p:cNvSpPr/>
            <p:nvPr/>
          </p:nvSpPr>
          <p:spPr>
            <a:xfrm>
              <a:off x="1121746" y="4665341"/>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1260" name="tx1260"/>
            <p:cNvSpPr/>
            <p:nvPr/>
          </p:nvSpPr>
          <p:spPr>
            <a:xfrm>
              <a:off x="616561" y="4484360"/>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1261" name="tx1261"/>
            <p:cNvSpPr/>
            <p:nvPr/>
          </p:nvSpPr>
          <p:spPr>
            <a:xfrm>
              <a:off x="655647" y="4277391"/>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1262" name="tx1262"/>
            <p:cNvSpPr/>
            <p:nvPr/>
          </p:nvSpPr>
          <p:spPr>
            <a:xfrm>
              <a:off x="981773" y="4124174"/>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1263" name="tx1263"/>
            <p:cNvSpPr/>
            <p:nvPr/>
          </p:nvSpPr>
          <p:spPr>
            <a:xfrm>
              <a:off x="1090573" y="3915431"/>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1264" name="tx1264"/>
            <p:cNvSpPr/>
            <p:nvPr/>
          </p:nvSpPr>
          <p:spPr>
            <a:xfrm>
              <a:off x="1005034" y="3762214"/>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1265" name="tx1265"/>
            <p:cNvSpPr/>
            <p:nvPr/>
          </p:nvSpPr>
          <p:spPr>
            <a:xfrm>
              <a:off x="1168267" y="3581234"/>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1266" name="tx1266"/>
            <p:cNvSpPr/>
            <p:nvPr/>
          </p:nvSpPr>
          <p:spPr>
            <a:xfrm>
              <a:off x="1105989" y="337249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1267" name="tx1267"/>
            <p:cNvSpPr/>
            <p:nvPr/>
          </p:nvSpPr>
          <p:spPr>
            <a:xfrm>
              <a:off x="508103" y="3217500"/>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1268" name="tx1268"/>
            <p:cNvSpPr/>
            <p:nvPr/>
          </p:nvSpPr>
          <p:spPr>
            <a:xfrm>
              <a:off x="1106125" y="3008825"/>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1269" name="tx1269"/>
            <p:cNvSpPr/>
            <p:nvPr/>
          </p:nvSpPr>
          <p:spPr>
            <a:xfrm>
              <a:off x="624474" y="285554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1270" name="tx1270"/>
            <p:cNvSpPr/>
            <p:nvPr/>
          </p:nvSpPr>
          <p:spPr>
            <a:xfrm>
              <a:off x="1020450" y="2674560"/>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1271" name="tx1271"/>
            <p:cNvSpPr/>
            <p:nvPr/>
          </p:nvSpPr>
          <p:spPr>
            <a:xfrm>
              <a:off x="935047" y="2467591"/>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1272" name="tx1272"/>
            <p:cNvSpPr/>
            <p:nvPr/>
          </p:nvSpPr>
          <p:spPr>
            <a:xfrm>
              <a:off x="624611" y="2288248"/>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1273" name="tx1273"/>
            <p:cNvSpPr/>
            <p:nvPr/>
          </p:nvSpPr>
          <p:spPr>
            <a:xfrm>
              <a:off x="601350" y="2133393"/>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1274" name="tx1274"/>
            <p:cNvSpPr/>
            <p:nvPr/>
          </p:nvSpPr>
          <p:spPr>
            <a:xfrm>
              <a:off x="989686" y="1952413"/>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1275" name="tx1275"/>
            <p:cNvSpPr/>
            <p:nvPr/>
          </p:nvSpPr>
          <p:spPr>
            <a:xfrm>
              <a:off x="942892" y="1771433"/>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1276" name="tx1276"/>
            <p:cNvSpPr/>
            <p:nvPr/>
          </p:nvSpPr>
          <p:spPr>
            <a:xfrm>
              <a:off x="935252" y="1588679"/>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1277" name="tx1277"/>
            <p:cNvSpPr/>
            <p:nvPr/>
          </p:nvSpPr>
          <p:spPr>
            <a:xfrm>
              <a:off x="911855" y="1409473"/>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1278" name="tx1278"/>
            <p:cNvSpPr/>
            <p:nvPr/>
          </p:nvSpPr>
          <p:spPr>
            <a:xfrm>
              <a:off x="1012947" y="1228493"/>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1279" name="tx1279"/>
            <p:cNvSpPr/>
            <p:nvPr/>
          </p:nvSpPr>
          <p:spPr>
            <a:xfrm>
              <a:off x="1036275" y="1049150"/>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1280" name="tx1280"/>
            <p:cNvSpPr/>
            <p:nvPr/>
          </p:nvSpPr>
          <p:spPr>
            <a:xfrm>
              <a:off x="3443827"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281" name="pic1281"/>
            <p:cNvPicPr/>
            <p:nvPr/>
          </p:nvPicPr>
          <p:blipFill>
            <a:blip r:embed="rId2" cstate="print"/>
            <a:stretch>
              <a:fillRect/>
            </a:stretch>
          </p:blipFill>
          <p:spPr>
            <a:xfrm>
              <a:off x="4957620" y="5941007"/>
              <a:ext cx="2160000" cy="219455"/>
            </a:xfrm>
            <a:prstGeom prst="rect">
              <a:avLst/>
            </a:prstGeom>
          </p:spPr>
        </p:pic>
        <p:sp>
          <p:nvSpPr>
            <p:cNvPr id="1282" name="pl1282"/>
            <p:cNvSpPr/>
            <p:nvPr/>
          </p:nvSpPr>
          <p:spPr>
            <a:xfrm>
              <a:off x="4961220"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83" name="pl1283"/>
            <p:cNvSpPr/>
            <p:nvPr/>
          </p:nvSpPr>
          <p:spPr>
            <a:xfrm>
              <a:off x="623137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84" name="pl1284"/>
            <p:cNvSpPr/>
            <p:nvPr/>
          </p:nvSpPr>
          <p:spPr>
            <a:xfrm>
              <a:off x="644665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85" name="pl1285"/>
            <p:cNvSpPr/>
            <p:nvPr/>
          </p:nvSpPr>
          <p:spPr>
            <a:xfrm>
              <a:off x="666193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86" name="pl1286"/>
            <p:cNvSpPr/>
            <p:nvPr/>
          </p:nvSpPr>
          <p:spPr>
            <a:xfrm>
              <a:off x="687721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87" name="pl1287"/>
            <p:cNvSpPr/>
            <p:nvPr/>
          </p:nvSpPr>
          <p:spPr>
            <a:xfrm>
              <a:off x="7114020"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288" name="pl1288"/>
            <p:cNvSpPr/>
            <p:nvPr/>
          </p:nvSpPr>
          <p:spPr>
            <a:xfrm>
              <a:off x="4961220"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89" name="pl1289"/>
            <p:cNvSpPr/>
            <p:nvPr/>
          </p:nvSpPr>
          <p:spPr>
            <a:xfrm>
              <a:off x="623137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90" name="pl1290"/>
            <p:cNvSpPr/>
            <p:nvPr/>
          </p:nvSpPr>
          <p:spPr>
            <a:xfrm>
              <a:off x="644665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91" name="pl1291"/>
            <p:cNvSpPr/>
            <p:nvPr/>
          </p:nvSpPr>
          <p:spPr>
            <a:xfrm>
              <a:off x="666193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92" name="pl1292"/>
            <p:cNvSpPr/>
            <p:nvPr/>
          </p:nvSpPr>
          <p:spPr>
            <a:xfrm>
              <a:off x="687721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93" name="pl1293"/>
            <p:cNvSpPr/>
            <p:nvPr/>
          </p:nvSpPr>
          <p:spPr>
            <a:xfrm>
              <a:off x="7114020"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294" name="tx1294"/>
            <p:cNvSpPr/>
            <p:nvPr/>
          </p:nvSpPr>
          <p:spPr>
            <a:xfrm>
              <a:off x="4930142"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295" name="tx1295"/>
            <p:cNvSpPr/>
            <p:nvPr/>
          </p:nvSpPr>
          <p:spPr>
            <a:xfrm>
              <a:off x="6169216"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296" name="tx1296"/>
            <p:cNvSpPr/>
            <p:nvPr/>
          </p:nvSpPr>
          <p:spPr>
            <a:xfrm>
              <a:off x="6384496"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297" name="tx1297"/>
            <p:cNvSpPr/>
            <p:nvPr/>
          </p:nvSpPr>
          <p:spPr>
            <a:xfrm>
              <a:off x="6599776"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298" name="tx1298"/>
            <p:cNvSpPr/>
            <p:nvPr/>
          </p:nvSpPr>
          <p:spPr>
            <a:xfrm>
              <a:off x="6815056"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299" name="tx1299"/>
            <p:cNvSpPr/>
            <p:nvPr/>
          </p:nvSpPr>
          <p:spPr>
            <a:xfrm>
              <a:off x="7020786"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300" name="tx1300"/>
            <p:cNvSpPr/>
            <p:nvPr/>
          </p:nvSpPr>
          <p:spPr>
            <a:xfrm>
              <a:off x="1487037" y="398022"/>
              <a:ext cx="34011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LICs, 2000-2023</a:t>
              </a:r>
            </a:p>
          </p:txBody>
        </p:sp>
        <p:sp>
          <p:nvSpPr>
            <p:cNvPr id="1301" name="tx130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02" name="tx1302"/>
            <p:cNvSpPr/>
            <p:nvPr/>
          </p:nvSpPr>
          <p:spPr>
            <a:xfrm>
              <a:off x="4371650" y="6568567"/>
              <a:ext cx="47027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MCV1 coverage across all years.</a:t>
              </a:r>
            </a:p>
          </p:txBody>
        </p:sp>
      </p:grpSp>
      <p:sp>
        <p:nvSpPr>
          <p:cNvPr id="13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MCV1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DPRK had the highest crude average MCV1 coverage (93%) and Chad had the lowest (40%).
Over the last 5 years (2019-2023), 1 country maintained MCV1 coverage of at least 90% (Eritrea).
There were 4 countries with MCV1 coverage consistently below 60% over the last 5 years (Afghanistan, CAR, Somalia, and Yemen).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610014"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136601"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663188"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89776"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541402" y="5712990"/>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9" name="pl9"/>
            <p:cNvSpPr/>
            <p:nvPr/>
          </p:nvSpPr>
          <p:spPr>
            <a:xfrm>
              <a:off x="1541402" y="5515616"/>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0" name="pl10"/>
            <p:cNvSpPr/>
            <p:nvPr/>
          </p:nvSpPr>
          <p:spPr>
            <a:xfrm>
              <a:off x="1541402" y="5318242"/>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1" name="pl11"/>
            <p:cNvSpPr/>
            <p:nvPr/>
          </p:nvSpPr>
          <p:spPr>
            <a:xfrm>
              <a:off x="1541402" y="5120869"/>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2" name="pl12"/>
            <p:cNvSpPr/>
            <p:nvPr/>
          </p:nvSpPr>
          <p:spPr>
            <a:xfrm>
              <a:off x="1541402" y="4923495"/>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3" name="pl13"/>
            <p:cNvSpPr/>
            <p:nvPr/>
          </p:nvSpPr>
          <p:spPr>
            <a:xfrm>
              <a:off x="1541402" y="4726121"/>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4" name="pl14"/>
            <p:cNvSpPr/>
            <p:nvPr/>
          </p:nvSpPr>
          <p:spPr>
            <a:xfrm>
              <a:off x="1541402" y="4528747"/>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5" name="pl15"/>
            <p:cNvSpPr/>
            <p:nvPr/>
          </p:nvSpPr>
          <p:spPr>
            <a:xfrm>
              <a:off x="1541402" y="4331373"/>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6" name="pl16"/>
            <p:cNvSpPr/>
            <p:nvPr/>
          </p:nvSpPr>
          <p:spPr>
            <a:xfrm>
              <a:off x="1541402" y="4133999"/>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7" name="pl17"/>
            <p:cNvSpPr/>
            <p:nvPr/>
          </p:nvSpPr>
          <p:spPr>
            <a:xfrm>
              <a:off x="1541402" y="3936625"/>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8" name="pl18"/>
            <p:cNvSpPr/>
            <p:nvPr/>
          </p:nvSpPr>
          <p:spPr>
            <a:xfrm>
              <a:off x="1541402" y="3739251"/>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19" name="pl19"/>
            <p:cNvSpPr/>
            <p:nvPr/>
          </p:nvSpPr>
          <p:spPr>
            <a:xfrm>
              <a:off x="1541402" y="3541877"/>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0" name="pl20"/>
            <p:cNvSpPr/>
            <p:nvPr/>
          </p:nvSpPr>
          <p:spPr>
            <a:xfrm>
              <a:off x="1541402" y="3344503"/>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1" name="pl21"/>
            <p:cNvSpPr/>
            <p:nvPr/>
          </p:nvSpPr>
          <p:spPr>
            <a:xfrm>
              <a:off x="1541402" y="3147129"/>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2" name="pl22"/>
            <p:cNvSpPr/>
            <p:nvPr/>
          </p:nvSpPr>
          <p:spPr>
            <a:xfrm>
              <a:off x="1541402" y="2949755"/>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3" name="pl23"/>
            <p:cNvSpPr/>
            <p:nvPr/>
          </p:nvSpPr>
          <p:spPr>
            <a:xfrm>
              <a:off x="1541402" y="2752381"/>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4" name="pl24"/>
            <p:cNvSpPr/>
            <p:nvPr/>
          </p:nvSpPr>
          <p:spPr>
            <a:xfrm>
              <a:off x="1541402" y="2555007"/>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5" name="pl25"/>
            <p:cNvSpPr/>
            <p:nvPr/>
          </p:nvSpPr>
          <p:spPr>
            <a:xfrm>
              <a:off x="1541402" y="2357633"/>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6" name="pl26"/>
            <p:cNvSpPr/>
            <p:nvPr/>
          </p:nvSpPr>
          <p:spPr>
            <a:xfrm>
              <a:off x="1541402" y="2160259"/>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7" name="pl27"/>
            <p:cNvSpPr/>
            <p:nvPr/>
          </p:nvSpPr>
          <p:spPr>
            <a:xfrm>
              <a:off x="1541402" y="1962885"/>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8" name="pl28"/>
            <p:cNvSpPr/>
            <p:nvPr/>
          </p:nvSpPr>
          <p:spPr>
            <a:xfrm>
              <a:off x="1541402" y="1765511"/>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29" name="pl29"/>
            <p:cNvSpPr/>
            <p:nvPr/>
          </p:nvSpPr>
          <p:spPr>
            <a:xfrm>
              <a:off x="1541402" y="1568138"/>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30" name="pl30"/>
            <p:cNvSpPr/>
            <p:nvPr/>
          </p:nvSpPr>
          <p:spPr>
            <a:xfrm>
              <a:off x="1541402" y="1370764"/>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31" name="pl31"/>
            <p:cNvSpPr/>
            <p:nvPr/>
          </p:nvSpPr>
          <p:spPr>
            <a:xfrm>
              <a:off x="1541402" y="1173390"/>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32" name="pl32"/>
            <p:cNvSpPr/>
            <p:nvPr/>
          </p:nvSpPr>
          <p:spPr>
            <a:xfrm>
              <a:off x="1541402" y="976016"/>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33" name="pl33"/>
            <p:cNvSpPr/>
            <p:nvPr/>
          </p:nvSpPr>
          <p:spPr>
            <a:xfrm>
              <a:off x="1541402" y="778642"/>
              <a:ext cx="6716984" cy="0"/>
            </a:xfrm>
            <a:custGeom>
              <a:avLst/>
              <a:pathLst>
                <a:path w="6716984" h="0">
                  <a:moveTo>
                    <a:pt x="0" y="0"/>
                  </a:moveTo>
                  <a:lnTo>
                    <a:pt x="6716984" y="0"/>
                  </a:lnTo>
                  <a:lnTo>
                    <a:pt x="6716984" y="0"/>
                  </a:lnTo>
                </a:path>
              </a:pathLst>
            </a:custGeom>
            <a:ln w="13550" cap="flat">
              <a:solidFill>
                <a:srgbClr val="EBEBEB">
                  <a:alpha val="100000"/>
                </a:srgbClr>
              </a:solidFill>
              <a:prstDash val="solid"/>
              <a:round/>
            </a:ln>
          </p:spPr>
          <p:txBody>
            <a:bodyPr/>
            <a:lstStyle/>
            <a:p/>
          </p:txBody>
        </p:sp>
        <p:sp>
          <p:nvSpPr>
            <p:cNvPr id="34" name="pl34"/>
            <p:cNvSpPr/>
            <p:nvPr/>
          </p:nvSpPr>
          <p:spPr>
            <a:xfrm>
              <a:off x="1846720"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3373307"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4899895"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426482"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953069"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59244" y="778642"/>
              <a:ext cx="732761" cy="0"/>
            </a:xfrm>
            <a:custGeom>
              <a:avLst/>
              <a:pathLst>
                <a:path w="732761" h="0">
                  <a:moveTo>
                    <a:pt x="0" y="0"/>
                  </a:moveTo>
                  <a:lnTo>
                    <a:pt x="427444" y="0"/>
                  </a:lnTo>
                  <a:lnTo>
                    <a:pt x="549571" y="0"/>
                  </a:lnTo>
                  <a:lnTo>
                    <a:pt x="549571" y="0"/>
                  </a:lnTo>
                  <a:lnTo>
                    <a:pt x="732761" y="0"/>
                  </a:lnTo>
                </a:path>
              </a:pathLst>
            </a:custGeom>
            <a:ln w="108405" cap="flat">
              <a:solidFill>
                <a:srgbClr val="E8E8E8">
                  <a:alpha val="100000"/>
                </a:srgbClr>
              </a:solidFill>
              <a:prstDash val="solid"/>
              <a:round/>
            </a:ln>
          </p:spPr>
          <p:txBody>
            <a:bodyPr/>
            <a:lstStyle/>
            <a:p/>
          </p:txBody>
        </p:sp>
        <p:sp>
          <p:nvSpPr>
            <p:cNvPr id="40" name="pl40"/>
            <p:cNvSpPr/>
            <p:nvPr/>
          </p:nvSpPr>
          <p:spPr>
            <a:xfrm>
              <a:off x="7220307" y="976016"/>
              <a:ext cx="366380" cy="0"/>
            </a:xfrm>
            <a:custGeom>
              <a:avLst/>
              <a:pathLst>
                <a:path w="366380" h="0">
                  <a:moveTo>
                    <a:pt x="0" y="0"/>
                  </a:moveTo>
                  <a:lnTo>
                    <a:pt x="0" y="0"/>
                  </a:lnTo>
                  <a:lnTo>
                    <a:pt x="0" y="0"/>
                  </a:lnTo>
                  <a:lnTo>
                    <a:pt x="183190" y="0"/>
                  </a:lnTo>
                  <a:lnTo>
                    <a:pt x="366380" y="0"/>
                  </a:lnTo>
                </a:path>
              </a:pathLst>
            </a:custGeom>
            <a:ln w="108405" cap="flat">
              <a:solidFill>
                <a:srgbClr val="E8E8E8">
                  <a:alpha val="100000"/>
                </a:srgbClr>
              </a:solidFill>
              <a:prstDash val="solid"/>
              <a:round/>
            </a:ln>
          </p:spPr>
          <p:txBody>
            <a:bodyPr/>
            <a:lstStyle/>
            <a:p/>
          </p:txBody>
        </p:sp>
        <p:sp>
          <p:nvSpPr>
            <p:cNvPr id="41" name="pl41"/>
            <p:cNvSpPr/>
            <p:nvPr/>
          </p:nvSpPr>
          <p:spPr>
            <a:xfrm>
              <a:off x="7525625" y="1173390"/>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2" name="pl42"/>
            <p:cNvSpPr/>
            <p:nvPr/>
          </p:nvSpPr>
          <p:spPr>
            <a:xfrm>
              <a:off x="7159244" y="1370764"/>
              <a:ext cx="366380" cy="0"/>
            </a:xfrm>
            <a:custGeom>
              <a:avLst/>
              <a:pathLst>
                <a:path w="366380" h="0">
                  <a:moveTo>
                    <a:pt x="0" y="0"/>
                  </a:moveTo>
                  <a:lnTo>
                    <a:pt x="122126" y="0"/>
                  </a:lnTo>
                  <a:lnTo>
                    <a:pt x="183190" y="0"/>
                  </a:lnTo>
                  <a:lnTo>
                    <a:pt x="305317" y="0"/>
                  </a:lnTo>
                  <a:lnTo>
                    <a:pt x="366380" y="0"/>
                  </a:lnTo>
                </a:path>
              </a:pathLst>
            </a:custGeom>
            <a:ln w="108405" cap="flat">
              <a:solidFill>
                <a:srgbClr val="E8E8E8">
                  <a:alpha val="100000"/>
                </a:srgbClr>
              </a:solidFill>
              <a:prstDash val="solid"/>
              <a:round/>
            </a:ln>
          </p:spPr>
          <p:txBody>
            <a:bodyPr/>
            <a:lstStyle/>
            <a:p/>
          </p:txBody>
        </p:sp>
        <p:sp>
          <p:nvSpPr>
            <p:cNvPr id="43" name="pl43"/>
            <p:cNvSpPr/>
            <p:nvPr/>
          </p:nvSpPr>
          <p:spPr>
            <a:xfrm>
              <a:off x="7159244" y="1568138"/>
              <a:ext cx="366380" cy="0"/>
            </a:xfrm>
            <a:custGeom>
              <a:avLst/>
              <a:pathLst>
                <a:path w="366380" h="0">
                  <a:moveTo>
                    <a:pt x="0" y="0"/>
                  </a:moveTo>
                  <a:lnTo>
                    <a:pt x="0" y="0"/>
                  </a:lnTo>
                  <a:lnTo>
                    <a:pt x="183190" y="0"/>
                  </a:lnTo>
                  <a:lnTo>
                    <a:pt x="183190" y="0"/>
                  </a:lnTo>
                  <a:lnTo>
                    <a:pt x="366380" y="0"/>
                  </a:lnTo>
                </a:path>
              </a:pathLst>
            </a:custGeom>
            <a:ln w="108405" cap="flat">
              <a:solidFill>
                <a:srgbClr val="E8E8E8">
                  <a:alpha val="100000"/>
                </a:srgbClr>
              </a:solidFill>
              <a:prstDash val="solid"/>
              <a:round/>
            </a:ln>
          </p:spPr>
          <p:txBody>
            <a:bodyPr/>
            <a:lstStyle/>
            <a:p/>
          </p:txBody>
        </p:sp>
        <p:sp>
          <p:nvSpPr>
            <p:cNvPr id="44" name="pl44"/>
            <p:cNvSpPr/>
            <p:nvPr/>
          </p:nvSpPr>
          <p:spPr>
            <a:xfrm>
              <a:off x="6853927" y="1765511"/>
              <a:ext cx="610634" cy="0"/>
            </a:xfrm>
            <a:custGeom>
              <a:avLst/>
              <a:pathLst>
                <a:path w="610634" h="0">
                  <a:moveTo>
                    <a:pt x="0" y="0"/>
                  </a:moveTo>
                  <a:lnTo>
                    <a:pt x="305317" y="0"/>
                  </a:lnTo>
                  <a:lnTo>
                    <a:pt x="488507" y="0"/>
                  </a:lnTo>
                  <a:lnTo>
                    <a:pt x="488507" y="0"/>
                  </a:lnTo>
                  <a:lnTo>
                    <a:pt x="610634" y="0"/>
                  </a:lnTo>
                </a:path>
              </a:pathLst>
            </a:custGeom>
            <a:ln w="108405" cap="flat">
              <a:solidFill>
                <a:srgbClr val="E8E8E8">
                  <a:alpha val="100000"/>
                </a:srgbClr>
              </a:solidFill>
              <a:prstDash val="solid"/>
              <a:round/>
            </a:ln>
          </p:spPr>
          <p:txBody>
            <a:bodyPr/>
            <a:lstStyle/>
            <a:p/>
          </p:txBody>
        </p:sp>
        <p:sp>
          <p:nvSpPr>
            <p:cNvPr id="45" name="pl45"/>
            <p:cNvSpPr/>
            <p:nvPr/>
          </p:nvSpPr>
          <p:spPr>
            <a:xfrm>
              <a:off x="7098181" y="1962885"/>
              <a:ext cx="366380" cy="0"/>
            </a:xfrm>
            <a:custGeom>
              <a:avLst/>
              <a:pathLst>
                <a:path w="366380" h="0">
                  <a:moveTo>
                    <a:pt x="0" y="0"/>
                  </a:moveTo>
                  <a:lnTo>
                    <a:pt x="183190" y="0"/>
                  </a:lnTo>
                  <a:lnTo>
                    <a:pt x="244253" y="0"/>
                  </a:lnTo>
                  <a:lnTo>
                    <a:pt x="244253" y="0"/>
                  </a:lnTo>
                  <a:lnTo>
                    <a:pt x="366380" y="0"/>
                  </a:lnTo>
                </a:path>
              </a:pathLst>
            </a:custGeom>
            <a:ln w="108405" cap="flat">
              <a:solidFill>
                <a:srgbClr val="E8E8E8">
                  <a:alpha val="100000"/>
                </a:srgbClr>
              </a:solidFill>
              <a:prstDash val="solid"/>
              <a:round/>
            </a:ln>
          </p:spPr>
          <p:txBody>
            <a:bodyPr/>
            <a:lstStyle/>
            <a:p/>
          </p:txBody>
        </p:sp>
        <p:sp>
          <p:nvSpPr>
            <p:cNvPr id="46" name="pl46"/>
            <p:cNvSpPr/>
            <p:nvPr/>
          </p:nvSpPr>
          <p:spPr>
            <a:xfrm>
              <a:off x="5388403" y="2160259"/>
              <a:ext cx="1465523" cy="0"/>
            </a:xfrm>
            <a:custGeom>
              <a:avLst/>
              <a:pathLst>
                <a:path w="1465523" h="0">
                  <a:moveTo>
                    <a:pt x="0" y="0"/>
                  </a:moveTo>
                  <a:lnTo>
                    <a:pt x="183190" y="0"/>
                  </a:lnTo>
                  <a:lnTo>
                    <a:pt x="610634" y="0"/>
                  </a:lnTo>
                  <a:lnTo>
                    <a:pt x="1282333" y="0"/>
                  </a:lnTo>
                  <a:lnTo>
                    <a:pt x="1465523" y="0"/>
                  </a:lnTo>
                </a:path>
              </a:pathLst>
            </a:custGeom>
            <a:ln w="108405" cap="flat">
              <a:solidFill>
                <a:srgbClr val="E8E8E8">
                  <a:alpha val="100000"/>
                </a:srgbClr>
              </a:solidFill>
              <a:prstDash val="solid"/>
              <a:round/>
            </a:ln>
          </p:spPr>
          <p:txBody>
            <a:bodyPr/>
            <a:lstStyle/>
            <a:p/>
          </p:txBody>
        </p:sp>
        <p:sp>
          <p:nvSpPr>
            <p:cNvPr id="47" name="pl47"/>
            <p:cNvSpPr/>
            <p:nvPr/>
          </p:nvSpPr>
          <p:spPr>
            <a:xfrm>
              <a:off x="6365419" y="2357633"/>
              <a:ext cx="671698" cy="0"/>
            </a:xfrm>
            <a:custGeom>
              <a:avLst/>
              <a:pathLst>
                <a:path w="671698" h="0">
                  <a:moveTo>
                    <a:pt x="0" y="0"/>
                  </a:moveTo>
                  <a:lnTo>
                    <a:pt x="305317" y="0"/>
                  </a:lnTo>
                  <a:lnTo>
                    <a:pt x="366380" y="0"/>
                  </a:lnTo>
                  <a:lnTo>
                    <a:pt x="488507" y="0"/>
                  </a:lnTo>
                  <a:lnTo>
                    <a:pt x="671698" y="0"/>
                  </a:lnTo>
                </a:path>
              </a:pathLst>
            </a:custGeom>
            <a:ln w="108405" cap="flat">
              <a:solidFill>
                <a:srgbClr val="E8E8E8">
                  <a:alpha val="100000"/>
                </a:srgbClr>
              </a:solidFill>
              <a:prstDash val="solid"/>
              <a:round/>
            </a:ln>
          </p:spPr>
          <p:txBody>
            <a:bodyPr/>
            <a:lstStyle/>
            <a:p/>
          </p:txBody>
        </p:sp>
        <p:sp>
          <p:nvSpPr>
            <p:cNvPr id="48" name="pl48"/>
            <p:cNvSpPr/>
            <p:nvPr/>
          </p:nvSpPr>
          <p:spPr>
            <a:xfrm>
              <a:off x="5815847" y="2555007"/>
              <a:ext cx="915952" cy="0"/>
            </a:xfrm>
            <a:custGeom>
              <a:avLst/>
              <a:pathLst>
                <a:path w="915952" h="0">
                  <a:moveTo>
                    <a:pt x="0" y="0"/>
                  </a:moveTo>
                  <a:lnTo>
                    <a:pt x="854888" y="0"/>
                  </a:lnTo>
                  <a:lnTo>
                    <a:pt x="854888" y="0"/>
                  </a:lnTo>
                  <a:lnTo>
                    <a:pt x="915952" y="0"/>
                  </a:lnTo>
                  <a:lnTo>
                    <a:pt x="915952" y="0"/>
                  </a:lnTo>
                </a:path>
              </a:pathLst>
            </a:custGeom>
            <a:ln w="108405" cap="flat">
              <a:solidFill>
                <a:srgbClr val="E8E8E8">
                  <a:alpha val="100000"/>
                </a:srgbClr>
              </a:solidFill>
              <a:prstDash val="solid"/>
              <a:round/>
            </a:ln>
          </p:spPr>
          <p:txBody>
            <a:bodyPr/>
            <a:lstStyle/>
            <a:p/>
          </p:txBody>
        </p:sp>
        <p:sp>
          <p:nvSpPr>
            <p:cNvPr id="49" name="pl49"/>
            <p:cNvSpPr/>
            <p:nvPr/>
          </p:nvSpPr>
          <p:spPr>
            <a:xfrm>
              <a:off x="5022022" y="2752381"/>
              <a:ext cx="1465523" cy="0"/>
            </a:xfrm>
            <a:custGeom>
              <a:avLst/>
              <a:pathLst>
                <a:path w="1465523" h="0">
                  <a:moveTo>
                    <a:pt x="0" y="0"/>
                  </a:moveTo>
                  <a:lnTo>
                    <a:pt x="1099142" y="0"/>
                  </a:lnTo>
                  <a:lnTo>
                    <a:pt x="1099142" y="0"/>
                  </a:lnTo>
                  <a:lnTo>
                    <a:pt x="1343396" y="0"/>
                  </a:lnTo>
                  <a:lnTo>
                    <a:pt x="1465523" y="0"/>
                  </a:lnTo>
                </a:path>
              </a:pathLst>
            </a:custGeom>
            <a:ln w="108405" cap="flat">
              <a:solidFill>
                <a:srgbClr val="E8E8E8">
                  <a:alpha val="100000"/>
                </a:srgbClr>
              </a:solidFill>
              <a:prstDash val="solid"/>
              <a:round/>
            </a:ln>
          </p:spPr>
          <p:txBody>
            <a:bodyPr/>
            <a:lstStyle/>
            <a:p/>
          </p:txBody>
        </p:sp>
        <p:sp>
          <p:nvSpPr>
            <p:cNvPr id="50" name="pl50"/>
            <p:cNvSpPr/>
            <p:nvPr/>
          </p:nvSpPr>
          <p:spPr>
            <a:xfrm>
              <a:off x="5632657" y="2949755"/>
              <a:ext cx="671698" cy="0"/>
            </a:xfrm>
            <a:custGeom>
              <a:avLst/>
              <a:pathLst>
                <a:path w="671698" h="0">
                  <a:moveTo>
                    <a:pt x="0" y="0"/>
                  </a:moveTo>
                  <a:lnTo>
                    <a:pt x="549571" y="0"/>
                  </a:lnTo>
                  <a:lnTo>
                    <a:pt x="610634" y="0"/>
                  </a:lnTo>
                  <a:lnTo>
                    <a:pt x="671698" y="0"/>
                  </a:lnTo>
                  <a:lnTo>
                    <a:pt x="671698" y="0"/>
                  </a:lnTo>
                </a:path>
              </a:pathLst>
            </a:custGeom>
            <a:ln w="108405" cap="flat">
              <a:solidFill>
                <a:srgbClr val="E8E8E8">
                  <a:alpha val="100000"/>
                </a:srgbClr>
              </a:solidFill>
              <a:prstDash val="solid"/>
              <a:round/>
            </a:ln>
          </p:spPr>
          <p:txBody>
            <a:bodyPr/>
            <a:lstStyle/>
            <a:p/>
          </p:txBody>
        </p:sp>
        <p:sp>
          <p:nvSpPr>
            <p:cNvPr id="51" name="pl51"/>
            <p:cNvSpPr/>
            <p:nvPr/>
          </p:nvSpPr>
          <p:spPr>
            <a:xfrm>
              <a:off x="5693720" y="3147129"/>
              <a:ext cx="977015" cy="0"/>
            </a:xfrm>
            <a:custGeom>
              <a:avLst/>
              <a:pathLst>
                <a:path w="977015" h="0">
                  <a:moveTo>
                    <a:pt x="0" y="0"/>
                  </a:moveTo>
                  <a:lnTo>
                    <a:pt x="549571" y="0"/>
                  </a:lnTo>
                  <a:lnTo>
                    <a:pt x="549571" y="0"/>
                  </a:lnTo>
                  <a:lnTo>
                    <a:pt x="732761" y="0"/>
                  </a:lnTo>
                  <a:lnTo>
                    <a:pt x="977015" y="0"/>
                  </a:lnTo>
                </a:path>
              </a:pathLst>
            </a:custGeom>
            <a:ln w="108405" cap="flat">
              <a:solidFill>
                <a:srgbClr val="E8E8E8">
                  <a:alpha val="100000"/>
                </a:srgbClr>
              </a:solidFill>
              <a:prstDash val="solid"/>
              <a:round/>
            </a:ln>
          </p:spPr>
          <p:txBody>
            <a:bodyPr/>
            <a:lstStyle/>
            <a:p/>
          </p:txBody>
        </p:sp>
        <p:sp>
          <p:nvSpPr>
            <p:cNvPr id="52" name="pl52"/>
            <p:cNvSpPr/>
            <p:nvPr/>
          </p:nvSpPr>
          <p:spPr>
            <a:xfrm>
              <a:off x="5815847" y="3344503"/>
              <a:ext cx="549571" cy="0"/>
            </a:xfrm>
            <a:custGeom>
              <a:avLst/>
              <a:pathLst>
                <a:path w="549571" h="0">
                  <a:moveTo>
                    <a:pt x="0" y="0"/>
                  </a:moveTo>
                  <a:lnTo>
                    <a:pt x="244253" y="0"/>
                  </a:lnTo>
                  <a:lnTo>
                    <a:pt x="427444" y="0"/>
                  </a:lnTo>
                  <a:lnTo>
                    <a:pt x="427444" y="0"/>
                  </a:lnTo>
                  <a:lnTo>
                    <a:pt x="549571" y="0"/>
                  </a:lnTo>
                </a:path>
              </a:pathLst>
            </a:custGeom>
            <a:ln w="108405" cap="flat">
              <a:solidFill>
                <a:srgbClr val="E8E8E8">
                  <a:alpha val="100000"/>
                </a:srgbClr>
              </a:solidFill>
              <a:prstDash val="solid"/>
              <a:round/>
            </a:ln>
          </p:spPr>
          <p:txBody>
            <a:bodyPr/>
            <a:lstStyle/>
            <a:p/>
          </p:txBody>
        </p:sp>
        <p:sp>
          <p:nvSpPr>
            <p:cNvPr id="53" name="pl53"/>
            <p:cNvSpPr/>
            <p:nvPr/>
          </p:nvSpPr>
          <p:spPr>
            <a:xfrm>
              <a:off x="6060101" y="3541877"/>
              <a:ext cx="366380" cy="0"/>
            </a:xfrm>
            <a:custGeom>
              <a:avLst/>
              <a:pathLst>
                <a:path w="366380" h="0">
                  <a:moveTo>
                    <a:pt x="0" y="0"/>
                  </a:moveTo>
                  <a:lnTo>
                    <a:pt x="61063" y="0"/>
                  </a:lnTo>
                  <a:lnTo>
                    <a:pt x="122126" y="0"/>
                  </a:lnTo>
                  <a:lnTo>
                    <a:pt x="183190" y="0"/>
                  </a:lnTo>
                  <a:lnTo>
                    <a:pt x="366380" y="0"/>
                  </a:lnTo>
                </a:path>
              </a:pathLst>
            </a:custGeom>
            <a:ln w="108405" cap="flat">
              <a:solidFill>
                <a:srgbClr val="E8E8E8">
                  <a:alpha val="100000"/>
                </a:srgbClr>
              </a:solidFill>
              <a:prstDash val="solid"/>
              <a:round/>
            </a:ln>
          </p:spPr>
          <p:txBody>
            <a:bodyPr/>
            <a:lstStyle/>
            <a:p/>
          </p:txBody>
        </p:sp>
        <p:sp>
          <p:nvSpPr>
            <p:cNvPr id="54" name="pl54"/>
            <p:cNvSpPr/>
            <p:nvPr/>
          </p:nvSpPr>
          <p:spPr>
            <a:xfrm>
              <a:off x="5632657" y="3739251"/>
              <a:ext cx="1282333" cy="0"/>
            </a:xfrm>
            <a:custGeom>
              <a:avLst/>
              <a:pathLst>
                <a:path w="1282333" h="0">
                  <a:moveTo>
                    <a:pt x="0" y="0"/>
                  </a:moveTo>
                  <a:lnTo>
                    <a:pt x="61063" y="0"/>
                  </a:lnTo>
                  <a:lnTo>
                    <a:pt x="183190" y="0"/>
                  </a:lnTo>
                  <a:lnTo>
                    <a:pt x="671698" y="0"/>
                  </a:lnTo>
                  <a:lnTo>
                    <a:pt x="1282333" y="0"/>
                  </a:lnTo>
                </a:path>
              </a:pathLst>
            </a:custGeom>
            <a:ln w="108405" cap="flat">
              <a:solidFill>
                <a:srgbClr val="E8E8E8">
                  <a:alpha val="100000"/>
                </a:srgbClr>
              </a:solidFill>
              <a:prstDash val="solid"/>
              <a:round/>
            </a:ln>
          </p:spPr>
          <p:txBody>
            <a:bodyPr/>
            <a:lstStyle/>
            <a:p/>
          </p:txBody>
        </p:sp>
        <p:sp>
          <p:nvSpPr>
            <p:cNvPr id="55" name="pl55"/>
            <p:cNvSpPr/>
            <p:nvPr/>
          </p:nvSpPr>
          <p:spPr>
            <a:xfrm>
              <a:off x="4289260" y="3936625"/>
              <a:ext cx="1404460" cy="0"/>
            </a:xfrm>
            <a:custGeom>
              <a:avLst/>
              <a:pathLst>
                <a:path w="1404460" h="0">
                  <a:moveTo>
                    <a:pt x="0" y="0"/>
                  </a:moveTo>
                  <a:lnTo>
                    <a:pt x="305317" y="0"/>
                  </a:lnTo>
                  <a:lnTo>
                    <a:pt x="793825" y="0"/>
                  </a:lnTo>
                  <a:lnTo>
                    <a:pt x="854888" y="0"/>
                  </a:lnTo>
                  <a:lnTo>
                    <a:pt x="1404460" y="0"/>
                  </a:lnTo>
                </a:path>
              </a:pathLst>
            </a:custGeom>
            <a:ln w="108405" cap="flat">
              <a:solidFill>
                <a:srgbClr val="E8E8E8">
                  <a:alpha val="100000"/>
                </a:srgbClr>
              </a:solidFill>
              <a:prstDash val="solid"/>
              <a:round/>
            </a:ln>
          </p:spPr>
          <p:txBody>
            <a:bodyPr/>
            <a:lstStyle/>
            <a:p/>
          </p:txBody>
        </p:sp>
        <p:sp>
          <p:nvSpPr>
            <p:cNvPr id="56" name="pl56"/>
            <p:cNvSpPr/>
            <p:nvPr/>
          </p:nvSpPr>
          <p:spPr>
            <a:xfrm>
              <a:off x="5083085" y="4133999"/>
              <a:ext cx="488507" cy="0"/>
            </a:xfrm>
            <a:custGeom>
              <a:avLst/>
              <a:pathLst>
                <a:path w="488507" h="0">
                  <a:moveTo>
                    <a:pt x="0" y="0"/>
                  </a:moveTo>
                  <a:lnTo>
                    <a:pt x="122126" y="0"/>
                  </a:lnTo>
                  <a:lnTo>
                    <a:pt x="244253" y="0"/>
                  </a:lnTo>
                  <a:lnTo>
                    <a:pt x="366380" y="0"/>
                  </a:lnTo>
                  <a:lnTo>
                    <a:pt x="488507" y="0"/>
                  </a:lnTo>
                </a:path>
              </a:pathLst>
            </a:custGeom>
            <a:ln w="108405" cap="flat">
              <a:solidFill>
                <a:srgbClr val="E8E8E8">
                  <a:alpha val="100000"/>
                </a:srgbClr>
              </a:solidFill>
              <a:prstDash val="solid"/>
              <a:round/>
            </a:ln>
          </p:spPr>
          <p:txBody>
            <a:bodyPr/>
            <a:lstStyle/>
            <a:p/>
          </p:txBody>
        </p:sp>
        <p:sp>
          <p:nvSpPr>
            <p:cNvPr id="57" name="pl57"/>
            <p:cNvSpPr/>
            <p:nvPr/>
          </p:nvSpPr>
          <p:spPr>
            <a:xfrm>
              <a:off x="4960958" y="4331373"/>
              <a:ext cx="366380" cy="0"/>
            </a:xfrm>
            <a:custGeom>
              <a:avLst/>
              <a:pathLst>
                <a:path w="366380" h="0">
                  <a:moveTo>
                    <a:pt x="0" y="0"/>
                  </a:moveTo>
                  <a:lnTo>
                    <a:pt x="244253" y="0"/>
                  </a:lnTo>
                  <a:lnTo>
                    <a:pt x="305317" y="0"/>
                  </a:lnTo>
                  <a:lnTo>
                    <a:pt x="366380" y="0"/>
                  </a:lnTo>
                  <a:lnTo>
                    <a:pt x="366380" y="0"/>
                  </a:lnTo>
                </a:path>
              </a:pathLst>
            </a:custGeom>
            <a:ln w="108405" cap="flat">
              <a:solidFill>
                <a:srgbClr val="E8E8E8">
                  <a:alpha val="100000"/>
                </a:srgbClr>
              </a:solidFill>
              <a:prstDash val="solid"/>
              <a:round/>
            </a:ln>
          </p:spPr>
          <p:txBody>
            <a:bodyPr/>
            <a:lstStyle/>
            <a:p/>
          </p:txBody>
        </p:sp>
        <p:sp>
          <p:nvSpPr>
            <p:cNvPr id="58" name="pl58"/>
            <p:cNvSpPr/>
            <p:nvPr/>
          </p:nvSpPr>
          <p:spPr>
            <a:xfrm>
              <a:off x="5022022" y="4528747"/>
              <a:ext cx="793825" cy="0"/>
            </a:xfrm>
            <a:custGeom>
              <a:avLst/>
              <a:pathLst>
                <a:path w="793825" h="0">
                  <a:moveTo>
                    <a:pt x="0" y="0"/>
                  </a:moveTo>
                  <a:lnTo>
                    <a:pt x="183190" y="0"/>
                  </a:lnTo>
                  <a:lnTo>
                    <a:pt x="244253" y="0"/>
                  </a:lnTo>
                  <a:lnTo>
                    <a:pt x="610634" y="0"/>
                  </a:lnTo>
                  <a:lnTo>
                    <a:pt x="793825" y="0"/>
                  </a:lnTo>
                </a:path>
              </a:pathLst>
            </a:custGeom>
            <a:ln w="108405" cap="flat">
              <a:solidFill>
                <a:srgbClr val="E8E8E8">
                  <a:alpha val="100000"/>
                </a:srgbClr>
              </a:solidFill>
              <a:prstDash val="solid"/>
              <a:round/>
            </a:ln>
          </p:spPr>
          <p:txBody>
            <a:bodyPr/>
            <a:lstStyle/>
            <a:p/>
          </p:txBody>
        </p:sp>
        <p:sp>
          <p:nvSpPr>
            <p:cNvPr id="59" name="pl59"/>
            <p:cNvSpPr/>
            <p:nvPr/>
          </p:nvSpPr>
          <p:spPr>
            <a:xfrm>
              <a:off x="4533514" y="4726121"/>
              <a:ext cx="977015" cy="0"/>
            </a:xfrm>
            <a:custGeom>
              <a:avLst/>
              <a:pathLst>
                <a:path w="977015" h="0">
                  <a:moveTo>
                    <a:pt x="0" y="0"/>
                  </a:moveTo>
                  <a:lnTo>
                    <a:pt x="0" y="0"/>
                  </a:lnTo>
                  <a:lnTo>
                    <a:pt x="427444" y="0"/>
                  </a:lnTo>
                  <a:lnTo>
                    <a:pt x="671698" y="0"/>
                  </a:lnTo>
                  <a:lnTo>
                    <a:pt x="977015" y="0"/>
                  </a:lnTo>
                </a:path>
              </a:pathLst>
            </a:custGeom>
            <a:ln w="108405" cap="flat">
              <a:solidFill>
                <a:srgbClr val="E8E8E8">
                  <a:alpha val="100000"/>
                </a:srgbClr>
              </a:solidFill>
              <a:prstDash val="solid"/>
              <a:round/>
            </a:ln>
          </p:spPr>
          <p:txBody>
            <a:bodyPr/>
            <a:lstStyle/>
            <a:p/>
          </p:txBody>
        </p:sp>
        <p:sp>
          <p:nvSpPr>
            <p:cNvPr id="60" name="pl60"/>
            <p:cNvSpPr/>
            <p:nvPr/>
          </p:nvSpPr>
          <p:spPr>
            <a:xfrm>
              <a:off x="4960958" y="4923495"/>
              <a:ext cx="2381476" cy="0"/>
            </a:xfrm>
            <a:custGeom>
              <a:avLst/>
              <a:pathLst>
                <a:path w="2381476" h="0">
                  <a:moveTo>
                    <a:pt x="0" y="0"/>
                  </a:moveTo>
                  <a:lnTo>
                    <a:pt x="915952" y="0"/>
                  </a:lnTo>
                  <a:lnTo>
                    <a:pt x="1831904" y="0"/>
                  </a:lnTo>
                  <a:lnTo>
                    <a:pt x="2137222" y="0"/>
                  </a:lnTo>
                  <a:lnTo>
                    <a:pt x="2381476" y="0"/>
                  </a:lnTo>
                </a:path>
              </a:pathLst>
            </a:custGeom>
            <a:ln w="108405" cap="flat">
              <a:solidFill>
                <a:srgbClr val="E8E8E8">
                  <a:alpha val="100000"/>
                </a:srgbClr>
              </a:solidFill>
              <a:prstDash val="solid"/>
              <a:round/>
            </a:ln>
          </p:spPr>
          <p:txBody>
            <a:bodyPr/>
            <a:lstStyle/>
            <a:p/>
          </p:txBody>
        </p:sp>
        <p:sp>
          <p:nvSpPr>
            <p:cNvPr id="61" name="pl61"/>
            <p:cNvSpPr/>
            <p:nvPr/>
          </p:nvSpPr>
          <p:spPr>
            <a:xfrm>
              <a:off x="4655641" y="5120869"/>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62" name="pl62"/>
            <p:cNvSpPr/>
            <p:nvPr/>
          </p:nvSpPr>
          <p:spPr>
            <a:xfrm>
              <a:off x="4594577" y="5318242"/>
              <a:ext cx="549571" cy="0"/>
            </a:xfrm>
            <a:custGeom>
              <a:avLst/>
              <a:pathLst>
                <a:path w="549571" h="0">
                  <a:moveTo>
                    <a:pt x="0" y="0"/>
                  </a:moveTo>
                  <a:lnTo>
                    <a:pt x="366380" y="0"/>
                  </a:lnTo>
                  <a:lnTo>
                    <a:pt x="488507" y="0"/>
                  </a:lnTo>
                  <a:lnTo>
                    <a:pt x="488507" y="0"/>
                  </a:lnTo>
                  <a:lnTo>
                    <a:pt x="549571" y="0"/>
                  </a:lnTo>
                </a:path>
              </a:pathLst>
            </a:custGeom>
            <a:ln w="108405" cap="flat">
              <a:solidFill>
                <a:srgbClr val="E8E8E8">
                  <a:alpha val="100000"/>
                </a:srgbClr>
              </a:solidFill>
              <a:prstDash val="solid"/>
              <a:round/>
            </a:ln>
          </p:spPr>
          <p:txBody>
            <a:bodyPr/>
            <a:lstStyle/>
            <a:p/>
          </p:txBody>
        </p:sp>
        <p:sp>
          <p:nvSpPr>
            <p:cNvPr id="63" name="pl63"/>
            <p:cNvSpPr/>
            <p:nvPr/>
          </p:nvSpPr>
          <p:spPr>
            <a:xfrm>
              <a:off x="4350323" y="5515616"/>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64" name="pl64"/>
            <p:cNvSpPr/>
            <p:nvPr/>
          </p:nvSpPr>
          <p:spPr>
            <a:xfrm>
              <a:off x="3556498" y="5712990"/>
              <a:ext cx="4335508" cy="0"/>
            </a:xfrm>
            <a:custGeom>
              <a:avLst/>
              <a:pathLst>
                <a:path w="4335508" h="0">
                  <a:moveTo>
                    <a:pt x="0" y="0"/>
                  </a:moveTo>
                  <a:lnTo>
                    <a:pt x="2381476" y="0"/>
                  </a:lnTo>
                  <a:lnTo>
                    <a:pt x="4274444" y="0"/>
                  </a:lnTo>
                  <a:lnTo>
                    <a:pt x="4335508" y="0"/>
                  </a:lnTo>
                  <a:lnTo>
                    <a:pt x="4335508" y="0"/>
                  </a:lnTo>
                </a:path>
              </a:pathLst>
            </a:custGeom>
            <a:ln w="108405" cap="flat">
              <a:solidFill>
                <a:srgbClr val="E8E8E8">
                  <a:alpha val="100000"/>
                </a:srgbClr>
              </a:solidFill>
              <a:prstDash val="solid"/>
              <a:round/>
            </a:ln>
          </p:spPr>
          <p:txBody>
            <a:bodyPr/>
            <a:lstStyle/>
            <a:p/>
          </p:txBody>
        </p:sp>
        <p:sp>
          <p:nvSpPr>
            <p:cNvPr id="65" name="pt65"/>
            <p:cNvSpPr/>
            <p:nvPr/>
          </p:nvSpPr>
          <p:spPr>
            <a:xfrm>
              <a:off x="5322839" y="4326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5322839" y="4326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956458" y="4326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261776" y="4326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200712" y="432687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60061" y="19583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337934" y="19583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337934" y="19583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76871" y="19583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093681" y="19583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15807" y="971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215807" y="971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15807" y="971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398998" y="971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582188" y="9715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345823" y="55111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4345823" y="55111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4345823" y="55111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345823" y="55111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4345823" y="55111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811347" y="4524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628157" y="4524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200712" y="4524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261776" y="4524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017522" y="45242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521125" y="1168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521125" y="1168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521125" y="1168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521125" y="1168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521125" y="1168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322839" y="412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5444966" y="412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5078585" y="412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5200712" y="412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5567093" y="4129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032617" y="2353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849427" y="2353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666236" y="2353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360919" y="2353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727300" y="2353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666236" y="31426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238792" y="31426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689220" y="31426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421982" y="31426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238792" y="31426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94538" y="2155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567093" y="2155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383903" y="2155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666236" y="2155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849427" y="215575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506030" y="47216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5200712" y="47216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4529014" y="47216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529014" y="47216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4956458" y="47216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177728" y="29452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5628157" y="29452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238792" y="29452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6299855" y="29452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6299855" y="29452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6910490" y="3734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6299855" y="3734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5628157" y="3734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689220" y="3734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811347" y="37347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460061" y="1761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337934" y="1761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337934" y="1761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6849427" y="1761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154744" y="17610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6666236" y="2550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6666236" y="2550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6727300" y="2550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811347" y="2550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6727300" y="25505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826442" y="57084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887506" y="57084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887506" y="57084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933474" y="57084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3551998" y="57084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704315" y="774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582188" y="774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54744" y="774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887506" y="774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704315" y="7741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337934" y="4918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093681" y="4918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6788363" y="4918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5872411" y="4918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956458" y="49189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521125" y="1563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54744" y="1563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54744" y="1563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337934" y="1563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337934" y="1563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4651141" y="51163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4651141" y="51163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4651141" y="51163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651141" y="51163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651141" y="51163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5811347" y="3340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6055601" y="3340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6360919" y="3340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6238792" y="3340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6238792" y="33400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6483046" y="27478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6116665" y="27478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6116665" y="27478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017522" y="27478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6360919" y="27478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4284760" y="39321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4590077" y="39321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5078585" y="39321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5139649" y="39321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5689220" y="39321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6421982" y="35373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6055601" y="35373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6116665" y="35373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6177728" y="35373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6238792" y="353737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54744" y="13662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276871" y="13662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337934" y="13662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460061" y="13662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521125" y="136626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5139649" y="53137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078585" y="53137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4956458" y="53137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5078585" y="53137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4590077" y="53137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268637" y="42726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6" name="pt196"/>
            <p:cNvSpPr/>
            <p:nvPr/>
          </p:nvSpPr>
          <p:spPr>
            <a:xfrm>
              <a:off x="5207573" y="42726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7" name="pt197"/>
            <p:cNvSpPr/>
            <p:nvPr/>
          </p:nvSpPr>
          <p:spPr>
            <a:xfrm>
              <a:off x="5146510" y="42726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8" name="pt198"/>
            <p:cNvSpPr/>
            <p:nvPr/>
          </p:nvSpPr>
          <p:spPr>
            <a:xfrm>
              <a:off x="7405859" y="190418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9" name="pt199"/>
            <p:cNvSpPr/>
            <p:nvPr/>
          </p:nvSpPr>
          <p:spPr>
            <a:xfrm>
              <a:off x="7222668" y="190418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0" name="pt200"/>
            <p:cNvSpPr/>
            <p:nvPr/>
          </p:nvSpPr>
          <p:spPr>
            <a:xfrm>
              <a:off x="7039478" y="190418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1" name="pt201"/>
            <p:cNvSpPr/>
            <p:nvPr/>
          </p:nvSpPr>
          <p:spPr>
            <a:xfrm>
              <a:off x="7161605" y="9173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2" name="pt202"/>
            <p:cNvSpPr/>
            <p:nvPr/>
          </p:nvSpPr>
          <p:spPr>
            <a:xfrm>
              <a:off x="7344795" y="9173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3" name="pt203"/>
            <p:cNvSpPr/>
            <p:nvPr/>
          </p:nvSpPr>
          <p:spPr>
            <a:xfrm>
              <a:off x="7527986" y="9173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4" name="pt204"/>
            <p:cNvSpPr/>
            <p:nvPr/>
          </p:nvSpPr>
          <p:spPr>
            <a:xfrm>
              <a:off x="4291621" y="54569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5" name="pt205"/>
            <p:cNvSpPr/>
            <p:nvPr/>
          </p:nvSpPr>
          <p:spPr>
            <a:xfrm>
              <a:off x="4291621" y="54569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6" name="pt206"/>
            <p:cNvSpPr/>
            <p:nvPr/>
          </p:nvSpPr>
          <p:spPr>
            <a:xfrm>
              <a:off x="4291621" y="54569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7" name="pt207"/>
            <p:cNvSpPr/>
            <p:nvPr/>
          </p:nvSpPr>
          <p:spPr>
            <a:xfrm>
              <a:off x="5757145" y="447004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8" name="pt208"/>
            <p:cNvSpPr/>
            <p:nvPr/>
          </p:nvSpPr>
          <p:spPr>
            <a:xfrm>
              <a:off x="5207573" y="447004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9" name="pt209"/>
            <p:cNvSpPr/>
            <p:nvPr/>
          </p:nvSpPr>
          <p:spPr>
            <a:xfrm>
              <a:off x="4963319" y="447004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0" name="pt210"/>
            <p:cNvSpPr/>
            <p:nvPr/>
          </p:nvSpPr>
          <p:spPr>
            <a:xfrm>
              <a:off x="7466922" y="11146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1" name="pt211"/>
            <p:cNvSpPr/>
            <p:nvPr/>
          </p:nvSpPr>
          <p:spPr>
            <a:xfrm>
              <a:off x="7466922" y="11146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2" name="pt212"/>
            <p:cNvSpPr/>
            <p:nvPr/>
          </p:nvSpPr>
          <p:spPr>
            <a:xfrm>
              <a:off x="7466922" y="11146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3" name="pt213"/>
            <p:cNvSpPr/>
            <p:nvPr/>
          </p:nvSpPr>
          <p:spPr>
            <a:xfrm>
              <a:off x="5268637" y="40752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4" name="pt214"/>
            <p:cNvSpPr/>
            <p:nvPr/>
          </p:nvSpPr>
          <p:spPr>
            <a:xfrm>
              <a:off x="5146510" y="40752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5" name="pt215"/>
            <p:cNvSpPr/>
            <p:nvPr/>
          </p:nvSpPr>
          <p:spPr>
            <a:xfrm>
              <a:off x="5512891" y="40752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6" name="pt216"/>
            <p:cNvSpPr/>
            <p:nvPr/>
          </p:nvSpPr>
          <p:spPr>
            <a:xfrm>
              <a:off x="6978415" y="22989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7" name="pt217"/>
            <p:cNvSpPr/>
            <p:nvPr/>
          </p:nvSpPr>
          <p:spPr>
            <a:xfrm>
              <a:off x="6306716" y="22989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8" name="pt218"/>
            <p:cNvSpPr/>
            <p:nvPr/>
          </p:nvSpPr>
          <p:spPr>
            <a:xfrm>
              <a:off x="6673097" y="22989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9" name="pt219"/>
            <p:cNvSpPr/>
            <p:nvPr/>
          </p:nvSpPr>
          <p:spPr>
            <a:xfrm>
              <a:off x="6612034" y="308842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0" name="pt220"/>
            <p:cNvSpPr/>
            <p:nvPr/>
          </p:nvSpPr>
          <p:spPr>
            <a:xfrm>
              <a:off x="6367780" y="308842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1" name="pt221"/>
            <p:cNvSpPr/>
            <p:nvPr/>
          </p:nvSpPr>
          <p:spPr>
            <a:xfrm>
              <a:off x="6184589" y="308842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2" name="pt222"/>
            <p:cNvSpPr/>
            <p:nvPr/>
          </p:nvSpPr>
          <p:spPr>
            <a:xfrm>
              <a:off x="5940335" y="21015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3" name="pt223"/>
            <p:cNvSpPr/>
            <p:nvPr/>
          </p:nvSpPr>
          <p:spPr>
            <a:xfrm>
              <a:off x="6612034" y="21015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4" name="pt224"/>
            <p:cNvSpPr/>
            <p:nvPr/>
          </p:nvSpPr>
          <p:spPr>
            <a:xfrm>
              <a:off x="6795224" y="21015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5" name="pt225"/>
            <p:cNvSpPr/>
            <p:nvPr/>
          </p:nvSpPr>
          <p:spPr>
            <a:xfrm>
              <a:off x="5451827" y="46674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6" name="pt226"/>
            <p:cNvSpPr/>
            <p:nvPr/>
          </p:nvSpPr>
          <p:spPr>
            <a:xfrm>
              <a:off x="4474811" y="46674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7" name="pt227"/>
            <p:cNvSpPr/>
            <p:nvPr/>
          </p:nvSpPr>
          <p:spPr>
            <a:xfrm>
              <a:off x="4902256" y="46674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8" name="pt228"/>
            <p:cNvSpPr/>
            <p:nvPr/>
          </p:nvSpPr>
          <p:spPr>
            <a:xfrm>
              <a:off x="6123526" y="289105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9" name="pt229"/>
            <p:cNvSpPr/>
            <p:nvPr/>
          </p:nvSpPr>
          <p:spPr>
            <a:xfrm>
              <a:off x="6245653" y="289105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0" name="pt230"/>
            <p:cNvSpPr/>
            <p:nvPr/>
          </p:nvSpPr>
          <p:spPr>
            <a:xfrm>
              <a:off x="6245653" y="289105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1" name="pt231"/>
            <p:cNvSpPr/>
            <p:nvPr/>
          </p:nvSpPr>
          <p:spPr>
            <a:xfrm>
              <a:off x="6856288" y="368054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2" name="pt232"/>
            <p:cNvSpPr/>
            <p:nvPr/>
          </p:nvSpPr>
          <p:spPr>
            <a:xfrm>
              <a:off x="5635018" y="368054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3" name="pt233"/>
            <p:cNvSpPr/>
            <p:nvPr/>
          </p:nvSpPr>
          <p:spPr>
            <a:xfrm>
              <a:off x="5757145" y="368054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4" name="pt234"/>
            <p:cNvSpPr/>
            <p:nvPr/>
          </p:nvSpPr>
          <p:spPr>
            <a:xfrm>
              <a:off x="7405859" y="17068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5" name="pt235"/>
            <p:cNvSpPr/>
            <p:nvPr/>
          </p:nvSpPr>
          <p:spPr>
            <a:xfrm>
              <a:off x="6795224" y="17068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6" name="pt236"/>
            <p:cNvSpPr/>
            <p:nvPr/>
          </p:nvSpPr>
          <p:spPr>
            <a:xfrm>
              <a:off x="7100542" y="17068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7" name="pt237"/>
            <p:cNvSpPr/>
            <p:nvPr/>
          </p:nvSpPr>
          <p:spPr>
            <a:xfrm>
              <a:off x="6612034" y="249630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8" name="pt238"/>
            <p:cNvSpPr/>
            <p:nvPr/>
          </p:nvSpPr>
          <p:spPr>
            <a:xfrm>
              <a:off x="5757145" y="249630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9" name="pt239"/>
            <p:cNvSpPr/>
            <p:nvPr/>
          </p:nvSpPr>
          <p:spPr>
            <a:xfrm>
              <a:off x="6673097" y="249630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0" name="pt240"/>
            <p:cNvSpPr/>
            <p:nvPr/>
          </p:nvSpPr>
          <p:spPr>
            <a:xfrm>
              <a:off x="7772240" y="565428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1" name="pt241"/>
            <p:cNvSpPr/>
            <p:nvPr/>
          </p:nvSpPr>
          <p:spPr>
            <a:xfrm>
              <a:off x="5879272" y="565428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2" name="pt242"/>
            <p:cNvSpPr/>
            <p:nvPr/>
          </p:nvSpPr>
          <p:spPr>
            <a:xfrm>
              <a:off x="3497795" y="565428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3" name="pt243"/>
            <p:cNvSpPr/>
            <p:nvPr/>
          </p:nvSpPr>
          <p:spPr>
            <a:xfrm>
              <a:off x="7650113" y="71993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4" name="pt244"/>
            <p:cNvSpPr/>
            <p:nvPr/>
          </p:nvSpPr>
          <p:spPr>
            <a:xfrm>
              <a:off x="7833303" y="71993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5" name="pt245"/>
            <p:cNvSpPr/>
            <p:nvPr/>
          </p:nvSpPr>
          <p:spPr>
            <a:xfrm>
              <a:off x="7650113" y="71993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6" name="pt246"/>
            <p:cNvSpPr/>
            <p:nvPr/>
          </p:nvSpPr>
          <p:spPr>
            <a:xfrm>
              <a:off x="7283732" y="48647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7" name="pt247"/>
            <p:cNvSpPr/>
            <p:nvPr/>
          </p:nvSpPr>
          <p:spPr>
            <a:xfrm>
              <a:off x="5818208" y="48647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8" name="pt248"/>
            <p:cNvSpPr/>
            <p:nvPr/>
          </p:nvSpPr>
          <p:spPr>
            <a:xfrm>
              <a:off x="4902256" y="48647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9" name="pt249"/>
            <p:cNvSpPr/>
            <p:nvPr/>
          </p:nvSpPr>
          <p:spPr>
            <a:xfrm>
              <a:off x="7466922" y="150943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0" name="pt250"/>
            <p:cNvSpPr/>
            <p:nvPr/>
          </p:nvSpPr>
          <p:spPr>
            <a:xfrm>
              <a:off x="7283732" y="150943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1" name="pt251"/>
            <p:cNvSpPr/>
            <p:nvPr/>
          </p:nvSpPr>
          <p:spPr>
            <a:xfrm>
              <a:off x="7283732" y="150943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2" name="pt252"/>
            <p:cNvSpPr/>
            <p:nvPr/>
          </p:nvSpPr>
          <p:spPr>
            <a:xfrm>
              <a:off x="4596938" y="506216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3" name="pt253"/>
            <p:cNvSpPr/>
            <p:nvPr/>
          </p:nvSpPr>
          <p:spPr>
            <a:xfrm>
              <a:off x="4596938" y="506216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4" name="pt254"/>
            <p:cNvSpPr/>
            <p:nvPr/>
          </p:nvSpPr>
          <p:spPr>
            <a:xfrm>
              <a:off x="4596938" y="506216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5" name="pt255"/>
            <p:cNvSpPr/>
            <p:nvPr/>
          </p:nvSpPr>
          <p:spPr>
            <a:xfrm>
              <a:off x="5757145" y="32858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6" name="pt256"/>
            <p:cNvSpPr/>
            <p:nvPr/>
          </p:nvSpPr>
          <p:spPr>
            <a:xfrm>
              <a:off x="6184589" y="32858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7" name="pt257"/>
            <p:cNvSpPr/>
            <p:nvPr/>
          </p:nvSpPr>
          <p:spPr>
            <a:xfrm>
              <a:off x="6184589" y="32858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8" name="pt258"/>
            <p:cNvSpPr/>
            <p:nvPr/>
          </p:nvSpPr>
          <p:spPr>
            <a:xfrm>
              <a:off x="6428843" y="269367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9" name="pt259"/>
            <p:cNvSpPr/>
            <p:nvPr/>
          </p:nvSpPr>
          <p:spPr>
            <a:xfrm>
              <a:off x="4963319" y="269367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0" name="pt260"/>
            <p:cNvSpPr/>
            <p:nvPr/>
          </p:nvSpPr>
          <p:spPr>
            <a:xfrm>
              <a:off x="6306716" y="269367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1" name="pt261"/>
            <p:cNvSpPr/>
            <p:nvPr/>
          </p:nvSpPr>
          <p:spPr>
            <a:xfrm>
              <a:off x="4230557" y="387792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2" name="pt262"/>
            <p:cNvSpPr/>
            <p:nvPr/>
          </p:nvSpPr>
          <p:spPr>
            <a:xfrm>
              <a:off x="5085446" y="387792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3" name="pt263"/>
            <p:cNvSpPr/>
            <p:nvPr/>
          </p:nvSpPr>
          <p:spPr>
            <a:xfrm>
              <a:off x="5635018" y="387792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4" name="pt264"/>
            <p:cNvSpPr/>
            <p:nvPr/>
          </p:nvSpPr>
          <p:spPr>
            <a:xfrm>
              <a:off x="6367780" y="348317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5" name="pt265"/>
            <p:cNvSpPr/>
            <p:nvPr/>
          </p:nvSpPr>
          <p:spPr>
            <a:xfrm>
              <a:off x="6123526" y="348317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6" name="pt266"/>
            <p:cNvSpPr/>
            <p:nvPr/>
          </p:nvSpPr>
          <p:spPr>
            <a:xfrm>
              <a:off x="6184589" y="348317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7" name="pt267"/>
            <p:cNvSpPr/>
            <p:nvPr/>
          </p:nvSpPr>
          <p:spPr>
            <a:xfrm>
              <a:off x="7100542" y="131206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8" name="pt268"/>
            <p:cNvSpPr/>
            <p:nvPr/>
          </p:nvSpPr>
          <p:spPr>
            <a:xfrm>
              <a:off x="7405859" y="131206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9" name="pt269"/>
            <p:cNvSpPr/>
            <p:nvPr/>
          </p:nvSpPr>
          <p:spPr>
            <a:xfrm>
              <a:off x="7466922" y="131206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0" name="pt270"/>
            <p:cNvSpPr/>
            <p:nvPr/>
          </p:nvSpPr>
          <p:spPr>
            <a:xfrm>
              <a:off x="5085446" y="52595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1" name="pt271"/>
            <p:cNvSpPr/>
            <p:nvPr/>
          </p:nvSpPr>
          <p:spPr>
            <a:xfrm>
              <a:off x="5024383" y="52595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2" name="pt272"/>
            <p:cNvSpPr/>
            <p:nvPr/>
          </p:nvSpPr>
          <p:spPr>
            <a:xfrm>
              <a:off x="4535875" y="52595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3" name="tx273"/>
            <p:cNvSpPr/>
            <p:nvPr/>
          </p:nvSpPr>
          <p:spPr>
            <a:xfrm>
              <a:off x="1090641" y="5648290"/>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DPRK</a:t>
              </a:r>
            </a:p>
          </p:txBody>
        </p:sp>
        <p:sp>
          <p:nvSpPr>
            <p:cNvPr id="274" name="tx274"/>
            <p:cNvSpPr/>
            <p:nvPr/>
          </p:nvSpPr>
          <p:spPr>
            <a:xfrm>
              <a:off x="1129454" y="5447506"/>
              <a:ext cx="34931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CAR*</a:t>
              </a:r>
            </a:p>
          </p:txBody>
        </p:sp>
        <p:sp>
          <p:nvSpPr>
            <p:cNvPr id="275" name="tx275"/>
            <p:cNvSpPr/>
            <p:nvPr/>
          </p:nvSpPr>
          <p:spPr>
            <a:xfrm>
              <a:off x="981773" y="5250200"/>
              <a:ext cx="496999"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Yemen*</a:t>
              </a:r>
            </a:p>
          </p:txBody>
        </p:sp>
        <p:sp>
          <p:nvSpPr>
            <p:cNvPr id="276" name="tx276"/>
            <p:cNvSpPr/>
            <p:nvPr/>
          </p:nvSpPr>
          <p:spPr>
            <a:xfrm>
              <a:off x="919699" y="5052758"/>
              <a:ext cx="5590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Somalia*</a:t>
              </a:r>
            </a:p>
          </p:txBody>
        </p:sp>
        <p:sp>
          <p:nvSpPr>
            <p:cNvPr id="277" name="tx277"/>
            <p:cNvSpPr/>
            <p:nvPr/>
          </p:nvSpPr>
          <p:spPr>
            <a:xfrm>
              <a:off x="1020450" y="4855384"/>
              <a:ext cx="4583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Sudan*</a:t>
              </a:r>
            </a:p>
          </p:txBody>
        </p:sp>
        <p:sp>
          <p:nvSpPr>
            <p:cNvPr id="278" name="tx278"/>
            <p:cNvSpPr/>
            <p:nvPr/>
          </p:nvSpPr>
          <p:spPr>
            <a:xfrm>
              <a:off x="655647" y="4630316"/>
              <a:ext cx="8231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Madagascar*</a:t>
              </a:r>
            </a:p>
          </p:txBody>
        </p:sp>
        <p:sp>
          <p:nvSpPr>
            <p:cNvPr id="279" name="tx279"/>
            <p:cNvSpPr/>
            <p:nvPr/>
          </p:nvSpPr>
          <p:spPr>
            <a:xfrm>
              <a:off x="1121746" y="4460636"/>
              <a:ext cx="35702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DRC*</a:t>
              </a:r>
            </a:p>
          </p:txBody>
        </p:sp>
        <p:sp>
          <p:nvSpPr>
            <p:cNvPr id="280" name="tx280"/>
            <p:cNvSpPr/>
            <p:nvPr/>
          </p:nvSpPr>
          <p:spPr>
            <a:xfrm>
              <a:off x="686548" y="4235568"/>
              <a:ext cx="7922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Afghanistan*</a:t>
              </a:r>
            </a:p>
          </p:txBody>
        </p:sp>
        <p:sp>
          <p:nvSpPr>
            <p:cNvPr id="281" name="tx281"/>
            <p:cNvSpPr/>
            <p:nvPr/>
          </p:nvSpPr>
          <p:spPr>
            <a:xfrm>
              <a:off x="919563" y="4039831"/>
              <a:ext cx="55920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Ethiopia*</a:t>
              </a:r>
            </a:p>
          </p:txBody>
        </p:sp>
        <p:sp>
          <p:nvSpPr>
            <p:cNvPr id="282" name="tx282"/>
            <p:cNvSpPr/>
            <p:nvPr/>
          </p:nvSpPr>
          <p:spPr>
            <a:xfrm>
              <a:off x="1090436" y="3868514"/>
              <a:ext cx="3883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Chad*</a:t>
              </a:r>
            </a:p>
          </p:txBody>
        </p:sp>
        <p:sp>
          <p:nvSpPr>
            <p:cNvPr id="283" name="tx283"/>
            <p:cNvSpPr/>
            <p:nvPr/>
          </p:nvSpPr>
          <p:spPr>
            <a:xfrm>
              <a:off x="624611" y="3645083"/>
              <a:ext cx="854161"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Mozambique*</a:t>
              </a:r>
            </a:p>
          </p:txBody>
        </p:sp>
        <p:sp>
          <p:nvSpPr>
            <p:cNvPr id="284" name="tx284"/>
            <p:cNvSpPr/>
            <p:nvPr/>
          </p:nvSpPr>
          <p:spPr>
            <a:xfrm>
              <a:off x="1105989" y="3446072"/>
              <a:ext cx="37278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Togo*</a:t>
              </a:r>
            </a:p>
          </p:txBody>
        </p:sp>
        <p:sp>
          <p:nvSpPr>
            <p:cNvPr id="285" name="tx285"/>
            <p:cNvSpPr/>
            <p:nvPr/>
          </p:nvSpPr>
          <p:spPr>
            <a:xfrm>
              <a:off x="616561" y="3276392"/>
              <a:ext cx="36507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South</a:t>
              </a:r>
            </a:p>
          </p:txBody>
        </p:sp>
        <p:sp>
          <p:nvSpPr>
            <p:cNvPr id="286" name="tx286"/>
            <p:cNvSpPr/>
            <p:nvPr/>
          </p:nvSpPr>
          <p:spPr>
            <a:xfrm>
              <a:off x="1020450" y="3276392"/>
              <a:ext cx="4583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Sudan*</a:t>
              </a:r>
            </a:p>
          </p:txBody>
        </p:sp>
        <p:sp>
          <p:nvSpPr>
            <p:cNvPr id="287" name="tx287"/>
            <p:cNvSpPr/>
            <p:nvPr/>
          </p:nvSpPr>
          <p:spPr>
            <a:xfrm>
              <a:off x="508103" y="3079019"/>
              <a:ext cx="9706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Guinea-Bissau*</a:t>
              </a:r>
            </a:p>
          </p:txBody>
        </p:sp>
        <p:sp>
          <p:nvSpPr>
            <p:cNvPr id="288" name="tx288"/>
            <p:cNvSpPr/>
            <p:nvPr/>
          </p:nvSpPr>
          <p:spPr>
            <a:xfrm>
              <a:off x="1168267" y="2881713"/>
              <a:ext cx="310505"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Mali*</a:t>
              </a:r>
            </a:p>
          </p:txBody>
        </p:sp>
        <p:sp>
          <p:nvSpPr>
            <p:cNvPr id="289" name="tx289"/>
            <p:cNvSpPr/>
            <p:nvPr/>
          </p:nvSpPr>
          <p:spPr>
            <a:xfrm>
              <a:off x="1106125" y="2656576"/>
              <a:ext cx="37264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Syria*</a:t>
              </a:r>
            </a:p>
          </p:txBody>
        </p:sp>
        <p:sp>
          <p:nvSpPr>
            <p:cNvPr id="290" name="tx290"/>
            <p:cNvSpPr/>
            <p:nvPr/>
          </p:nvSpPr>
          <p:spPr>
            <a:xfrm>
              <a:off x="1090573" y="2459202"/>
              <a:ext cx="3881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Niger*</a:t>
              </a:r>
            </a:p>
          </p:txBody>
        </p:sp>
        <p:sp>
          <p:nvSpPr>
            <p:cNvPr id="291" name="tx291"/>
            <p:cNvSpPr/>
            <p:nvPr/>
          </p:nvSpPr>
          <p:spPr>
            <a:xfrm>
              <a:off x="935252" y="2289523"/>
              <a:ext cx="5435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Gambia*</a:t>
              </a:r>
            </a:p>
          </p:txBody>
        </p:sp>
        <p:sp>
          <p:nvSpPr>
            <p:cNvPr id="292" name="tx292"/>
            <p:cNvSpPr/>
            <p:nvPr/>
          </p:nvSpPr>
          <p:spPr>
            <a:xfrm>
              <a:off x="1059399" y="2093922"/>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Liberia</a:t>
              </a:r>
            </a:p>
          </p:txBody>
        </p:sp>
        <p:sp>
          <p:nvSpPr>
            <p:cNvPr id="293" name="tx293"/>
            <p:cNvSpPr/>
            <p:nvPr/>
          </p:nvSpPr>
          <p:spPr>
            <a:xfrm>
              <a:off x="942892" y="1894843"/>
              <a:ext cx="53588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Burundi*</a:t>
              </a:r>
            </a:p>
          </p:txBody>
        </p:sp>
        <p:sp>
          <p:nvSpPr>
            <p:cNvPr id="294" name="tx294"/>
            <p:cNvSpPr/>
            <p:nvPr/>
          </p:nvSpPr>
          <p:spPr>
            <a:xfrm>
              <a:off x="1044052" y="1699174"/>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Malawi</a:t>
              </a:r>
            </a:p>
          </p:txBody>
        </p:sp>
        <p:sp>
          <p:nvSpPr>
            <p:cNvPr id="295" name="tx295"/>
            <p:cNvSpPr/>
            <p:nvPr/>
          </p:nvSpPr>
          <p:spPr>
            <a:xfrm>
              <a:off x="678840" y="1500027"/>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Sierra</a:t>
              </a:r>
            </a:p>
          </p:txBody>
        </p:sp>
        <p:sp>
          <p:nvSpPr>
            <p:cNvPr id="296" name="tx296"/>
            <p:cNvSpPr/>
            <p:nvPr/>
          </p:nvSpPr>
          <p:spPr>
            <a:xfrm>
              <a:off x="1090300" y="1501801"/>
              <a:ext cx="3884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Leone</a:t>
              </a:r>
            </a:p>
          </p:txBody>
        </p:sp>
        <p:sp>
          <p:nvSpPr>
            <p:cNvPr id="297" name="tx297"/>
            <p:cNvSpPr/>
            <p:nvPr/>
          </p:nvSpPr>
          <p:spPr>
            <a:xfrm>
              <a:off x="989413" y="1276664"/>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Uganda</a:t>
              </a:r>
            </a:p>
          </p:txBody>
        </p:sp>
        <p:sp>
          <p:nvSpPr>
            <p:cNvPr id="298" name="tx298"/>
            <p:cNvSpPr/>
            <p:nvPr/>
          </p:nvSpPr>
          <p:spPr>
            <a:xfrm>
              <a:off x="1067312" y="1107053"/>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Eritrea</a:t>
              </a:r>
            </a:p>
          </p:txBody>
        </p:sp>
        <p:sp>
          <p:nvSpPr>
            <p:cNvPr id="299" name="tx299"/>
            <p:cNvSpPr/>
            <p:nvPr/>
          </p:nvSpPr>
          <p:spPr>
            <a:xfrm>
              <a:off x="601350" y="909679"/>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Burkina</a:t>
              </a:r>
            </a:p>
          </p:txBody>
        </p:sp>
        <p:sp>
          <p:nvSpPr>
            <p:cNvPr id="300" name="tx300"/>
            <p:cNvSpPr/>
            <p:nvPr/>
          </p:nvSpPr>
          <p:spPr>
            <a:xfrm>
              <a:off x="1113833" y="907973"/>
              <a:ext cx="364938"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Faso*</a:t>
              </a:r>
            </a:p>
          </p:txBody>
        </p:sp>
        <p:sp>
          <p:nvSpPr>
            <p:cNvPr id="301" name="tx301"/>
            <p:cNvSpPr/>
            <p:nvPr/>
          </p:nvSpPr>
          <p:spPr>
            <a:xfrm>
              <a:off x="966221" y="712305"/>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Rwanda</a:t>
              </a:r>
            </a:p>
          </p:txBody>
        </p:sp>
        <p:sp>
          <p:nvSpPr>
            <p:cNvPr id="302" name="tx302"/>
            <p:cNvSpPr/>
            <p:nvPr/>
          </p:nvSpPr>
          <p:spPr>
            <a:xfrm>
              <a:off x="1815642"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03" name="tx303"/>
            <p:cNvSpPr/>
            <p:nvPr/>
          </p:nvSpPr>
          <p:spPr>
            <a:xfrm>
              <a:off x="3311152"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04" name="tx304"/>
            <p:cNvSpPr/>
            <p:nvPr/>
          </p:nvSpPr>
          <p:spPr>
            <a:xfrm>
              <a:off x="4837739"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05" name="tx305"/>
            <p:cNvSpPr/>
            <p:nvPr/>
          </p:nvSpPr>
          <p:spPr>
            <a:xfrm>
              <a:off x="6364326"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06" name="tx306"/>
            <p:cNvSpPr/>
            <p:nvPr/>
          </p:nvSpPr>
          <p:spPr>
            <a:xfrm>
              <a:off x="7859836"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07" name="tx307"/>
            <p:cNvSpPr/>
            <p:nvPr/>
          </p:nvSpPr>
          <p:spPr>
            <a:xfrm>
              <a:off x="4468994"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8" name="pt308"/>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10" name="pt310"/>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11" name="tx311"/>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312" name="tx312"/>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313" name="tx313"/>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314" name="tx314"/>
            <p:cNvSpPr/>
            <p:nvPr/>
          </p:nvSpPr>
          <p:spPr>
            <a:xfrm>
              <a:off x="1541402" y="398022"/>
              <a:ext cx="34011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LICs, 2019-2023</a:t>
              </a:r>
            </a:p>
          </p:txBody>
        </p:sp>
        <p:sp>
          <p:nvSpPr>
            <p:cNvPr id="315" name="tx315"/>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16" name="tx316"/>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317" name="tx317"/>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318" name="tx318"/>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MCV1 coverage across years 2019 to 2023 (grey bars), and coverage in specific years (dots), by country. The chart can be used for assessing recovery to pre-pandemic levels and progress beyond 2019.
In 2022, 16 (out of 26) countries had lower coverage than in 2019.
In 2023, 8 countries had lower MCV1 coverage than in 2022.
In 2023, 14 countries had lower coverage than in 2019.</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0058400" cy="6400800"/>
            <a:chOff x="274320" y="365760"/>
            <a:chExt cx="10058400" cy="6400800"/>
          </a:xfrm>
        </p:grpSpPr>
        <p:sp>
          <p:nvSpPr>
            <p:cNvPr id="3" name="rc3"/>
            <p:cNvSpPr/>
            <p:nvPr/>
          </p:nvSpPr>
          <p:spPr>
            <a:xfrm>
              <a:off x="274320" y="365760"/>
              <a:ext cx="100584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1005840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82627" y="1949149"/>
              <a:ext cx="3113775" cy="4109550"/>
            </a:xfrm>
            <a:prstGeom prst="rect">
              <a:avLst/>
            </a:prstGeom>
            <a:solidFill>
              <a:srgbClr val="FFFFFF">
                <a:alpha val="100000"/>
              </a:srgbClr>
            </a:solidFill>
          </p:spPr>
          <p:txBody>
            <a:bodyPr/>
            <a:lstStyle/>
            <a:p/>
          </p:txBody>
        </p:sp>
        <p:sp>
          <p:nvSpPr>
            <p:cNvPr id="6" name="pl6"/>
            <p:cNvSpPr/>
            <p:nvPr/>
          </p:nvSpPr>
          <p:spPr>
            <a:xfrm>
              <a:off x="782627"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 name="pl7"/>
            <p:cNvSpPr/>
            <p:nvPr/>
          </p:nvSpPr>
          <p:spPr>
            <a:xfrm>
              <a:off x="782627"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 name="pl8"/>
            <p:cNvSpPr/>
            <p:nvPr/>
          </p:nvSpPr>
          <p:spPr>
            <a:xfrm>
              <a:off x="782627"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9" name="pl9"/>
            <p:cNvSpPr/>
            <p:nvPr/>
          </p:nvSpPr>
          <p:spPr>
            <a:xfrm>
              <a:off x="782627"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0" name="pl10"/>
            <p:cNvSpPr/>
            <p:nvPr/>
          </p:nvSpPr>
          <p:spPr>
            <a:xfrm>
              <a:off x="782627"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1" name="pl11"/>
            <p:cNvSpPr/>
            <p:nvPr/>
          </p:nvSpPr>
          <p:spPr>
            <a:xfrm>
              <a:off x="782627"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 name="pl12"/>
            <p:cNvSpPr/>
            <p:nvPr/>
          </p:nvSpPr>
          <p:spPr>
            <a:xfrm>
              <a:off x="1207233"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 name="pl13"/>
            <p:cNvSpPr/>
            <p:nvPr/>
          </p:nvSpPr>
          <p:spPr>
            <a:xfrm>
              <a:off x="1773374"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4" name="pl14"/>
            <p:cNvSpPr/>
            <p:nvPr/>
          </p:nvSpPr>
          <p:spPr>
            <a:xfrm>
              <a:off x="233951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5" name="pl15"/>
            <p:cNvSpPr/>
            <p:nvPr/>
          </p:nvSpPr>
          <p:spPr>
            <a:xfrm>
              <a:off x="2905656"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 name="pl16"/>
            <p:cNvSpPr/>
            <p:nvPr/>
          </p:nvSpPr>
          <p:spPr>
            <a:xfrm>
              <a:off x="3471796"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7" name="pl17"/>
            <p:cNvSpPr/>
            <p:nvPr/>
          </p:nvSpPr>
          <p:spPr>
            <a:xfrm>
              <a:off x="3754867"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8" name="pl18"/>
            <p:cNvSpPr/>
            <p:nvPr/>
          </p:nvSpPr>
          <p:spPr>
            <a:xfrm>
              <a:off x="782627"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9" name="pl19"/>
            <p:cNvSpPr/>
            <p:nvPr/>
          </p:nvSpPr>
          <p:spPr>
            <a:xfrm>
              <a:off x="782627"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0" name="pl20"/>
            <p:cNvSpPr/>
            <p:nvPr/>
          </p:nvSpPr>
          <p:spPr>
            <a:xfrm>
              <a:off x="782627"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1" name="pl21"/>
            <p:cNvSpPr/>
            <p:nvPr/>
          </p:nvSpPr>
          <p:spPr>
            <a:xfrm>
              <a:off x="782627"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2" name="pl22"/>
            <p:cNvSpPr/>
            <p:nvPr/>
          </p:nvSpPr>
          <p:spPr>
            <a:xfrm>
              <a:off x="782627"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3" name="pl23"/>
            <p:cNvSpPr/>
            <p:nvPr/>
          </p:nvSpPr>
          <p:spPr>
            <a:xfrm>
              <a:off x="92416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4" name="pl24"/>
            <p:cNvSpPr/>
            <p:nvPr/>
          </p:nvSpPr>
          <p:spPr>
            <a:xfrm>
              <a:off x="1490303"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5" name="pl25"/>
            <p:cNvSpPr/>
            <p:nvPr/>
          </p:nvSpPr>
          <p:spPr>
            <a:xfrm>
              <a:off x="2056444"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6" name="pl26"/>
            <p:cNvSpPr/>
            <p:nvPr/>
          </p:nvSpPr>
          <p:spPr>
            <a:xfrm>
              <a:off x="2622585"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7" name="pl27"/>
            <p:cNvSpPr/>
            <p:nvPr/>
          </p:nvSpPr>
          <p:spPr>
            <a:xfrm>
              <a:off x="3188726"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8" name="pt28"/>
            <p:cNvSpPr/>
            <p:nvPr/>
          </p:nvSpPr>
          <p:spPr>
            <a:xfrm>
              <a:off x="2332269" y="3700504"/>
              <a:ext cx="218301" cy="218301"/>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29" name="pt29"/>
            <p:cNvSpPr/>
            <p:nvPr/>
          </p:nvSpPr>
          <p:spPr>
            <a:xfrm>
              <a:off x="3081327" y="2947823"/>
              <a:ext cx="169507" cy="169507"/>
            </a:xfrm>
            <a:prstGeom prst="ellipse">
              <a:avLst/>
            </a:prstGeom>
            <a:solidFill>
              <a:srgbClr val="EE8043">
                <a:alpha val="40000"/>
              </a:srgbClr>
            </a:solidFill>
            <a:ln w="9000" cap="rnd">
              <a:solidFill>
                <a:srgbClr val="EE8043">
                  <a:alpha val="40000"/>
                </a:srgbClr>
              </a:solidFill>
              <a:prstDash val="solid"/>
              <a:round/>
            </a:ln>
          </p:spPr>
          <p:txBody>
            <a:bodyPr/>
            <a:lstStyle/>
            <a:p/>
          </p:txBody>
        </p:sp>
        <p:sp>
          <p:nvSpPr>
            <p:cNvPr id="30" name="pt30"/>
            <p:cNvSpPr/>
            <p:nvPr/>
          </p:nvSpPr>
          <p:spPr>
            <a:xfrm>
              <a:off x="2866670" y="2899847"/>
              <a:ext cx="145908" cy="145908"/>
            </a:xfrm>
            <a:prstGeom prst="ellipse">
              <a:avLst/>
            </a:prstGeom>
            <a:solidFill>
              <a:srgbClr val="E18A00">
                <a:alpha val="40000"/>
              </a:srgbClr>
            </a:solidFill>
            <a:ln w="9000" cap="rnd">
              <a:solidFill>
                <a:srgbClr val="E18A00">
                  <a:alpha val="40000"/>
                </a:srgbClr>
              </a:solidFill>
              <a:prstDash val="solid"/>
              <a:round/>
            </a:ln>
          </p:spPr>
          <p:txBody>
            <a:bodyPr/>
            <a:lstStyle/>
            <a:p/>
          </p:txBody>
        </p:sp>
        <p:sp>
          <p:nvSpPr>
            <p:cNvPr id="31" name="pt31"/>
            <p:cNvSpPr/>
            <p:nvPr/>
          </p:nvSpPr>
          <p:spPr>
            <a:xfrm>
              <a:off x="2088373" y="4199316"/>
              <a:ext cx="117308" cy="117308"/>
            </a:xfrm>
            <a:prstGeom prst="ellipse">
              <a:avLst/>
            </a:prstGeom>
            <a:solidFill>
              <a:srgbClr val="D19300">
                <a:alpha val="40000"/>
              </a:srgbClr>
            </a:solidFill>
            <a:ln w="9000" cap="rnd">
              <a:solidFill>
                <a:srgbClr val="D19300">
                  <a:alpha val="40000"/>
                </a:srgbClr>
              </a:solidFill>
              <a:prstDash val="solid"/>
              <a:round/>
            </a:ln>
          </p:spPr>
          <p:txBody>
            <a:bodyPr/>
            <a:lstStyle/>
            <a:p/>
          </p:txBody>
        </p:sp>
        <p:sp>
          <p:nvSpPr>
            <p:cNvPr id="32" name="pt32"/>
            <p:cNvSpPr/>
            <p:nvPr/>
          </p:nvSpPr>
          <p:spPr>
            <a:xfrm>
              <a:off x="2568706" y="3194233"/>
              <a:ext cx="334215" cy="334215"/>
            </a:xfrm>
            <a:prstGeom prst="ellipse">
              <a:avLst/>
            </a:prstGeom>
            <a:solidFill>
              <a:srgbClr val="8CAB00">
                <a:alpha val="40000"/>
              </a:srgbClr>
            </a:solidFill>
            <a:ln w="9000" cap="rnd">
              <a:solidFill>
                <a:srgbClr val="8CAB00">
                  <a:alpha val="40000"/>
                </a:srgbClr>
              </a:solidFill>
              <a:prstDash val="solid"/>
              <a:round/>
            </a:ln>
          </p:spPr>
          <p:txBody>
            <a:bodyPr/>
            <a:lstStyle/>
            <a:p/>
          </p:txBody>
        </p:sp>
        <p:sp>
          <p:nvSpPr>
            <p:cNvPr id="33" name="pt33"/>
            <p:cNvSpPr/>
            <p:nvPr/>
          </p:nvSpPr>
          <p:spPr>
            <a:xfrm>
              <a:off x="3076793" y="2928805"/>
              <a:ext cx="87991" cy="87991"/>
            </a:xfrm>
            <a:prstGeom prst="ellipse">
              <a:avLst/>
            </a:prstGeom>
            <a:solidFill>
              <a:srgbClr val="68B100">
                <a:alpha val="40000"/>
              </a:srgbClr>
            </a:solidFill>
            <a:ln w="9000" cap="rnd">
              <a:solidFill>
                <a:srgbClr val="68B100">
                  <a:alpha val="40000"/>
                </a:srgbClr>
              </a:solidFill>
              <a:prstDash val="solid"/>
              <a:round/>
            </a:ln>
          </p:spPr>
          <p:txBody>
            <a:bodyPr/>
            <a:lstStyle/>
            <a:p/>
          </p:txBody>
        </p:sp>
        <p:sp>
          <p:nvSpPr>
            <p:cNvPr id="34" name="pt34"/>
            <p:cNvSpPr/>
            <p:nvPr/>
          </p:nvSpPr>
          <p:spPr>
            <a:xfrm>
              <a:off x="2504172" y="3436737"/>
              <a:ext cx="327408" cy="327408"/>
            </a:xfrm>
            <a:prstGeom prst="ellipse">
              <a:avLst/>
            </a:prstGeom>
            <a:solidFill>
              <a:srgbClr val="24B700">
                <a:alpha val="40000"/>
              </a:srgbClr>
            </a:solidFill>
            <a:ln w="9000" cap="rnd">
              <a:solidFill>
                <a:srgbClr val="24B700">
                  <a:alpha val="40000"/>
                </a:srgbClr>
              </a:solidFill>
              <a:prstDash val="solid"/>
              <a:round/>
            </a:ln>
          </p:spPr>
          <p:txBody>
            <a:bodyPr/>
            <a:lstStyle/>
            <a:p/>
          </p:txBody>
        </p:sp>
        <p:sp>
          <p:nvSpPr>
            <p:cNvPr id="35" name="pt35"/>
            <p:cNvSpPr/>
            <p:nvPr/>
          </p:nvSpPr>
          <p:spPr>
            <a:xfrm>
              <a:off x="2785888" y="3051844"/>
              <a:ext cx="81016" cy="81016"/>
            </a:xfrm>
            <a:prstGeom prst="ellipse">
              <a:avLst/>
            </a:prstGeom>
            <a:solidFill>
              <a:srgbClr val="00BB49">
                <a:alpha val="40000"/>
              </a:srgbClr>
            </a:solidFill>
            <a:ln w="9000" cap="rnd">
              <a:solidFill>
                <a:srgbClr val="00BB49">
                  <a:alpha val="40000"/>
                </a:srgbClr>
              </a:solidFill>
              <a:prstDash val="solid"/>
              <a:round/>
            </a:ln>
          </p:spPr>
          <p:txBody>
            <a:bodyPr/>
            <a:lstStyle/>
            <a:p/>
          </p:txBody>
        </p:sp>
        <p:sp>
          <p:nvSpPr>
            <p:cNvPr id="36" name="pt36"/>
            <p:cNvSpPr/>
            <p:nvPr/>
          </p:nvSpPr>
          <p:spPr>
            <a:xfrm>
              <a:off x="2704212" y="3269964"/>
              <a:ext cx="63202" cy="63202"/>
            </a:xfrm>
            <a:prstGeom prst="ellipse">
              <a:avLst/>
            </a:prstGeom>
            <a:solidFill>
              <a:srgbClr val="00BE70">
                <a:alpha val="40000"/>
              </a:srgbClr>
            </a:solidFill>
            <a:ln w="9000" cap="rnd">
              <a:solidFill>
                <a:srgbClr val="00BE70">
                  <a:alpha val="40000"/>
                </a:srgbClr>
              </a:solidFill>
              <a:prstDash val="solid"/>
              <a:round/>
            </a:ln>
          </p:spPr>
          <p:txBody>
            <a:bodyPr/>
            <a:lstStyle/>
            <a:p/>
          </p:txBody>
        </p:sp>
        <p:sp>
          <p:nvSpPr>
            <p:cNvPr id="37" name="pt37"/>
            <p:cNvSpPr/>
            <p:nvPr/>
          </p:nvSpPr>
          <p:spPr>
            <a:xfrm>
              <a:off x="3113345" y="3248829"/>
              <a:ext cx="105471" cy="105471"/>
            </a:xfrm>
            <a:prstGeom prst="ellipse">
              <a:avLst/>
            </a:prstGeom>
            <a:solidFill>
              <a:srgbClr val="00C090">
                <a:alpha val="40000"/>
              </a:srgbClr>
            </a:solidFill>
            <a:ln w="9000" cap="rnd">
              <a:solidFill>
                <a:srgbClr val="00C090">
                  <a:alpha val="40000"/>
                </a:srgbClr>
              </a:solidFill>
              <a:prstDash val="solid"/>
              <a:round/>
            </a:ln>
          </p:spPr>
          <p:txBody>
            <a:bodyPr/>
            <a:lstStyle/>
            <a:p/>
          </p:txBody>
        </p:sp>
        <p:sp>
          <p:nvSpPr>
            <p:cNvPr id="38" name="pt38"/>
            <p:cNvSpPr/>
            <p:nvPr/>
          </p:nvSpPr>
          <p:spPr>
            <a:xfrm>
              <a:off x="2859229" y="3078974"/>
              <a:ext cx="206080" cy="206080"/>
            </a:xfrm>
            <a:prstGeom prst="ellipse">
              <a:avLst/>
            </a:prstGeom>
            <a:solidFill>
              <a:srgbClr val="00B5ED">
                <a:alpha val="40000"/>
              </a:srgbClr>
            </a:solidFill>
            <a:ln w="9000" cap="rnd">
              <a:solidFill>
                <a:srgbClr val="00B5ED">
                  <a:alpha val="40000"/>
                </a:srgbClr>
              </a:solidFill>
              <a:prstDash val="solid"/>
              <a:round/>
            </a:ln>
          </p:spPr>
          <p:txBody>
            <a:bodyPr/>
            <a:lstStyle/>
            <a:p/>
          </p:txBody>
        </p:sp>
        <p:sp>
          <p:nvSpPr>
            <p:cNvPr id="39" name="pt39"/>
            <p:cNvSpPr/>
            <p:nvPr/>
          </p:nvSpPr>
          <p:spPr>
            <a:xfrm>
              <a:off x="2505032" y="3475646"/>
              <a:ext cx="189814" cy="189814"/>
            </a:xfrm>
            <a:prstGeom prst="ellipse">
              <a:avLst/>
            </a:prstGeom>
            <a:solidFill>
              <a:srgbClr val="00C1AB">
                <a:alpha val="40000"/>
              </a:srgbClr>
            </a:solidFill>
            <a:ln w="9000" cap="rnd">
              <a:solidFill>
                <a:srgbClr val="00C1AB">
                  <a:alpha val="40000"/>
                </a:srgbClr>
              </a:solidFill>
              <a:prstDash val="solid"/>
              <a:round/>
            </a:ln>
          </p:spPr>
          <p:txBody>
            <a:bodyPr/>
            <a:lstStyle/>
            <a:p/>
          </p:txBody>
        </p:sp>
        <p:sp>
          <p:nvSpPr>
            <p:cNvPr id="40" name="pt40"/>
            <p:cNvSpPr/>
            <p:nvPr/>
          </p:nvSpPr>
          <p:spPr>
            <a:xfrm>
              <a:off x="2597675" y="3358156"/>
              <a:ext cx="185694" cy="185694"/>
            </a:xfrm>
            <a:prstGeom prst="ellipse">
              <a:avLst/>
            </a:prstGeom>
            <a:solidFill>
              <a:srgbClr val="00BBDA">
                <a:alpha val="40000"/>
              </a:srgbClr>
            </a:solidFill>
            <a:ln w="9000" cap="rnd">
              <a:solidFill>
                <a:srgbClr val="00BBDA">
                  <a:alpha val="40000"/>
                </a:srgbClr>
              </a:solidFill>
              <a:prstDash val="solid"/>
              <a:round/>
            </a:ln>
          </p:spPr>
          <p:txBody>
            <a:bodyPr/>
            <a:lstStyle/>
            <a:p/>
          </p:txBody>
        </p:sp>
        <p:sp>
          <p:nvSpPr>
            <p:cNvPr id="41" name="pt41"/>
            <p:cNvSpPr/>
            <p:nvPr/>
          </p:nvSpPr>
          <p:spPr>
            <a:xfrm>
              <a:off x="2992992" y="2890295"/>
              <a:ext cx="165011" cy="165011"/>
            </a:xfrm>
            <a:prstGeom prst="ellipse">
              <a:avLst/>
            </a:prstGeom>
            <a:solidFill>
              <a:srgbClr val="00BFC4">
                <a:alpha val="40000"/>
              </a:srgbClr>
            </a:solidFill>
            <a:ln w="9000" cap="rnd">
              <a:solidFill>
                <a:srgbClr val="00BFC4">
                  <a:alpha val="40000"/>
                </a:srgbClr>
              </a:solidFill>
              <a:prstDash val="solid"/>
              <a:round/>
            </a:ln>
          </p:spPr>
          <p:txBody>
            <a:bodyPr/>
            <a:lstStyle/>
            <a:p/>
          </p:txBody>
        </p:sp>
        <p:sp>
          <p:nvSpPr>
            <p:cNvPr id="42" name="pt42"/>
            <p:cNvSpPr/>
            <p:nvPr/>
          </p:nvSpPr>
          <p:spPr>
            <a:xfrm>
              <a:off x="2955285" y="3024672"/>
              <a:ext cx="195133" cy="195133"/>
            </a:xfrm>
            <a:prstGeom prst="ellipse">
              <a:avLst/>
            </a:prstGeom>
            <a:solidFill>
              <a:srgbClr val="00ACFC">
                <a:alpha val="40000"/>
              </a:srgbClr>
            </a:solidFill>
            <a:ln w="9000" cap="rnd">
              <a:solidFill>
                <a:srgbClr val="00ACFC">
                  <a:alpha val="40000"/>
                </a:srgbClr>
              </a:solidFill>
              <a:prstDash val="solid"/>
              <a:round/>
            </a:ln>
          </p:spPr>
          <p:txBody>
            <a:bodyPr/>
            <a:lstStyle/>
            <a:p/>
          </p:txBody>
        </p:sp>
        <p:sp>
          <p:nvSpPr>
            <p:cNvPr id="43" name="pt43"/>
            <p:cNvSpPr/>
            <p:nvPr/>
          </p:nvSpPr>
          <p:spPr>
            <a:xfrm>
              <a:off x="3096540" y="2843486"/>
              <a:ext cx="139079" cy="139079"/>
            </a:xfrm>
            <a:prstGeom prst="ellipse">
              <a:avLst/>
            </a:prstGeom>
            <a:solidFill>
              <a:srgbClr val="42A0FF">
                <a:alpha val="40000"/>
              </a:srgbClr>
            </a:solidFill>
            <a:ln w="9000" cap="rnd">
              <a:solidFill>
                <a:srgbClr val="42A0FF">
                  <a:alpha val="40000"/>
                </a:srgbClr>
              </a:solidFill>
              <a:prstDash val="solid"/>
              <a:round/>
            </a:ln>
          </p:spPr>
          <p:txBody>
            <a:bodyPr/>
            <a:lstStyle/>
            <a:p/>
          </p:txBody>
        </p:sp>
        <p:sp>
          <p:nvSpPr>
            <p:cNvPr id="44" name="pt44"/>
            <p:cNvSpPr/>
            <p:nvPr/>
          </p:nvSpPr>
          <p:spPr>
            <a:xfrm>
              <a:off x="1786039" y="2876319"/>
              <a:ext cx="133188" cy="133188"/>
            </a:xfrm>
            <a:prstGeom prst="ellipse">
              <a:avLst/>
            </a:prstGeom>
            <a:solidFill>
              <a:srgbClr val="A8A400">
                <a:alpha val="40000"/>
              </a:srgbClr>
            </a:solidFill>
            <a:ln w="9000" cap="rnd">
              <a:solidFill>
                <a:srgbClr val="A8A400">
                  <a:alpha val="40000"/>
                </a:srgbClr>
              </a:solidFill>
              <a:prstDash val="solid"/>
              <a:round/>
            </a:ln>
          </p:spPr>
          <p:txBody>
            <a:bodyPr/>
            <a:lstStyle/>
            <a:p/>
          </p:txBody>
        </p:sp>
        <p:sp>
          <p:nvSpPr>
            <p:cNvPr id="45" name="pt45"/>
            <p:cNvSpPr/>
            <p:nvPr/>
          </p:nvSpPr>
          <p:spPr>
            <a:xfrm>
              <a:off x="2099887" y="2797950"/>
              <a:ext cx="230152" cy="230152"/>
            </a:xfrm>
            <a:prstGeom prst="ellipse">
              <a:avLst/>
            </a:prstGeom>
            <a:solidFill>
              <a:srgbClr val="EB69F0">
                <a:alpha val="40000"/>
              </a:srgbClr>
            </a:solidFill>
            <a:ln w="9000" cap="rnd">
              <a:solidFill>
                <a:srgbClr val="EB69F0">
                  <a:alpha val="40000"/>
                </a:srgbClr>
              </a:solidFill>
              <a:prstDash val="solid"/>
              <a:round/>
            </a:ln>
          </p:spPr>
          <p:txBody>
            <a:bodyPr/>
            <a:lstStyle/>
            <a:p/>
          </p:txBody>
        </p:sp>
        <p:sp>
          <p:nvSpPr>
            <p:cNvPr id="46" name="pt46"/>
            <p:cNvSpPr/>
            <p:nvPr/>
          </p:nvSpPr>
          <p:spPr>
            <a:xfrm>
              <a:off x="2947416" y="2972432"/>
              <a:ext cx="120288" cy="120288"/>
            </a:xfrm>
            <a:prstGeom prst="ellipse">
              <a:avLst/>
            </a:prstGeom>
            <a:solidFill>
              <a:srgbClr val="8B93FF">
                <a:alpha val="40000"/>
              </a:srgbClr>
            </a:solidFill>
            <a:ln w="9000" cap="rnd">
              <a:solidFill>
                <a:srgbClr val="8B93FF">
                  <a:alpha val="40000"/>
                </a:srgbClr>
              </a:solidFill>
              <a:prstDash val="solid"/>
              <a:round/>
            </a:ln>
          </p:spPr>
          <p:txBody>
            <a:bodyPr/>
            <a:lstStyle/>
            <a:p/>
          </p:txBody>
        </p:sp>
        <p:sp>
          <p:nvSpPr>
            <p:cNvPr id="47" name="pt47"/>
            <p:cNvSpPr/>
            <p:nvPr/>
          </p:nvSpPr>
          <p:spPr>
            <a:xfrm>
              <a:off x="2014898" y="4230907"/>
              <a:ext cx="173675" cy="173675"/>
            </a:xfrm>
            <a:prstGeom prst="ellipse">
              <a:avLst/>
            </a:prstGeom>
            <a:solidFill>
              <a:srgbClr val="B684FF">
                <a:alpha val="40000"/>
              </a:srgbClr>
            </a:solidFill>
            <a:ln w="9000" cap="rnd">
              <a:solidFill>
                <a:srgbClr val="B684FF">
                  <a:alpha val="40000"/>
                </a:srgbClr>
              </a:solidFill>
              <a:prstDash val="solid"/>
              <a:round/>
            </a:ln>
          </p:spPr>
          <p:txBody>
            <a:bodyPr/>
            <a:lstStyle/>
            <a:p/>
          </p:txBody>
        </p:sp>
        <p:sp>
          <p:nvSpPr>
            <p:cNvPr id="48" name="pt48"/>
            <p:cNvSpPr/>
            <p:nvPr/>
          </p:nvSpPr>
          <p:spPr>
            <a:xfrm>
              <a:off x="2580300" y="3774612"/>
              <a:ext cx="129861" cy="129861"/>
            </a:xfrm>
            <a:prstGeom prst="ellipse">
              <a:avLst/>
            </a:prstGeom>
            <a:solidFill>
              <a:srgbClr val="D575FE">
                <a:alpha val="40000"/>
              </a:srgbClr>
            </a:solidFill>
            <a:ln w="9000" cap="rnd">
              <a:solidFill>
                <a:srgbClr val="D575FE">
                  <a:alpha val="40000"/>
                </a:srgbClr>
              </a:solidFill>
              <a:prstDash val="solid"/>
              <a:round/>
            </a:ln>
          </p:spPr>
          <p:txBody>
            <a:bodyPr/>
            <a:lstStyle/>
            <a:p/>
          </p:txBody>
        </p:sp>
        <p:sp>
          <p:nvSpPr>
            <p:cNvPr id="49" name="pt49"/>
            <p:cNvSpPr/>
            <p:nvPr/>
          </p:nvSpPr>
          <p:spPr>
            <a:xfrm>
              <a:off x="2478251" y="3494157"/>
              <a:ext cx="152794" cy="152794"/>
            </a:xfrm>
            <a:prstGeom prst="ellipse">
              <a:avLst/>
            </a:prstGeom>
            <a:solidFill>
              <a:srgbClr val="F962DD">
                <a:alpha val="40000"/>
              </a:srgbClr>
            </a:solidFill>
            <a:ln w="9000" cap="rnd">
              <a:solidFill>
                <a:srgbClr val="F962DD">
                  <a:alpha val="40000"/>
                </a:srgbClr>
              </a:solidFill>
              <a:prstDash val="solid"/>
              <a:round/>
            </a:ln>
          </p:spPr>
          <p:txBody>
            <a:bodyPr/>
            <a:lstStyle/>
            <a:p/>
          </p:txBody>
        </p:sp>
        <p:sp>
          <p:nvSpPr>
            <p:cNvPr id="50" name="pt50"/>
            <p:cNvSpPr/>
            <p:nvPr/>
          </p:nvSpPr>
          <p:spPr>
            <a:xfrm>
              <a:off x="2738375" y="3721634"/>
              <a:ext cx="176042" cy="176042"/>
            </a:xfrm>
            <a:prstGeom prst="ellipse">
              <a:avLst/>
            </a:prstGeom>
            <a:solidFill>
              <a:srgbClr val="BE9C00">
                <a:alpha val="40000"/>
              </a:srgbClr>
            </a:solidFill>
            <a:ln w="9000" cap="rnd">
              <a:solidFill>
                <a:srgbClr val="BE9C00">
                  <a:alpha val="40000"/>
                </a:srgbClr>
              </a:solidFill>
              <a:prstDash val="solid"/>
              <a:round/>
            </a:ln>
          </p:spPr>
          <p:txBody>
            <a:bodyPr/>
            <a:lstStyle/>
            <a:p/>
          </p:txBody>
        </p:sp>
        <p:sp>
          <p:nvSpPr>
            <p:cNvPr id="51" name="pt51"/>
            <p:cNvSpPr/>
            <p:nvPr/>
          </p:nvSpPr>
          <p:spPr>
            <a:xfrm>
              <a:off x="2944864" y="3119317"/>
              <a:ext cx="125394" cy="125394"/>
            </a:xfrm>
            <a:prstGeom prst="ellipse">
              <a:avLst/>
            </a:prstGeom>
            <a:solidFill>
              <a:srgbClr val="FF61C6">
                <a:alpha val="40000"/>
              </a:srgbClr>
            </a:solidFill>
            <a:ln w="9000" cap="rnd">
              <a:solidFill>
                <a:srgbClr val="FF61C6">
                  <a:alpha val="40000"/>
                </a:srgbClr>
              </a:solidFill>
              <a:prstDash val="solid"/>
              <a:round/>
            </a:ln>
          </p:spPr>
          <p:txBody>
            <a:bodyPr/>
            <a:lstStyle/>
            <a:p/>
          </p:txBody>
        </p:sp>
        <p:sp>
          <p:nvSpPr>
            <p:cNvPr id="52" name="pt52"/>
            <p:cNvSpPr/>
            <p:nvPr/>
          </p:nvSpPr>
          <p:spPr>
            <a:xfrm>
              <a:off x="2959376" y="2886567"/>
              <a:ext cx="232242" cy="232242"/>
            </a:xfrm>
            <a:prstGeom prst="ellipse">
              <a:avLst/>
            </a:prstGeom>
            <a:solidFill>
              <a:srgbClr val="FF65AC">
                <a:alpha val="40000"/>
              </a:srgbClr>
            </a:solidFill>
            <a:ln w="9000" cap="rnd">
              <a:solidFill>
                <a:srgbClr val="FF65AC">
                  <a:alpha val="40000"/>
                </a:srgbClr>
              </a:solidFill>
              <a:prstDash val="solid"/>
              <a:round/>
            </a:ln>
          </p:spPr>
          <p:txBody>
            <a:bodyPr/>
            <a:lstStyle/>
            <a:p/>
          </p:txBody>
        </p:sp>
        <p:sp>
          <p:nvSpPr>
            <p:cNvPr id="53" name="pt53"/>
            <p:cNvSpPr/>
            <p:nvPr/>
          </p:nvSpPr>
          <p:spPr>
            <a:xfrm>
              <a:off x="2107761" y="3822003"/>
              <a:ext cx="214404" cy="214404"/>
            </a:xfrm>
            <a:prstGeom prst="ellipse">
              <a:avLst/>
            </a:prstGeom>
            <a:solidFill>
              <a:srgbClr val="FF6D8E">
                <a:alpha val="40000"/>
              </a:srgbClr>
            </a:solidFill>
            <a:ln w="9000" cap="rnd">
              <a:solidFill>
                <a:srgbClr val="FF6D8E">
                  <a:alpha val="40000"/>
                </a:srgbClr>
              </a:solidFill>
              <a:prstDash val="solid"/>
              <a:round/>
            </a:ln>
          </p:spPr>
          <p:txBody>
            <a:bodyPr/>
            <a:lstStyle/>
            <a:p/>
          </p:txBody>
        </p:sp>
        <p:sp>
          <p:nvSpPr>
            <p:cNvPr id="54" name="pl54"/>
            <p:cNvSpPr/>
            <p:nvPr/>
          </p:nvSpPr>
          <p:spPr>
            <a:xfrm>
              <a:off x="782627" y="6058700"/>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55" name="pl55"/>
            <p:cNvSpPr/>
            <p:nvPr/>
          </p:nvSpPr>
          <p:spPr>
            <a:xfrm>
              <a:off x="3896402" y="1949149"/>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56" name="pl56"/>
            <p:cNvSpPr/>
            <p:nvPr/>
          </p:nvSpPr>
          <p:spPr>
            <a:xfrm>
              <a:off x="2404321" y="3496351"/>
              <a:ext cx="185374" cy="70317"/>
            </a:xfrm>
            <a:custGeom>
              <a:avLst/>
              <a:pathLst>
                <a:path w="185374" h="70317">
                  <a:moveTo>
                    <a:pt x="0" y="0"/>
                  </a:moveTo>
                  <a:lnTo>
                    <a:pt x="185374" y="70317"/>
                  </a:lnTo>
                </a:path>
              </a:pathLst>
            </a:custGeom>
            <a:ln w="13550" cap="rnd">
              <a:solidFill>
                <a:srgbClr val="00C1AB">
                  <a:alpha val="100000"/>
                </a:srgbClr>
              </a:solidFill>
              <a:prstDash val="solid"/>
              <a:round/>
            </a:ln>
          </p:spPr>
          <p:txBody>
            <a:bodyPr/>
            <a:lstStyle/>
            <a:p/>
          </p:txBody>
        </p:sp>
        <p:sp>
          <p:nvSpPr>
            <p:cNvPr id="57" name="tx57"/>
            <p:cNvSpPr/>
            <p:nvPr/>
          </p:nvSpPr>
          <p:spPr>
            <a:xfrm>
              <a:off x="2205779" y="3751249"/>
              <a:ext cx="1758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afg</a:t>
              </a:r>
            </a:p>
          </p:txBody>
        </p:sp>
        <p:sp>
          <p:nvSpPr>
            <p:cNvPr id="58" name="tx58"/>
            <p:cNvSpPr/>
            <p:nvPr/>
          </p:nvSpPr>
          <p:spPr>
            <a:xfrm>
              <a:off x="2203956" y="4155465"/>
              <a:ext cx="168712" cy="9355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19300">
                      <a:alpha val="100000"/>
                    </a:srgbClr>
                  </a:solidFill>
                  <a:latin typeface="Arial"/>
                  <a:cs typeface="Arial"/>
                </a:rPr>
                <a:t>caf</a:t>
              </a:r>
            </a:p>
          </p:txBody>
        </p:sp>
        <p:sp>
          <p:nvSpPr>
            <p:cNvPr id="59" name="tx59"/>
            <p:cNvSpPr/>
            <p:nvPr/>
          </p:nvSpPr>
          <p:spPr>
            <a:xfrm>
              <a:off x="2747004" y="3419750"/>
              <a:ext cx="2039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CAB00">
                      <a:alpha val="100000"/>
                    </a:srgbClr>
                  </a:solidFill>
                  <a:latin typeface="Arial"/>
                  <a:cs typeface="Arial"/>
                </a:rPr>
                <a:t>cod</a:t>
              </a:r>
            </a:p>
          </p:txBody>
        </p:sp>
        <p:sp>
          <p:nvSpPr>
            <p:cNvPr id="60" name="tx60"/>
            <p:cNvSpPr/>
            <p:nvPr/>
          </p:nvSpPr>
          <p:spPr>
            <a:xfrm>
              <a:off x="2659389" y="3659081"/>
              <a:ext cx="17581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24B700">
                      <a:alpha val="100000"/>
                    </a:srgbClr>
                  </a:solidFill>
                  <a:latin typeface="Arial"/>
                  <a:cs typeface="Arial"/>
                </a:rPr>
                <a:t>eth</a:t>
              </a:r>
            </a:p>
          </p:txBody>
        </p:sp>
        <p:sp>
          <p:nvSpPr>
            <p:cNvPr id="61" name="tx61"/>
            <p:cNvSpPr/>
            <p:nvPr/>
          </p:nvSpPr>
          <p:spPr>
            <a:xfrm>
              <a:off x="2623587" y="2915276"/>
              <a:ext cx="246028"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B49">
                      <a:alpha val="100000"/>
                    </a:srgbClr>
                  </a:solidFill>
                  <a:latin typeface="Arial"/>
                  <a:cs typeface="Arial"/>
                </a:rPr>
                <a:t>gmb</a:t>
              </a:r>
            </a:p>
          </p:txBody>
        </p:sp>
        <p:sp>
          <p:nvSpPr>
            <p:cNvPr id="62" name="tx62"/>
            <p:cNvSpPr/>
            <p:nvPr/>
          </p:nvSpPr>
          <p:spPr>
            <a:xfrm>
              <a:off x="2565814" y="3123763"/>
              <a:ext cx="211013"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E70">
                      <a:alpha val="100000"/>
                    </a:srgbClr>
                  </a:solidFill>
                  <a:latin typeface="Arial"/>
                  <a:cs typeface="Arial"/>
                </a:rPr>
                <a:t>gnb</a:t>
              </a:r>
            </a:p>
          </p:txBody>
        </p:sp>
        <p:sp>
          <p:nvSpPr>
            <p:cNvPr id="63" name="tx63"/>
            <p:cNvSpPr/>
            <p:nvPr/>
          </p:nvSpPr>
          <p:spPr>
            <a:xfrm>
              <a:off x="3175768" y="3360050"/>
              <a:ext cx="14055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090">
                      <a:alpha val="100000"/>
                    </a:srgbClr>
                  </a:solidFill>
                  <a:latin typeface="Arial"/>
                  <a:cs typeface="Arial"/>
                </a:rPr>
                <a:t>lbr</a:t>
              </a:r>
            </a:p>
          </p:txBody>
        </p:sp>
        <p:sp>
          <p:nvSpPr>
            <p:cNvPr id="64" name="tx64"/>
            <p:cNvSpPr/>
            <p:nvPr/>
          </p:nvSpPr>
          <p:spPr>
            <a:xfrm>
              <a:off x="2135432" y="3421665"/>
              <a:ext cx="246028"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1AB">
                      <a:alpha val="100000"/>
                    </a:srgbClr>
                  </a:solidFill>
                  <a:latin typeface="Arial"/>
                  <a:cs typeface="Arial"/>
                </a:rPr>
                <a:t>mdg</a:t>
              </a:r>
            </a:p>
          </p:txBody>
        </p:sp>
        <p:sp>
          <p:nvSpPr>
            <p:cNvPr id="65" name="tx65"/>
            <p:cNvSpPr/>
            <p:nvPr/>
          </p:nvSpPr>
          <p:spPr>
            <a:xfrm>
              <a:off x="2472539" y="3332187"/>
              <a:ext cx="161548"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BDA">
                      <a:alpha val="100000"/>
                    </a:srgbClr>
                  </a:solidFill>
                  <a:latin typeface="Arial"/>
                  <a:cs typeface="Arial"/>
                </a:rPr>
                <a:t>mli</a:t>
              </a:r>
            </a:p>
          </p:txBody>
        </p:sp>
        <p:sp>
          <p:nvSpPr>
            <p:cNvPr id="66" name="tx66"/>
            <p:cNvSpPr/>
            <p:nvPr/>
          </p:nvSpPr>
          <p:spPr>
            <a:xfrm>
              <a:off x="3144229" y="2784498"/>
              <a:ext cx="203788"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2A0FF">
                      <a:alpha val="100000"/>
                    </a:srgbClr>
                  </a:solidFill>
                  <a:latin typeface="Arial"/>
                  <a:cs typeface="Arial"/>
                </a:rPr>
                <a:t>rwa</a:t>
              </a:r>
            </a:p>
          </p:txBody>
        </p:sp>
        <p:sp>
          <p:nvSpPr>
            <p:cNvPr id="67" name="tx67"/>
            <p:cNvSpPr/>
            <p:nvPr/>
          </p:nvSpPr>
          <p:spPr>
            <a:xfrm>
              <a:off x="1685205" y="2978167"/>
              <a:ext cx="175690"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A8A400">
                      <a:alpha val="100000"/>
                    </a:srgbClr>
                  </a:solidFill>
                  <a:latin typeface="Arial"/>
                  <a:cs typeface="Arial"/>
                </a:rPr>
                <a:t>prk</a:t>
              </a:r>
            </a:p>
          </p:txBody>
        </p:sp>
        <p:sp>
          <p:nvSpPr>
            <p:cNvPr id="68" name="tx68"/>
            <p:cNvSpPr/>
            <p:nvPr/>
          </p:nvSpPr>
          <p:spPr>
            <a:xfrm>
              <a:off x="2032890" y="2971843"/>
              <a:ext cx="2039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B69F0">
                      <a:alpha val="100000"/>
                    </a:srgbClr>
                  </a:solidFill>
                  <a:latin typeface="Arial"/>
                  <a:cs typeface="Arial"/>
                </a:rPr>
                <a:t>sdn</a:t>
              </a:r>
            </a:p>
          </p:txBody>
        </p:sp>
        <p:sp>
          <p:nvSpPr>
            <p:cNvPr id="69" name="tx69"/>
            <p:cNvSpPr/>
            <p:nvPr/>
          </p:nvSpPr>
          <p:spPr>
            <a:xfrm>
              <a:off x="1901984" y="4400055"/>
              <a:ext cx="23892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B684FF">
                      <a:alpha val="100000"/>
                    </a:srgbClr>
                  </a:solidFill>
                  <a:latin typeface="Arial"/>
                  <a:cs typeface="Arial"/>
                </a:rPr>
                <a:t>som</a:t>
              </a:r>
            </a:p>
          </p:txBody>
        </p:sp>
        <p:sp>
          <p:nvSpPr>
            <p:cNvPr id="70" name="tx70"/>
            <p:cNvSpPr/>
            <p:nvPr/>
          </p:nvSpPr>
          <p:spPr>
            <a:xfrm>
              <a:off x="2473964" y="3898705"/>
              <a:ext cx="196810"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575FE">
                      <a:alpha val="100000"/>
                    </a:srgbClr>
                  </a:solidFill>
                  <a:latin typeface="Arial"/>
                  <a:cs typeface="Arial"/>
                </a:rPr>
                <a:t>ssd</a:t>
              </a:r>
            </a:p>
          </p:txBody>
        </p:sp>
        <p:sp>
          <p:nvSpPr>
            <p:cNvPr id="71" name="tx71"/>
            <p:cNvSpPr/>
            <p:nvPr/>
          </p:nvSpPr>
          <p:spPr>
            <a:xfrm>
              <a:off x="2390201" y="3628229"/>
              <a:ext cx="168588"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962DD">
                      <a:alpha val="100000"/>
                    </a:srgbClr>
                  </a:solidFill>
                  <a:latin typeface="Arial"/>
                  <a:cs typeface="Arial"/>
                </a:rPr>
                <a:t>syr</a:t>
              </a:r>
            </a:p>
          </p:txBody>
        </p:sp>
        <p:sp>
          <p:nvSpPr>
            <p:cNvPr id="72" name="tx72"/>
            <p:cNvSpPr/>
            <p:nvPr/>
          </p:nvSpPr>
          <p:spPr>
            <a:xfrm>
              <a:off x="2822181" y="3868277"/>
              <a:ext cx="1687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BE9C00">
                      <a:alpha val="100000"/>
                    </a:srgbClr>
                  </a:solidFill>
                  <a:latin typeface="Arial"/>
                  <a:cs typeface="Arial"/>
                </a:rPr>
                <a:t>tcd</a:t>
              </a:r>
            </a:p>
          </p:txBody>
        </p:sp>
        <p:sp>
          <p:nvSpPr>
            <p:cNvPr id="73" name="tx73"/>
            <p:cNvSpPr/>
            <p:nvPr/>
          </p:nvSpPr>
          <p:spPr>
            <a:xfrm>
              <a:off x="1920096" y="3972811"/>
              <a:ext cx="238926"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D8E">
                      <a:alpha val="100000"/>
                    </a:srgbClr>
                  </a:solidFill>
                  <a:latin typeface="Arial"/>
                  <a:cs typeface="Arial"/>
                </a:rPr>
                <a:t>yem</a:t>
              </a:r>
            </a:p>
          </p:txBody>
        </p:sp>
        <p:sp>
          <p:nvSpPr>
            <p:cNvPr id="74" name="tx74"/>
            <p:cNvSpPr/>
            <p:nvPr/>
          </p:nvSpPr>
          <p:spPr>
            <a:xfrm>
              <a:off x="2819683"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(n=7)</a:t>
              </a:r>
            </a:p>
          </p:txBody>
        </p:sp>
        <p:sp>
          <p:nvSpPr>
            <p:cNvPr id="75" name="tx75"/>
            <p:cNvSpPr/>
            <p:nvPr/>
          </p:nvSpPr>
          <p:spPr>
            <a:xfrm>
              <a:off x="956794" y="2371887"/>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(n=14)</a:t>
              </a:r>
            </a:p>
          </p:txBody>
        </p:sp>
        <p:sp>
          <p:nvSpPr>
            <p:cNvPr id="76" name="tx76"/>
            <p:cNvSpPr/>
            <p:nvPr/>
          </p:nvSpPr>
          <p:spPr>
            <a:xfrm>
              <a:off x="3243715"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(n=5)</a:t>
              </a:r>
            </a:p>
          </p:txBody>
        </p:sp>
        <p:sp>
          <p:nvSpPr>
            <p:cNvPr id="77" name="rc77"/>
            <p:cNvSpPr/>
            <p:nvPr/>
          </p:nvSpPr>
          <p:spPr>
            <a:xfrm>
              <a:off x="782627" y="1949149"/>
              <a:ext cx="3113775" cy="4109550"/>
            </a:xfrm>
            <a:prstGeom prst="rect">
              <a:avLst/>
            </a:prstGeom>
            <a:ln w="13550" cap="rnd">
              <a:solidFill>
                <a:srgbClr val="B3B3B3">
                  <a:alpha val="100000"/>
                </a:srgbClr>
              </a:solidFill>
              <a:prstDash val="solid"/>
              <a:round/>
            </a:ln>
          </p:spPr>
          <p:txBody>
            <a:bodyPr/>
            <a:lstStyle/>
            <a:p/>
          </p:txBody>
        </p:sp>
        <p:sp>
          <p:nvSpPr>
            <p:cNvPr id="78" name="rc78"/>
            <p:cNvSpPr/>
            <p:nvPr/>
          </p:nvSpPr>
          <p:spPr>
            <a:xfrm>
              <a:off x="3965991" y="1949149"/>
              <a:ext cx="3113775" cy="4109550"/>
            </a:xfrm>
            <a:prstGeom prst="rect">
              <a:avLst/>
            </a:prstGeom>
            <a:solidFill>
              <a:srgbClr val="FFFFFF">
                <a:alpha val="100000"/>
              </a:srgbClr>
            </a:solidFill>
          </p:spPr>
          <p:txBody>
            <a:bodyPr/>
            <a:lstStyle/>
            <a:p/>
          </p:txBody>
        </p:sp>
        <p:sp>
          <p:nvSpPr>
            <p:cNvPr id="79" name="pl79"/>
            <p:cNvSpPr/>
            <p:nvPr/>
          </p:nvSpPr>
          <p:spPr>
            <a:xfrm>
              <a:off x="3965991"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0" name="pl80"/>
            <p:cNvSpPr/>
            <p:nvPr/>
          </p:nvSpPr>
          <p:spPr>
            <a:xfrm>
              <a:off x="3965991"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1" name="pl81"/>
            <p:cNvSpPr/>
            <p:nvPr/>
          </p:nvSpPr>
          <p:spPr>
            <a:xfrm>
              <a:off x="3965991"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2" name="pl82"/>
            <p:cNvSpPr/>
            <p:nvPr/>
          </p:nvSpPr>
          <p:spPr>
            <a:xfrm>
              <a:off x="3965991"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3" name="pl83"/>
            <p:cNvSpPr/>
            <p:nvPr/>
          </p:nvSpPr>
          <p:spPr>
            <a:xfrm>
              <a:off x="3965991"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4" name="pl84"/>
            <p:cNvSpPr/>
            <p:nvPr/>
          </p:nvSpPr>
          <p:spPr>
            <a:xfrm>
              <a:off x="3965991"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5" name="pl85"/>
            <p:cNvSpPr/>
            <p:nvPr/>
          </p:nvSpPr>
          <p:spPr>
            <a:xfrm>
              <a:off x="4390597"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86" name="pl86"/>
            <p:cNvSpPr/>
            <p:nvPr/>
          </p:nvSpPr>
          <p:spPr>
            <a:xfrm>
              <a:off x="4956738"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87" name="pl87"/>
            <p:cNvSpPr/>
            <p:nvPr/>
          </p:nvSpPr>
          <p:spPr>
            <a:xfrm>
              <a:off x="5522879"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88" name="pl88"/>
            <p:cNvSpPr/>
            <p:nvPr/>
          </p:nvSpPr>
          <p:spPr>
            <a:xfrm>
              <a:off x="6089020"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89" name="pl89"/>
            <p:cNvSpPr/>
            <p:nvPr/>
          </p:nvSpPr>
          <p:spPr>
            <a:xfrm>
              <a:off x="665516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90" name="pl90"/>
            <p:cNvSpPr/>
            <p:nvPr/>
          </p:nvSpPr>
          <p:spPr>
            <a:xfrm>
              <a:off x="693823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91" name="pl91"/>
            <p:cNvSpPr/>
            <p:nvPr/>
          </p:nvSpPr>
          <p:spPr>
            <a:xfrm>
              <a:off x="3965991"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92" name="pl92"/>
            <p:cNvSpPr/>
            <p:nvPr/>
          </p:nvSpPr>
          <p:spPr>
            <a:xfrm>
              <a:off x="3965991"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93" name="pl93"/>
            <p:cNvSpPr/>
            <p:nvPr/>
          </p:nvSpPr>
          <p:spPr>
            <a:xfrm>
              <a:off x="3965991"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94" name="pl94"/>
            <p:cNvSpPr/>
            <p:nvPr/>
          </p:nvSpPr>
          <p:spPr>
            <a:xfrm>
              <a:off x="3965991"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95" name="pl95"/>
            <p:cNvSpPr/>
            <p:nvPr/>
          </p:nvSpPr>
          <p:spPr>
            <a:xfrm>
              <a:off x="3965991"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96" name="pl96"/>
            <p:cNvSpPr/>
            <p:nvPr/>
          </p:nvSpPr>
          <p:spPr>
            <a:xfrm>
              <a:off x="4107526"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97" name="pl97"/>
            <p:cNvSpPr/>
            <p:nvPr/>
          </p:nvSpPr>
          <p:spPr>
            <a:xfrm>
              <a:off x="4673667"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98" name="pl98"/>
            <p:cNvSpPr/>
            <p:nvPr/>
          </p:nvSpPr>
          <p:spPr>
            <a:xfrm>
              <a:off x="5239808"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99" name="pl99"/>
            <p:cNvSpPr/>
            <p:nvPr/>
          </p:nvSpPr>
          <p:spPr>
            <a:xfrm>
              <a:off x="5805949"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00" name="pl100"/>
            <p:cNvSpPr/>
            <p:nvPr/>
          </p:nvSpPr>
          <p:spPr>
            <a:xfrm>
              <a:off x="6372090"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01" name="pt101"/>
            <p:cNvSpPr/>
            <p:nvPr/>
          </p:nvSpPr>
          <p:spPr>
            <a:xfrm>
              <a:off x="5357114" y="3820055"/>
              <a:ext cx="218301" cy="218301"/>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102" name="pt102"/>
            <p:cNvSpPr/>
            <p:nvPr/>
          </p:nvSpPr>
          <p:spPr>
            <a:xfrm>
              <a:off x="6151463" y="3067373"/>
              <a:ext cx="169507" cy="169507"/>
            </a:xfrm>
            <a:prstGeom prst="ellipse">
              <a:avLst/>
            </a:prstGeom>
            <a:solidFill>
              <a:srgbClr val="EE8043">
                <a:alpha val="40000"/>
              </a:srgbClr>
            </a:solidFill>
            <a:ln w="9000" cap="rnd">
              <a:solidFill>
                <a:srgbClr val="EE8043">
                  <a:alpha val="40000"/>
                </a:srgbClr>
              </a:solidFill>
              <a:prstDash val="solid"/>
              <a:round/>
            </a:ln>
          </p:spPr>
          <p:txBody>
            <a:bodyPr/>
            <a:lstStyle/>
            <a:p/>
          </p:txBody>
        </p:sp>
        <p:sp>
          <p:nvSpPr>
            <p:cNvPr id="103" name="pt103"/>
            <p:cNvSpPr/>
            <p:nvPr/>
          </p:nvSpPr>
          <p:spPr>
            <a:xfrm>
              <a:off x="6050034" y="3019397"/>
              <a:ext cx="145908" cy="145908"/>
            </a:xfrm>
            <a:prstGeom prst="ellipse">
              <a:avLst/>
            </a:prstGeom>
            <a:solidFill>
              <a:srgbClr val="E18A00">
                <a:alpha val="40000"/>
              </a:srgbClr>
            </a:solidFill>
            <a:ln w="9000" cap="rnd">
              <a:solidFill>
                <a:srgbClr val="E18A00">
                  <a:alpha val="40000"/>
                </a:srgbClr>
              </a:solidFill>
              <a:prstDash val="solid"/>
              <a:round/>
            </a:ln>
          </p:spPr>
          <p:txBody>
            <a:bodyPr/>
            <a:lstStyle/>
            <a:p/>
          </p:txBody>
        </p:sp>
        <p:sp>
          <p:nvSpPr>
            <p:cNvPr id="104" name="pt104"/>
            <p:cNvSpPr/>
            <p:nvPr/>
          </p:nvSpPr>
          <p:spPr>
            <a:xfrm>
              <a:off x="4999989" y="4557967"/>
              <a:ext cx="117308" cy="117308"/>
            </a:xfrm>
            <a:prstGeom prst="ellipse">
              <a:avLst/>
            </a:prstGeom>
            <a:solidFill>
              <a:srgbClr val="D19300">
                <a:alpha val="40000"/>
              </a:srgbClr>
            </a:solidFill>
            <a:ln w="9000" cap="rnd">
              <a:solidFill>
                <a:srgbClr val="D19300">
                  <a:alpha val="40000"/>
                </a:srgbClr>
              </a:solidFill>
              <a:prstDash val="solid"/>
              <a:round/>
            </a:ln>
          </p:spPr>
          <p:txBody>
            <a:bodyPr/>
            <a:lstStyle/>
            <a:p/>
          </p:txBody>
        </p:sp>
        <p:sp>
          <p:nvSpPr>
            <p:cNvPr id="105" name="pt105"/>
            <p:cNvSpPr/>
            <p:nvPr/>
          </p:nvSpPr>
          <p:spPr>
            <a:xfrm>
              <a:off x="6214866" y="2988580"/>
              <a:ext cx="87991" cy="87991"/>
            </a:xfrm>
            <a:prstGeom prst="ellipse">
              <a:avLst/>
            </a:prstGeom>
            <a:solidFill>
              <a:srgbClr val="68B100">
                <a:alpha val="40000"/>
              </a:srgbClr>
            </a:solidFill>
            <a:ln w="9000" cap="rnd">
              <a:solidFill>
                <a:srgbClr val="68B100">
                  <a:alpha val="40000"/>
                </a:srgbClr>
              </a:solidFill>
              <a:prstDash val="solid"/>
              <a:round/>
            </a:ln>
          </p:spPr>
          <p:txBody>
            <a:bodyPr/>
            <a:lstStyle/>
            <a:p/>
          </p:txBody>
        </p:sp>
        <p:sp>
          <p:nvSpPr>
            <p:cNvPr id="106" name="pt106"/>
            <p:cNvSpPr/>
            <p:nvPr/>
          </p:nvSpPr>
          <p:spPr>
            <a:xfrm>
              <a:off x="5299157" y="3522997"/>
              <a:ext cx="334215" cy="334215"/>
            </a:xfrm>
            <a:prstGeom prst="ellipse">
              <a:avLst/>
            </a:prstGeom>
            <a:solidFill>
              <a:srgbClr val="8CAB00">
                <a:alpha val="40000"/>
              </a:srgbClr>
            </a:solidFill>
            <a:ln w="9000" cap="rnd">
              <a:solidFill>
                <a:srgbClr val="8CAB00">
                  <a:alpha val="40000"/>
                </a:srgbClr>
              </a:solidFill>
              <a:prstDash val="solid"/>
              <a:round/>
            </a:ln>
          </p:spPr>
          <p:txBody>
            <a:bodyPr/>
            <a:lstStyle/>
            <a:p/>
          </p:txBody>
        </p:sp>
        <p:sp>
          <p:nvSpPr>
            <p:cNvPr id="107" name="pt107"/>
            <p:cNvSpPr/>
            <p:nvPr/>
          </p:nvSpPr>
          <p:spPr>
            <a:xfrm>
              <a:off x="5574308" y="3675838"/>
              <a:ext cx="327408" cy="327408"/>
            </a:xfrm>
            <a:prstGeom prst="ellipse">
              <a:avLst/>
            </a:prstGeom>
            <a:solidFill>
              <a:srgbClr val="24B700">
                <a:alpha val="40000"/>
              </a:srgbClr>
            </a:solidFill>
            <a:ln w="9000" cap="rnd">
              <a:solidFill>
                <a:srgbClr val="24B700">
                  <a:alpha val="40000"/>
                </a:srgbClr>
              </a:solidFill>
              <a:prstDash val="solid"/>
              <a:round/>
            </a:ln>
          </p:spPr>
          <p:txBody>
            <a:bodyPr/>
            <a:lstStyle/>
            <a:p/>
          </p:txBody>
        </p:sp>
        <p:sp>
          <p:nvSpPr>
            <p:cNvPr id="108" name="pt108"/>
            <p:cNvSpPr/>
            <p:nvPr/>
          </p:nvSpPr>
          <p:spPr>
            <a:xfrm>
              <a:off x="5969252" y="3201282"/>
              <a:ext cx="81016" cy="81016"/>
            </a:xfrm>
            <a:prstGeom prst="ellipse">
              <a:avLst/>
            </a:prstGeom>
            <a:solidFill>
              <a:srgbClr val="00BB49">
                <a:alpha val="40000"/>
              </a:srgbClr>
            </a:solidFill>
            <a:ln w="9000" cap="rnd">
              <a:solidFill>
                <a:srgbClr val="00BB49">
                  <a:alpha val="40000"/>
                </a:srgbClr>
              </a:solidFill>
              <a:prstDash val="solid"/>
              <a:round/>
            </a:ln>
          </p:spPr>
          <p:txBody>
            <a:bodyPr/>
            <a:lstStyle/>
            <a:p/>
          </p:txBody>
        </p:sp>
        <p:sp>
          <p:nvSpPr>
            <p:cNvPr id="109" name="pt109"/>
            <p:cNvSpPr/>
            <p:nvPr/>
          </p:nvSpPr>
          <p:spPr>
            <a:xfrm>
              <a:off x="5751702" y="3509065"/>
              <a:ext cx="63202" cy="63202"/>
            </a:xfrm>
            <a:prstGeom prst="ellipse">
              <a:avLst/>
            </a:prstGeom>
            <a:solidFill>
              <a:srgbClr val="00BE70">
                <a:alpha val="40000"/>
              </a:srgbClr>
            </a:solidFill>
            <a:ln w="9000" cap="rnd">
              <a:solidFill>
                <a:srgbClr val="00BE70">
                  <a:alpha val="40000"/>
                </a:srgbClr>
              </a:solidFill>
              <a:prstDash val="solid"/>
              <a:round/>
            </a:ln>
          </p:spPr>
          <p:txBody>
            <a:bodyPr/>
            <a:lstStyle/>
            <a:p/>
          </p:txBody>
        </p:sp>
        <p:sp>
          <p:nvSpPr>
            <p:cNvPr id="110" name="pt110"/>
            <p:cNvSpPr/>
            <p:nvPr/>
          </p:nvSpPr>
          <p:spPr>
            <a:xfrm>
              <a:off x="6085773" y="2950070"/>
              <a:ext cx="165011" cy="165011"/>
            </a:xfrm>
            <a:prstGeom prst="ellipse">
              <a:avLst/>
            </a:prstGeom>
            <a:solidFill>
              <a:srgbClr val="00BFC4">
                <a:alpha val="40000"/>
              </a:srgbClr>
            </a:solidFill>
            <a:ln w="9000" cap="rnd">
              <a:solidFill>
                <a:srgbClr val="00BFC4">
                  <a:alpha val="40000"/>
                </a:srgbClr>
              </a:solidFill>
              <a:prstDash val="solid"/>
              <a:round/>
            </a:ln>
          </p:spPr>
          <p:txBody>
            <a:bodyPr/>
            <a:lstStyle/>
            <a:p/>
          </p:txBody>
        </p:sp>
        <p:sp>
          <p:nvSpPr>
            <p:cNvPr id="111" name="pt111"/>
            <p:cNvSpPr/>
            <p:nvPr/>
          </p:nvSpPr>
          <p:spPr>
            <a:xfrm>
              <a:off x="5911733" y="3727032"/>
              <a:ext cx="105471" cy="105471"/>
            </a:xfrm>
            <a:prstGeom prst="ellipse">
              <a:avLst/>
            </a:prstGeom>
            <a:solidFill>
              <a:srgbClr val="00C090">
                <a:alpha val="40000"/>
              </a:srgbClr>
            </a:solidFill>
            <a:ln w="9000" cap="rnd">
              <a:solidFill>
                <a:srgbClr val="00C090">
                  <a:alpha val="40000"/>
                </a:srgbClr>
              </a:solidFill>
              <a:prstDash val="solid"/>
              <a:round/>
            </a:ln>
          </p:spPr>
          <p:txBody>
            <a:bodyPr/>
            <a:lstStyle/>
            <a:p/>
          </p:txBody>
        </p:sp>
        <p:sp>
          <p:nvSpPr>
            <p:cNvPr id="112" name="pt112"/>
            <p:cNvSpPr/>
            <p:nvPr/>
          </p:nvSpPr>
          <p:spPr>
            <a:xfrm>
              <a:off x="5484585" y="3684860"/>
              <a:ext cx="189814" cy="189814"/>
            </a:xfrm>
            <a:prstGeom prst="ellipse">
              <a:avLst/>
            </a:prstGeom>
            <a:solidFill>
              <a:srgbClr val="00C1AB">
                <a:alpha val="40000"/>
              </a:srgbClr>
            </a:solidFill>
            <a:ln w="9000" cap="rnd">
              <a:solidFill>
                <a:srgbClr val="00C1AB">
                  <a:alpha val="40000"/>
                </a:srgbClr>
              </a:solidFill>
              <a:prstDash val="solid"/>
              <a:round/>
            </a:ln>
          </p:spPr>
          <p:txBody>
            <a:bodyPr/>
            <a:lstStyle/>
            <a:p/>
          </p:txBody>
        </p:sp>
        <p:sp>
          <p:nvSpPr>
            <p:cNvPr id="113" name="pt113"/>
            <p:cNvSpPr/>
            <p:nvPr/>
          </p:nvSpPr>
          <p:spPr>
            <a:xfrm>
              <a:off x="5758393" y="3477707"/>
              <a:ext cx="185694" cy="185694"/>
            </a:xfrm>
            <a:prstGeom prst="ellipse">
              <a:avLst/>
            </a:prstGeom>
            <a:solidFill>
              <a:srgbClr val="00BBDA">
                <a:alpha val="40000"/>
              </a:srgbClr>
            </a:solidFill>
            <a:ln w="9000" cap="rnd">
              <a:solidFill>
                <a:srgbClr val="00BBDA">
                  <a:alpha val="40000"/>
                </a:srgbClr>
              </a:solidFill>
              <a:prstDash val="solid"/>
              <a:round/>
            </a:ln>
          </p:spPr>
          <p:txBody>
            <a:bodyPr/>
            <a:lstStyle/>
            <a:p/>
          </p:txBody>
        </p:sp>
        <p:sp>
          <p:nvSpPr>
            <p:cNvPr id="114" name="pt114"/>
            <p:cNvSpPr/>
            <p:nvPr/>
          </p:nvSpPr>
          <p:spPr>
            <a:xfrm>
              <a:off x="5589681" y="3228413"/>
              <a:ext cx="206080" cy="206080"/>
            </a:xfrm>
            <a:prstGeom prst="ellipse">
              <a:avLst/>
            </a:prstGeom>
            <a:solidFill>
              <a:srgbClr val="00B5ED">
                <a:alpha val="40000"/>
              </a:srgbClr>
            </a:solidFill>
            <a:ln w="9000" cap="rnd">
              <a:solidFill>
                <a:srgbClr val="00B5ED">
                  <a:alpha val="40000"/>
                </a:srgbClr>
              </a:solidFill>
              <a:prstDash val="solid"/>
              <a:round/>
            </a:ln>
          </p:spPr>
          <p:txBody>
            <a:bodyPr/>
            <a:lstStyle/>
            <a:p/>
          </p:txBody>
        </p:sp>
        <p:sp>
          <p:nvSpPr>
            <p:cNvPr id="115" name="pt115"/>
            <p:cNvSpPr/>
            <p:nvPr/>
          </p:nvSpPr>
          <p:spPr>
            <a:xfrm>
              <a:off x="5934839" y="3353436"/>
              <a:ext cx="195133" cy="195133"/>
            </a:xfrm>
            <a:prstGeom prst="ellipse">
              <a:avLst/>
            </a:prstGeom>
            <a:solidFill>
              <a:srgbClr val="00ACFC">
                <a:alpha val="40000"/>
              </a:srgbClr>
            </a:solidFill>
            <a:ln w="9000" cap="rnd">
              <a:solidFill>
                <a:srgbClr val="00ACFC">
                  <a:alpha val="40000"/>
                </a:srgbClr>
              </a:solidFill>
              <a:prstDash val="solid"/>
              <a:round/>
            </a:ln>
          </p:spPr>
          <p:txBody>
            <a:bodyPr/>
            <a:lstStyle/>
            <a:p/>
          </p:txBody>
        </p:sp>
        <p:sp>
          <p:nvSpPr>
            <p:cNvPr id="116" name="pt116"/>
            <p:cNvSpPr/>
            <p:nvPr/>
          </p:nvSpPr>
          <p:spPr>
            <a:xfrm>
              <a:off x="5147378" y="2977275"/>
              <a:ext cx="230152" cy="230152"/>
            </a:xfrm>
            <a:prstGeom prst="ellipse">
              <a:avLst/>
            </a:prstGeom>
            <a:solidFill>
              <a:srgbClr val="EB69F0">
                <a:alpha val="40000"/>
              </a:srgbClr>
            </a:solidFill>
            <a:ln w="9000" cap="rnd">
              <a:solidFill>
                <a:srgbClr val="EB69F0">
                  <a:alpha val="40000"/>
                </a:srgbClr>
              </a:solidFill>
              <a:prstDash val="solid"/>
              <a:round/>
            </a:ln>
          </p:spPr>
          <p:txBody>
            <a:bodyPr/>
            <a:lstStyle/>
            <a:p/>
          </p:txBody>
        </p:sp>
        <p:sp>
          <p:nvSpPr>
            <p:cNvPr id="117" name="pt117"/>
            <p:cNvSpPr/>
            <p:nvPr/>
          </p:nvSpPr>
          <p:spPr>
            <a:xfrm>
              <a:off x="4403262" y="2906207"/>
              <a:ext cx="133188" cy="133188"/>
            </a:xfrm>
            <a:prstGeom prst="ellipse">
              <a:avLst/>
            </a:prstGeom>
            <a:solidFill>
              <a:srgbClr val="A8A400">
                <a:alpha val="40000"/>
              </a:srgbClr>
            </a:solidFill>
            <a:ln w="9000" cap="rnd">
              <a:solidFill>
                <a:srgbClr val="A8A400">
                  <a:alpha val="40000"/>
                </a:srgbClr>
              </a:solidFill>
              <a:prstDash val="solid"/>
              <a:round/>
            </a:ln>
          </p:spPr>
          <p:txBody>
            <a:bodyPr/>
            <a:lstStyle/>
            <a:p/>
          </p:txBody>
        </p:sp>
        <p:sp>
          <p:nvSpPr>
            <p:cNvPr id="118" name="pt118"/>
            <p:cNvSpPr/>
            <p:nvPr/>
          </p:nvSpPr>
          <p:spPr>
            <a:xfrm>
              <a:off x="6166676" y="2873374"/>
              <a:ext cx="139079" cy="139079"/>
            </a:xfrm>
            <a:prstGeom prst="ellipse">
              <a:avLst/>
            </a:prstGeom>
            <a:solidFill>
              <a:srgbClr val="42A0FF">
                <a:alpha val="40000"/>
              </a:srgbClr>
            </a:solidFill>
            <a:ln w="9000" cap="rnd">
              <a:solidFill>
                <a:srgbClr val="42A0FF">
                  <a:alpha val="40000"/>
                </a:srgbClr>
              </a:solidFill>
              <a:prstDash val="solid"/>
              <a:round/>
            </a:ln>
          </p:spPr>
          <p:txBody>
            <a:bodyPr/>
            <a:lstStyle/>
            <a:p/>
          </p:txBody>
        </p:sp>
        <p:sp>
          <p:nvSpPr>
            <p:cNvPr id="119" name="pt119"/>
            <p:cNvSpPr/>
            <p:nvPr/>
          </p:nvSpPr>
          <p:spPr>
            <a:xfrm>
              <a:off x="4971805" y="4529784"/>
              <a:ext cx="173675" cy="173675"/>
            </a:xfrm>
            <a:prstGeom prst="ellipse">
              <a:avLst/>
            </a:prstGeom>
            <a:solidFill>
              <a:srgbClr val="B684FF">
                <a:alpha val="40000"/>
              </a:srgbClr>
            </a:solidFill>
            <a:ln w="9000" cap="rnd">
              <a:solidFill>
                <a:srgbClr val="B684FF">
                  <a:alpha val="40000"/>
                </a:srgbClr>
              </a:solidFill>
              <a:prstDash val="solid"/>
              <a:round/>
            </a:ln>
          </p:spPr>
          <p:txBody>
            <a:bodyPr/>
            <a:lstStyle/>
            <a:p/>
          </p:txBody>
        </p:sp>
        <p:sp>
          <p:nvSpPr>
            <p:cNvPr id="120" name="pt120"/>
            <p:cNvSpPr/>
            <p:nvPr/>
          </p:nvSpPr>
          <p:spPr>
            <a:xfrm>
              <a:off x="6108135" y="2972432"/>
              <a:ext cx="120288" cy="120288"/>
            </a:xfrm>
            <a:prstGeom prst="ellipse">
              <a:avLst/>
            </a:prstGeom>
            <a:solidFill>
              <a:srgbClr val="8B93FF">
                <a:alpha val="40000"/>
              </a:srgbClr>
            </a:solidFill>
            <a:ln w="9000" cap="rnd">
              <a:solidFill>
                <a:srgbClr val="8B93FF">
                  <a:alpha val="40000"/>
                </a:srgbClr>
              </a:solidFill>
              <a:prstDash val="solid"/>
              <a:round/>
            </a:ln>
          </p:spPr>
          <p:txBody>
            <a:bodyPr/>
            <a:lstStyle/>
            <a:p/>
          </p:txBody>
        </p:sp>
        <p:sp>
          <p:nvSpPr>
            <p:cNvPr id="121" name="pt121"/>
            <p:cNvSpPr/>
            <p:nvPr/>
          </p:nvSpPr>
          <p:spPr>
            <a:xfrm>
              <a:off x="5695727" y="3983825"/>
              <a:ext cx="129861" cy="129861"/>
            </a:xfrm>
            <a:prstGeom prst="ellipse">
              <a:avLst/>
            </a:prstGeom>
            <a:solidFill>
              <a:srgbClr val="D575FE">
                <a:alpha val="40000"/>
              </a:srgbClr>
            </a:solidFill>
            <a:ln w="9000" cap="rnd">
              <a:solidFill>
                <a:srgbClr val="D575FE">
                  <a:alpha val="40000"/>
                </a:srgbClr>
              </a:solidFill>
              <a:prstDash val="solid"/>
              <a:round/>
            </a:ln>
          </p:spPr>
          <p:txBody>
            <a:bodyPr/>
            <a:lstStyle/>
            <a:p/>
          </p:txBody>
        </p:sp>
        <p:sp>
          <p:nvSpPr>
            <p:cNvPr id="122" name="pt122"/>
            <p:cNvSpPr/>
            <p:nvPr/>
          </p:nvSpPr>
          <p:spPr>
            <a:xfrm>
              <a:off x="5536763" y="4289499"/>
              <a:ext cx="176042" cy="176042"/>
            </a:xfrm>
            <a:prstGeom prst="ellipse">
              <a:avLst/>
            </a:prstGeom>
            <a:solidFill>
              <a:srgbClr val="BE9C00">
                <a:alpha val="40000"/>
              </a:srgbClr>
            </a:solidFill>
            <a:ln w="9000" cap="rnd">
              <a:solidFill>
                <a:srgbClr val="BE9C00">
                  <a:alpha val="40000"/>
                </a:srgbClr>
              </a:solidFill>
              <a:prstDash val="solid"/>
              <a:round/>
            </a:ln>
          </p:spPr>
          <p:txBody>
            <a:bodyPr/>
            <a:lstStyle/>
            <a:p/>
          </p:txBody>
        </p:sp>
        <p:sp>
          <p:nvSpPr>
            <p:cNvPr id="123" name="pt123"/>
            <p:cNvSpPr/>
            <p:nvPr/>
          </p:nvSpPr>
          <p:spPr>
            <a:xfrm>
              <a:off x="5525741" y="3793033"/>
              <a:ext cx="152794" cy="152794"/>
            </a:xfrm>
            <a:prstGeom prst="ellipse">
              <a:avLst/>
            </a:prstGeom>
            <a:solidFill>
              <a:srgbClr val="F962DD">
                <a:alpha val="40000"/>
              </a:srgbClr>
            </a:solidFill>
            <a:ln w="9000" cap="rnd">
              <a:solidFill>
                <a:srgbClr val="F962DD">
                  <a:alpha val="40000"/>
                </a:srgbClr>
              </a:solidFill>
              <a:prstDash val="solid"/>
              <a:round/>
            </a:ln>
          </p:spPr>
          <p:txBody>
            <a:bodyPr/>
            <a:lstStyle/>
            <a:p/>
          </p:txBody>
        </p:sp>
        <p:sp>
          <p:nvSpPr>
            <p:cNvPr id="124" name="pt124"/>
            <p:cNvSpPr/>
            <p:nvPr/>
          </p:nvSpPr>
          <p:spPr>
            <a:xfrm>
              <a:off x="5969708" y="3298643"/>
              <a:ext cx="125394" cy="125394"/>
            </a:xfrm>
            <a:prstGeom prst="ellipse">
              <a:avLst/>
            </a:prstGeom>
            <a:solidFill>
              <a:srgbClr val="FF61C6">
                <a:alpha val="40000"/>
              </a:srgbClr>
            </a:solidFill>
            <a:ln w="9000" cap="rnd">
              <a:solidFill>
                <a:srgbClr val="FF61C6">
                  <a:alpha val="40000"/>
                </a:srgbClr>
              </a:solidFill>
              <a:prstDash val="solid"/>
              <a:round/>
            </a:ln>
          </p:spPr>
          <p:txBody>
            <a:bodyPr/>
            <a:lstStyle/>
            <a:p/>
          </p:txBody>
        </p:sp>
        <p:sp>
          <p:nvSpPr>
            <p:cNvPr id="125" name="pt125"/>
            <p:cNvSpPr/>
            <p:nvPr/>
          </p:nvSpPr>
          <p:spPr>
            <a:xfrm>
              <a:off x="5042024" y="3971442"/>
              <a:ext cx="214404" cy="214404"/>
            </a:xfrm>
            <a:prstGeom prst="ellipse">
              <a:avLst/>
            </a:prstGeom>
            <a:solidFill>
              <a:srgbClr val="FF6D8E">
                <a:alpha val="40000"/>
              </a:srgbClr>
            </a:solidFill>
            <a:ln w="9000" cap="rnd">
              <a:solidFill>
                <a:srgbClr val="FF6D8E">
                  <a:alpha val="40000"/>
                </a:srgbClr>
              </a:solidFill>
              <a:prstDash val="solid"/>
              <a:round/>
            </a:ln>
          </p:spPr>
          <p:txBody>
            <a:bodyPr/>
            <a:lstStyle/>
            <a:p/>
          </p:txBody>
        </p:sp>
        <p:sp>
          <p:nvSpPr>
            <p:cNvPr id="126" name="pt126"/>
            <p:cNvSpPr/>
            <p:nvPr/>
          </p:nvSpPr>
          <p:spPr>
            <a:xfrm>
              <a:off x="6052158" y="2976230"/>
              <a:ext cx="232242" cy="232242"/>
            </a:xfrm>
            <a:prstGeom prst="ellipse">
              <a:avLst/>
            </a:prstGeom>
            <a:solidFill>
              <a:srgbClr val="FF65AC">
                <a:alpha val="40000"/>
              </a:srgbClr>
            </a:solidFill>
            <a:ln w="9000" cap="rnd">
              <a:solidFill>
                <a:srgbClr val="FF65AC">
                  <a:alpha val="40000"/>
                </a:srgbClr>
              </a:solidFill>
              <a:prstDash val="solid"/>
              <a:round/>
            </a:ln>
          </p:spPr>
          <p:txBody>
            <a:bodyPr/>
            <a:lstStyle/>
            <a:p/>
          </p:txBody>
        </p:sp>
        <p:sp>
          <p:nvSpPr>
            <p:cNvPr id="127" name="pl127"/>
            <p:cNvSpPr/>
            <p:nvPr/>
          </p:nvSpPr>
          <p:spPr>
            <a:xfrm>
              <a:off x="3965991" y="1949149"/>
              <a:ext cx="3113775" cy="4109550"/>
            </a:xfrm>
            <a:custGeom>
              <a:avLst/>
              <a:pathLst>
                <a:path w="3113775" h="4109550">
                  <a:moveTo>
                    <a:pt x="0" y="4109550"/>
                  </a:moveTo>
                  <a:lnTo>
                    <a:pt x="0" y="4109550"/>
                  </a:lnTo>
                  <a:lnTo>
                    <a:pt x="3113775" y="0"/>
                  </a:lnTo>
                </a:path>
              </a:pathLst>
            </a:custGeom>
            <a:ln w="13550" cap="flat">
              <a:solidFill>
                <a:srgbClr val="000000">
                  <a:alpha val="25098"/>
                </a:srgbClr>
              </a:solidFill>
              <a:prstDash val="solid"/>
              <a:round/>
            </a:ln>
          </p:spPr>
          <p:txBody>
            <a:bodyPr/>
            <a:lstStyle/>
            <a:p/>
          </p:txBody>
        </p:sp>
        <p:sp>
          <p:nvSpPr>
            <p:cNvPr id="128" name="tx128"/>
            <p:cNvSpPr/>
            <p:nvPr/>
          </p:nvSpPr>
          <p:spPr>
            <a:xfrm>
              <a:off x="5260773" y="3961567"/>
              <a:ext cx="1758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afg</a:t>
              </a:r>
            </a:p>
          </p:txBody>
        </p:sp>
        <p:sp>
          <p:nvSpPr>
            <p:cNvPr id="129" name="tx129"/>
            <p:cNvSpPr/>
            <p:nvPr/>
          </p:nvSpPr>
          <p:spPr>
            <a:xfrm>
              <a:off x="6292310" y="3124983"/>
              <a:ext cx="175814" cy="9355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E8043">
                      <a:alpha val="100000"/>
                    </a:srgbClr>
                  </a:solidFill>
                  <a:latin typeface="Arial"/>
                  <a:cs typeface="Arial"/>
                </a:rPr>
                <a:t>bfa</a:t>
              </a:r>
            </a:p>
          </p:txBody>
        </p:sp>
        <p:sp>
          <p:nvSpPr>
            <p:cNvPr id="130" name="tx130"/>
            <p:cNvSpPr/>
            <p:nvPr/>
          </p:nvSpPr>
          <p:spPr>
            <a:xfrm>
              <a:off x="4893822" y="4674347"/>
              <a:ext cx="168712" cy="9355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19300">
                      <a:alpha val="100000"/>
                    </a:srgbClr>
                  </a:solidFill>
                  <a:latin typeface="Arial"/>
                  <a:cs typeface="Arial"/>
                </a:rPr>
                <a:t>caf</a:t>
              </a:r>
            </a:p>
          </p:txBody>
        </p:sp>
        <p:sp>
          <p:nvSpPr>
            <p:cNvPr id="131" name="tx131"/>
            <p:cNvSpPr/>
            <p:nvPr/>
          </p:nvSpPr>
          <p:spPr>
            <a:xfrm>
              <a:off x="5224444" y="3537960"/>
              <a:ext cx="2039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CAB00">
                      <a:alpha val="100000"/>
                    </a:srgbClr>
                  </a:solidFill>
                  <a:latin typeface="Arial"/>
                  <a:cs typeface="Arial"/>
                </a:rPr>
                <a:t>cod</a:t>
              </a:r>
            </a:p>
          </p:txBody>
        </p:sp>
        <p:sp>
          <p:nvSpPr>
            <p:cNvPr id="132" name="tx132"/>
            <p:cNvSpPr/>
            <p:nvPr/>
          </p:nvSpPr>
          <p:spPr>
            <a:xfrm>
              <a:off x="5788425" y="3896886"/>
              <a:ext cx="17581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24B700">
                      <a:alpha val="100000"/>
                    </a:srgbClr>
                  </a:solidFill>
                  <a:latin typeface="Arial"/>
                  <a:cs typeface="Arial"/>
                </a:rPr>
                <a:t>eth</a:t>
              </a:r>
            </a:p>
          </p:txBody>
        </p:sp>
        <p:sp>
          <p:nvSpPr>
            <p:cNvPr id="133" name="tx133"/>
            <p:cNvSpPr/>
            <p:nvPr/>
          </p:nvSpPr>
          <p:spPr>
            <a:xfrm>
              <a:off x="5807093" y="3064607"/>
              <a:ext cx="246028"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B49">
                      <a:alpha val="100000"/>
                    </a:srgbClr>
                  </a:solidFill>
                  <a:latin typeface="Arial"/>
                  <a:cs typeface="Arial"/>
                </a:rPr>
                <a:t>gmb</a:t>
              </a:r>
            </a:p>
          </p:txBody>
        </p:sp>
        <p:sp>
          <p:nvSpPr>
            <p:cNvPr id="134" name="tx134"/>
            <p:cNvSpPr/>
            <p:nvPr/>
          </p:nvSpPr>
          <p:spPr>
            <a:xfrm>
              <a:off x="5521617" y="3365392"/>
              <a:ext cx="211013"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E70">
                      <a:alpha val="100000"/>
                    </a:srgbClr>
                  </a:solidFill>
                  <a:latin typeface="Arial"/>
                  <a:cs typeface="Arial"/>
                </a:rPr>
                <a:t>gnb</a:t>
              </a:r>
            </a:p>
          </p:txBody>
        </p:sp>
        <p:sp>
          <p:nvSpPr>
            <p:cNvPr id="135" name="tx135"/>
            <p:cNvSpPr/>
            <p:nvPr/>
          </p:nvSpPr>
          <p:spPr>
            <a:xfrm>
              <a:off x="6056102" y="3811195"/>
              <a:ext cx="14055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090">
                      <a:alpha val="100000"/>
                    </a:srgbClr>
                  </a:solidFill>
                  <a:latin typeface="Arial"/>
                  <a:cs typeface="Arial"/>
                </a:rPr>
                <a:t>lbr</a:t>
              </a:r>
            </a:p>
          </p:txBody>
        </p:sp>
        <p:sp>
          <p:nvSpPr>
            <p:cNvPr id="136" name="tx136"/>
            <p:cNvSpPr/>
            <p:nvPr/>
          </p:nvSpPr>
          <p:spPr>
            <a:xfrm>
              <a:off x="5519906" y="3602182"/>
              <a:ext cx="246028"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1AB">
                      <a:alpha val="100000"/>
                    </a:srgbClr>
                  </a:solidFill>
                  <a:latin typeface="Arial"/>
                  <a:cs typeface="Arial"/>
                </a:rPr>
                <a:t>mdg</a:t>
              </a:r>
            </a:p>
          </p:txBody>
        </p:sp>
        <p:sp>
          <p:nvSpPr>
            <p:cNvPr id="137" name="tx137"/>
            <p:cNvSpPr/>
            <p:nvPr/>
          </p:nvSpPr>
          <p:spPr>
            <a:xfrm>
              <a:off x="5804280" y="3629698"/>
              <a:ext cx="161548"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BDA">
                      <a:alpha val="100000"/>
                    </a:srgbClr>
                  </a:solidFill>
                  <a:latin typeface="Arial"/>
                  <a:cs typeface="Arial"/>
                </a:rPr>
                <a:t>mli</a:t>
              </a:r>
            </a:p>
          </p:txBody>
        </p:sp>
        <p:sp>
          <p:nvSpPr>
            <p:cNvPr id="138" name="tx138"/>
            <p:cNvSpPr/>
            <p:nvPr/>
          </p:nvSpPr>
          <p:spPr>
            <a:xfrm>
              <a:off x="5476475" y="3202802"/>
              <a:ext cx="23892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5ED">
                      <a:alpha val="100000"/>
                    </a:srgbClr>
                  </a:solidFill>
                  <a:latin typeface="Arial"/>
                  <a:cs typeface="Arial"/>
                </a:rPr>
                <a:t>moz</a:t>
              </a:r>
            </a:p>
          </p:txBody>
        </p:sp>
        <p:sp>
          <p:nvSpPr>
            <p:cNvPr id="139" name="tx139"/>
            <p:cNvSpPr/>
            <p:nvPr/>
          </p:nvSpPr>
          <p:spPr>
            <a:xfrm>
              <a:off x="6058067" y="3533062"/>
              <a:ext cx="182792"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ACFC">
                      <a:alpha val="100000"/>
                    </a:srgbClr>
                  </a:solidFill>
                  <a:latin typeface="Arial"/>
                  <a:cs typeface="Arial"/>
                </a:rPr>
                <a:t>ner</a:t>
              </a:r>
            </a:p>
          </p:txBody>
        </p:sp>
        <p:sp>
          <p:nvSpPr>
            <p:cNvPr id="140" name="tx140"/>
            <p:cNvSpPr/>
            <p:nvPr/>
          </p:nvSpPr>
          <p:spPr>
            <a:xfrm>
              <a:off x="5080852" y="3150959"/>
              <a:ext cx="2039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B69F0">
                      <a:alpha val="100000"/>
                    </a:srgbClr>
                  </a:solidFill>
                  <a:latin typeface="Arial"/>
                  <a:cs typeface="Arial"/>
                </a:rPr>
                <a:t>sdn</a:t>
              </a:r>
            </a:p>
          </p:txBody>
        </p:sp>
        <p:sp>
          <p:nvSpPr>
            <p:cNvPr id="141" name="tx141"/>
            <p:cNvSpPr/>
            <p:nvPr/>
          </p:nvSpPr>
          <p:spPr>
            <a:xfrm>
              <a:off x="4302100" y="3008181"/>
              <a:ext cx="175690"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A8A400">
                      <a:alpha val="100000"/>
                    </a:srgbClr>
                  </a:solidFill>
                  <a:latin typeface="Arial"/>
                  <a:cs typeface="Arial"/>
                </a:rPr>
                <a:t>prk</a:t>
              </a:r>
            </a:p>
          </p:txBody>
        </p:sp>
        <p:sp>
          <p:nvSpPr>
            <p:cNvPr id="142" name="tx142"/>
            <p:cNvSpPr/>
            <p:nvPr/>
          </p:nvSpPr>
          <p:spPr>
            <a:xfrm>
              <a:off x="6213425" y="2814688"/>
              <a:ext cx="203788"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2A0FF">
                      <a:alpha val="100000"/>
                    </a:srgbClr>
                  </a:solidFill>
                  <a:latin typeface="Arial"/>
                  <a:cs typeface="Arial"/>
                </a:rPr>
                <a:t>rwa</a:t>
              </a:r>
            </a:p>
          </p:txBody>
        </p:sp>
        <p:sp>
          <p:nvSpPr>
            <p:cNvPr id="143" name="tx143"/>
            <p:cNvSpPr/>
            <p:nvPr/>
          </p:nvSpPr>
          <p:spPr>
            <a:xfrm>
              <a:off x="5017948" y="4488384"/>
              <a:ext cx="23892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B684FF">
                      <a:alpha val="100000"/>
                    </a:srgbClr>
                  </a:solidFill>
                  <a:latin typeface="Arial"/>
                  <a:cs typeface="Arial"/>
                </a:rPr>
                <a:t>som</a:t>
              </a:r>
            </a:p>
          </p:txBody>
        </p:sp>
        <p:sp>
          <p:nvSpPr>
            <p:cNvPr id="144" name="tx144"/>
            <p:cNvSpPr/>
            <p:nvPr/>
          </p:nvSpPr>
          <p:spPr>
            <a:xfrm>
              <a:off x="5725864" y="4110894"/>
              <a:ext cx="196810"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575FE">
                      <a:alpha val="100000"/>
                    </a:srgbClr>
                  </a:solidFill>
                  <a:latin typeface="Arial"/>
                  <a:cs typeface="Arial"/>
                </a:rPr>
                <a:t>ssd</a:t>
              </a:r>
            </a:p>
          </p:txBody>
        </p:sp>
        <p:sp>
          <p:nvSpPr>
            <p:cNvPr id="145" name="tx145"/>
            <p:cNvSpPr/>
            <p:nvPr/>
          </p:nvSpPr>
          <p:spPr>
            <a:xfrm>
              <a:off x="5460715" y="4435890"/>
              <a:ext cx="1687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BE9C00">
                      <a:alpha val="100000"/>
                    </a:srgbClr>
                  </a:solidFill>
                  <a:latin typeface="Arial"/>
                  <a:cs typeface="Arial"/>
                </a:rPr>
                <a:t>tcd</a:t>
              </a:r>
            </a:p>
          </p:txBody>
        </p:sp>
        <p:sp>
          <p:nvSpPr>
            <p:cNvPr id="146" name="tx146"/>
            <p:cNvSpPr/>
            <p:nvPr/>
          </p:nvSpPr>
          <p:spPr>
            <a:xfrm>
              <a:off x="5528280" y="3926203"/>
              <a:ext cx="168588"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962DD">
                      <a:alpha val="100000"/>
                    </a:srgbClr>
                  </a:solidFill>
                  <a:latin typeface="Arial"/>
                  <a:cs typeface="Arial"/>
                </a:rPr>
                <a:t>syr</a:t>
              </a:r>
            </a:p>
          </p:txBody>
        </p:sp>
        <p:sp>
          <p:nvSpPr>
            <p:cNvPr id="147" name="tx147"/>
            <p:cNvSpPr/>
            <p:nvPr/>
          </p:nvSpPr>
          <p:spPr>
            <a:xfrm>
              <a:off x="6088611" y="3285494"/>
              <a:ext cx="175814" cy="11510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1C6">
                      <a:alpha val="100000"/>
                    </a:srgbClr>
                  </a:solidFill>
                  <a:latin typeface="Arial"/>
                  <a:cs typeface="Arial"/>
                </a:rPr>
                <a:t>tgo</a:t>
              </a:r>
            </a:p>
          </p:txBody>
        </p:sp>
        <p:sp>
          <p:nvSpPr>
            <p:cNvPr id="148" name="tx148"/>
            <p:cNvSpPr/>
            <p:nvPr/>
          </p:nvSpPr>
          <p:spPr>
            <a:xfrm>
              <a:off x="4930513" y="4136499"/>
              <a:ext cx="238926"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D8E">
                      <a:alpha val="100000"/>
                    </a:srgbClr>
                  </a:solidFill>
                  <a:latin typeface="Arial"/>
                  <a:cs typeface="Arial"/>
                </a:rPr>
                <a:t>yem</a:t>
              </a:r>
            </a:p>
          </p:txBody>
        </p:sp>
        <p:sp>
          <p:nvSpPr>
            <p:cNvPr id="149" name="tx149"/>
            <p:cNvSpPr/>
            <p:nvPr/>
          </p:nvSpPr>
          <p:spPr>
            <a:xfrm>
              <a:off x="6003047"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(n=7)</a:t>
              </a:r>
            </a:p>
          </p:txBody>
        </p:sp>
        <p:sp>
          <p:nvSpPr>
            <p:cNvPr id="150" name="tx150"/>
            <p:cNvSpPr/>
            <p:nvPr/>
          </p:nvSpPr>
          <p:spPr>
            <a:xfrm>
              <a:off x="4140158" y="2371887"/>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(n=15)</a:t>
              </a:r>
            </a:p>
          </p:txBody>
        </p:sp>
        <p:sp>
          <p:nvSpPr>
            <p:cNvPr id="151" name="tx151"/>
            <p:cNvSpPr/>
            <p:nvPr/>
          </p:nvSpPr>
          <p:spPr>
            <a:xfrm>
              <a:off x="6427079"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(n=4)</a:t>
              </a:r>
            </a:p>
          </p:txBody>
        </p:sp>
        <p:sp>
          <p:nvSpPr>
            <p:cNvPr id="152" name="rc152"/>
            <p:cNvSpPr/>
            <p:nvPr/>
          </p:nvSpPr>
          <p:spPr>
            <a:xfrm>
              <a:off x="3965991" y="1949149"/>
              <a:ext cx="3113775" cy="4109550"/>
            </a:xfrm>
            <a:prstGeom prst="rect">
              <a:avLst/>
            </a:prstGeom>
            <a:ln w="13550" cap="rnd">
              <a:solidFill>
                <a:srgbClr val="B3B3B3">
                  <a:alpha val="100000"/>
                </a:srgbClr>
              </a:solidFill>
              <a:prstDash val="solid"/>
              <a:round/>
            </a:ln>
          </p:spPr>
          <p:txBody>
            <a:bodyPr/>
            <a:lstStyle/>
            <a:p/>
          </p:txBody>
        </p:sp>
        <p:sp>
          <p:nvSpPr>
            <p:cNvPr id="153" name="rc153"/>
            <p:cNvSpPr/>
            <p:nvPr/>
          </p:nvSpPr>
          <p:spPr>
            <a:xfrm>
              <a:off x="7149355" y="1949149"/>
              <a:ext cx="3113775" cy="4109550"/>
            </a:xfrm>
            <a:prstGeom prst="rect">
              <a:avLst/>
            </a:prstGeom>
            <a:solidFill>
              <a:srgbClr val="FFFFFF">
                <a:alpha val="100000"/>
              </a:srgbClr>
            </a:solidFill>
          </p:spPr>
          <p:txBody>
            <a:bodyPr/>
            <a:lstStyle/>
            <a:p/>
          </p:txBody>
        </p:sp>
        <p:sp>
          <p:nvSpPr>
            <p:cNvPr id="154" name="pl154"/>
            <p:cNvSpPr/>
            <p:nvPr/>
          </p:nvSpPr>
          <p:spPr>
            <a:xfrm>
              <a:off x="7149355"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55" name="pl155"/>
            <p:cNvSpPr/>
            <p:nvPr/>
          </p:nvSpPr>
          <p:spPr>
            <a:xfrm>
              <a:off x="7149355"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56" name="pl156"/>
            <p:cNvSpPr/>
            <p:nvPr/>
          </p:nvSpPr>
          <p:spPr>
            <a:xfrm>
              <a:off x="7149355"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57" name="pl157"/>
            <p:cNvSpPr/>
            <p:nvPr/>
          </p:nvSpPr>
          <p:spPr>
            <a:xfrm>
              <a:off x="7149355"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58" name="pl158"/>
            <p:cNvSpPr/>
            <p:nvPr/>
          </p:nvSpPr>
          <p:spPr>
            <a:xfrm>
              <a:off x="7149355"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59" name="pl159"/>
            <p:cNvSpPr/>
            <p:nvPr/>
          </p:nvSpPr>
          <p:spPr>
            <a:xfrm>
              <a:off x="7149355"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60" name="pl160"/>
            <p:cNvSpPr/>
            <p:nvPr/>
          </p:nvSpPr>
          <p:spPr>
            <a:xfrm>
              <a:off x="757396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1" name="pl161"/>
            <p:cNvSpPr/>
            <p:nvPr/>
          </p:nvSpPr>
          <p:spPr>
            <a:xfrm>
              <a:off x="8140102"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2" name="pl162"/>
            <p:cNvSpPr/>
            <p:nvPr/>
          </p:nvSpPr>
          <p:spPr>
            <a:xfrm>
              <a:off x="8706243"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3" name="pl163"/>
            <p:cNvSpPr/>
            <p:nvPr/>
          </p:nvSpPr>
          <p:spPr>
            <a:xfrm>
              <a:off x="9272384"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4" name="pl164"/>
            <p:cNvSpPr/>
            <p:nvPr/>
          </p:nvSpPr>
          <p:spPr>
            <a:xfrm>
              <a:off x="983852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5" name="pl165"/>
            <p:cNvSpPr/>
            <p:nvPr/>
          </p:nvSpPr>
          <p:spPr>
            <a:xfrm>
              <a:off x="1012159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6" name="pl166"/>
            <p:cNvSpPr/>
            <p:nvPr/>
          </p:nvSpPr>
          <p:spPr>
            <a:xfrm>
              <a:off x="7149355"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67" name="pl167"/>
            <p:cNvSpPr/>
            <p:nvPr/>
          </p:nvSpPr>
          <p:spPr>
            <a:xfrm>
              <a:off x="7149355"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68" name="pl168"/>
            <p:cNvSpPr/>
            <p:nvPr/>
          </p:nvSpPr>
          <p:spPr>
            <a:xfrm>
              <a:off x="7149355"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69" name="pl169"/>
            <p:cNvSpPr/>
            <p:nvPr/>
          </p:nvSpPr>
          <p:spPr>
            <a:xfrm>
              <a:off x="7149355"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70" name="pl170"/>
            <p:cNvSpPr/>
            <p:nvPr/>
          </p:nvSpPr>
          <p:spPr>
            <a:xfrm>
              <a:off x="7149355"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71" name="pl171"/>
            <p:cNvSpPr/>
            <p:nvPr/>
          </p:nvSpPr>
          <p:spPr>
            <a:xfrm>
              <a:off x="7290891"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72" name="pl172"/>
            <p:cNvSpPr/>
            <p:nvPr/>
          </p:nvSpPr>
          <p:spPr>
            <a:xfrm>
              <a:off x="785703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73" name="pl173"/>
            <p:cNvSpPr/>
            <p:nvPr/>
          </p:nvSpPr>
          <p:spPr>
            <a:xfrm>
              <a:off x="842317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74" name="pl174"/>
            <p:cNvSpPr/>
            <p:nvPr/>
          </p:nvSpPr>
          <p:spPr>
            <a:xfrm>
              <a:off x="8989313"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75" name="pl175"/>
            <p:cNvSpPr/>
            <p:nvPr/>
          </p:nvSpPr>
          <p:spPr>
            <a:xfrm>
              <a:off x="9555454"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76" name="pt176"/>
            <p:cNvSpPr/>
            <p:nvPr/>
          </p:nvSpPr>
          <p:spPr>
            <a:xfrm>
              <a:off x="8427250" y="4059156"/>
              <a:ext cx="218301" cy="218301"/>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177" name="pt177"/>
            <p:cNvSpPr/>
            <p:nvPr/>
          </p:nvSpPr>
          <p:spPr>
            <a:xfrm>
              <a:off x="9165461" y="3049285"/>
              <a:ext cx="145908" cy="145908"/>
            </a:xfrm>
            <a:prstGeom prst="ellipse">
              <a:avLst/>
            </a:prstGeom>
            <a:solidFill>
              <a:srgbClr val="E18A00">
                <a:alpha val="40000"/>
              </a:srgbClr>
            </a:solidFill>
            <a:ln w="9000" cap="rnd">
              <a:solidFill>
                <a:srgbClr val="E18A00">
                  <a:alpha val="40000"/>
                </a:srgbClr>
              </a:solidFill>
              <a:prstDash val="solid"/>
              <a:round/>
            </a:ln>
          </p:spPr>
          <p:txBody>
            <a:bodyPr/>
            <a:lstStyle/>
            <a:p/>
          </p:txBody>
        </p:sp>
        <p:sp>
          <p:nvSpPr>
            <p:cNvPr id="178" name="pt178"/>
            <p:cNvSpPr/>
            <p:nvPr/>
          </p:nvSpPr>
          <p:spPr>
            <a:xfrm>
              <a:off x="9334827" y="3157036"/>
              <a:ext cx="169507" cy="169507"/>
            </a:xfrm>
            <a:prstGeom prst="ellipse">
              <a:avLst/>
            </a:prstGeom>
            <a:solidFill>
              <a:srgbClr val="EE8043">
                <a:alpha val="40000"/>
              </a:srgbClr>
            </a:solidFill>
            <a:ln w="9000" cap="rnd">
              <a:solidFill>
                <a:srgbClr val="EE8043">
                  <a:alpha val="40000"/>
                </a:srgbClr>
              </a:solidFill>
              <a:prstDash val="solid"/>
              <a:round/>
            </a:ln>
          </p:spPr>
          <p:txBody>
            <a:bodyPr/>
            <a:lstStyle/>
            <a:p/>
          </p:txBody>
        </p:sp>
        <p:sp>
          <p:nvSpPr>
            <p:cNvPr id="179" name="pt179"/>
            <p:cNvSpPr/>
            <p:nvPr/>
          </p:nvSpPr>
          <p:spPr>
            <a:xfrm>
              <a:off x="8160708" y="4587855"/>
              <a:ext cx="117308" cy="117308"/>
            </a:xfrm>
            <a:prstGeom prst="ellipse">
              <a:avLst/>
            </a:prstGeom>
            <a:solidFill>
              <a:srgbClr val="D19300">
                <a:alpha val="40000"/>
              </a:srgbClr>
            </a:solidFill>
            <a:ln w="9000" cap="rnd">
              <a:solidFill>
                <a:srgbClr val="D19300">
                  <a:alpha val="40000"/>
                </a:srgbClr>
              </a:solidFill>
              <a:prstDash val="solid"/>
              <a:round/>
            </a:ln>
          </p:spPr>
          <p:txBody>
            <a:bodyPr/>
            <a:lstStyle/>
            <a:p/>
          </p:txBody>
        </p:sp>
        <p:sp>
          <p:nvSpPr>
            <p:cNvPr id="180" name="pt180"/>
            <p:cNvSpPr/>
            <p:nvPr/>
          </p:nvSpPr>
          <p:spPr>
            <a:xfrm>
              <a:off x="8301356" y="3762098"/>
              <a:ext cx="334215" cy="334215"/>
            </a:xfrm>
            <a:prstGeom prst="ellipse">
              <a:avLst/>
            </a:prstGeom>
            <a:solidFill>
              <a:srgbClr val="8CAB00">
                <a:alpha val="40000"/>
              </a:srgbClr>
            </a:solidFill>
            <a:ln w="9000" cap="rnd">
              <a:solidFill>
                <a:srgbClr val="8CAB00">
                  <a:alpha val="40000"/>
                </a:srgbClr>
              </a:solidFill>
              <a:prstDash val="solid"/>
              <a:round/>
            </a:ln>
          </p:spPr>
          <p:txBody>
            <a:bodyPr/>
            <a:lstStyle/>
            <a:p/>
          </p:txBody>
        </p:sp>
        <p:sp>
          <p:nvSpPr>
            <p:cNvPr id="181" name="pt181"/>
            <p:cNvSpPr/>
            <p:nvPr/>
          </p:nvSpPr>
          <p:spPr>
            <a:xfrm>
              <a:off x="9352939" y="3048356"/>
              <a:ext cx="87991" cy="87991"/>
            </a:xfrm>
            <a:prstGeom prst="ellipse">
              <a:avLst/>
            </a:prstGeom>
            <a:solidFill>
              <a:srgbClr val="68B100">
                <a:alpha val="40000"/>
              </a:srgbClr>
            </a:solidFill>
            <a:ln w="9000" cap="rnd">
              <a:solidFill>
                <a:srgbClr val="68B100">
                  <a:alpha val="40000"/>
                </a:srgbClr>
              </a:solidFill>
              <a:prstDash val="solid"/>
              <a:round/>
            </a:ln>
          </p:spPr>
          <p:txBody>
            <a:bodyPr/>
            <a:lstStyle/>
            <a:p/>
          </p:txBody>
        </p:sp>
        <p:sp>
          <p:nvSpPr>
            <p:cNvPr id="182" name="pt182"/>
            <p:cNvSpPr/>
            <p:nvPr/>
          </p:nvSpPr>
          <p:spPr>
            <a:xfrm>
              <a:off x="8508570" y="4004602"/>
              <a:ext cx="327408" cy="327408"/>
            </a:xfrm>
            <a:prstGeom prst="ellipse">
              <a:avLst/>
            </a:prstGeom>
            <a:solidFill>
              <a:srgbClr val="24B700">
                <a:alpha val="40000"/>
              </a:srgbClr>
            </a:solidFill>
            <a:ln w="9000" cap="rnd">
              <a:solidFill>
                <a:srgbClr val="24B700">
                  <a:alpha val="40000"/>
                </a:srgbClr>
              </a:solidFill>
              <a:prstDash val="solid"/>
              <a:round/>
            </a:ln>
          </p:spPr>
          <p:txBody>
            <a:bodyPr/>
            <a:lstStyle/>
            <a:p/>
          </p:txBody>
        </p:sp>
        <p:sp>
          <p:nvSpPr>
            <p:cNvPr id="183" name="pt183"/>
            <p:cNvSpPr/>
            <p:nvPr/>
          </p:nvSpPr>
          <p:spPr>
            <a:xfrm>
              <a:off x="9062033" y="3290945"/>
              <a:ext cx="81016" cy="81016"/>
            </a:xfrm>
            <a:prstGeom prst="ellipse">
              <a:avLst/>
            </a:prstGeom>
            <a:solidFill>
              <a:srgbClr val="00BB49">
                <a:alpha val="40000"/>
              </a:srgbClr>
            </a:solidFill>
            <a:ln w="9000" cap="rnd">
              <a:solidFill>
                <a:srgbClr val="00BB49">
                  <a:alpha val="40000"/>
                </a:srgbClr>
              </a:solidFill>
              <a:prstDash val="solid"/>
              <a:round/>
            </a:ln>
          </p:spPr>
          <p:txBody>
            <a:bodyPr/>
            <a:lstStyle/>
            <a:p/>
          </p:txBody>
        </p:sp>
        <p:sp>
          <p:nvSpPr>
            <p:cNvPr id="184" name="pt184"/>
            <p:cNvSpPr/>
            <p:nvPr/>
          </p:nvSpPr>
          <p:spPr>
            <a:xfrm>
              <a:off x="8889775" y="3479177"/>
              <a:ext cx="63202" cy="63202"/>
            </a:xfrm>
            <a:prstGeom prst="ellipse">
              <a:avLst/>
            </a:prstGeom>
            <a:solidFill>
              <a:srgbClr val="00BE70">
                <a:alpha val="40000"/>
              </a:srgbClr>
            </a:solidFill>
            <a:ln w="9000" cap="rnd">
              <a:solidFill>
                <a:srgbClr val="00BE70">
                  <a:alpha val="40000"/>
                </a:srgbClr>
              </a:solidFill>
              <a:prstDash val="solid"/>
              <a:round/>
            </a:ln>
          </p:spPr>
          <p:txBody>
            <a:bodyPr/>
            <a:lstStyle/>
            <a:p/>
          </p:txBody>
        </p:sp>
        <p:sp>
          <p:nvSpPr>
            <p:cNvPr id="185" name="pt185"/>
            <p:cNvSpPr/>
            <p:nvPr/>
          </p:nvSpPr>
          <p:spPr>
            <a:xfrm>
              <a:off x="9095097" y="3786807"/>
              <a:ext cx="105471" cy="105471"/>
            </a:xfrm>
            <a:prstGeom prst="ellipse">
              <a:avLst/>
            </a:prstGeom>
            <a:solidFill>
              <a:srgbClr val="00C090">
                <a:alpha val="40000"/>
              </a:srgbClr>
            </a:solidFill>
            <a:ln w="9000" cap="rnd">
              <a:solidFill>
                <a:srgbClr val="00C090">
                  <a:alpha val="40000"/>
                </a:srgbClr>
              </a:solidFill>
              <a:prstDash val="solid"/>
              <a:round/>
            </a:ln>
          </p:spPr>
          <p:txBody>
            <a:bodyPr/>
            <a:lstStyle/>
            <a:p/>
          </p:txBody>
        </p:sp>
        <p:sp>
          <p:nvSpPr>
            <p:cNvPr id="186" name="pt186"/>
            <p:cNvSpPr/>
            <p:nvPr/>
          </p:nvSpPr>
          <p:spPr>
            <a:xfrm>
              <a:off x="8350911" y="3983736"/>
              <a:ext cx="189814" cy="189814"/>
            </a:xfrm>
            <a:prstGeom prst="ellipse">
              <a:avLst/>
            </a:prstGeom>
            <a:solidFill>
              <a:srgbClr val="00C1AB">
                <a:alpha val="40000"/>
              </a:srgbClr>
            </a:solidFill>
            <a:ln w="9000" cap="rnd">
              <a:solidFill>
                <a:srgbClr val="00C1AB">
                  <a:alpha val="40000"/>
                </a:srgbClr>
              </a:solidFill>
              <a:prstDash val="solid"/>
              <a:round/>
            </a:ln>
          </p:spPr>
          <p:txBody>
            <a:bodyPr/>
            <a:lstStyle/>
            <a:p/>
          </p:txBody>
        </p:sp>
        <p:sp>
          <p:nvSpPr>
            <p:cNvPr id="187" name="pt187"/>
            <p:cNvSpPr/>
            <p:nvPr/>
          </p:nvSpPr>
          <p:spPr>
            <a:xfrm>
              <a:off x="8851175" y="3657032"/>
              <a:ext cx="185694" cy="185694"/>
            </a:xfrm>
            <a:prstGeom prst="ellipse">
              <a:avLst/>
            </a:prstGeom>
            <a:solidFill>
              <a:srgbClr val="00BBDA">
                <a:alpha val="40000"/>
              </a:srgbClr>
            </a:solidFill>
            <a:ln w="9000" cap="rnd">
              <a:solidFill>
                <a:srgbClr val="00BBDA">
                  <a:alpha val="40000"/>
                </a:srgbClr>
              </a:solidFill>
              <a:prstDash val="solid"/>
              <a:round/>
            </a:ln>
          </p:spPr>
          <p:txBody>
            <a:bodyPr/>
            <a:lstStyle/>
            <a:p/>
          </p:txBody>
        </p:sp>
        <p:sp>
          <p:nvSpPr>
            <p:cNvPr id="188" name="pt188"/>
            <p:cNvSpPr/>
            <p:nvPr/>
          </p:nvSpPr>
          <p:spPr>
            <a:xfrm>
              <a:off x="8659817" y="3288188"/>
              <a:ext cx="206080" cy="206080"/>
            </a:xfrm>
            <a:prstGeom prst="ellipse">
              <a:avLst/>
            </a:prstGeom>
            <a:solidFill>
              <a:srgbClr val="00B5ED">
                <a:alpha val="40000"/>
              </a:srgbClr>
            </a:solidFill>
            <a:ln w="9000" cap="rnd">
              <a:solidFill>
                <a:srgbClr val="00B5ED">
                  <a:alpha val="40000"/>
                </a:srgbClr>
              </a:solidFill>
              <a:prstDash val="solid"/>
              <a:round/>
            </a:ln>
          </p:spPr>
          <p:txBody>
            <a:bodyPr/>
            <a:lstStyle/>
            <a:p/>
          </p:txBody>
        </p:sp>
        <p:sp>
          <p:nvSpPr>
            <p:cNvPr id="189" name="pt189"/>
            <p:cNvSpPr/>
            <p:nvPr/>
          </p:nvSpPr>
          <p:spPr>
            <a:xfrm>
              <a:off x="9178555" y="3039733"/>
              <a:ext cx="165011" cy="165011"/>
            </a:xfrm>
            <a:prstGeom prst="ellipse">
              <a:avLst/>
            </a:prstGeom>
            <a:solidFill>
              <a:srgbClr val="00BFC4">
                <a:alpha val="40000"/>
              </a:srgbClr>
            </a:solidFill>
            <a:ln w="9000" cap="rnd">
              <a:solidFill>
                <a:srgbClr val="00BFC4">
                  <a:alpha val="40000"/>
                </a:srgbClr>
              </a:solidFill>
              <a:prstDash val="solid"/>
              <a:round/>
            </a:ln>
          </p:spPr>
          <p:txBody>
            <a:bodyPr/>
            <a:lstStyle/>
            <a:p/>
          </p:txBody>
        </p:sp>
        <p:sp>
          <p:nvSpPr>
            <p:cNvPr id="190" name="pt190"/>
            <p:cNvSpPr/>
            <p:nvPr/>
          </p:nvSpPr>
          <p:spPr>
            <a:xfrm>
              <a:off x="9004975" y="3413212"/>
              <a:ext cx="195133" cy="195133"/>
            </a:xfrm>
            <a:prstGeom prst="ellipse">
              <a:avLst/>
            </a:prstGeom>
            <a:solidFill>
              <a:srgbClr val="00ACFC">
                <a:alpha val="40000"/>
              </a:srgbClr>
            </a:solidFill>
            <a:ln w="9000" cap="rnd">
              <a:solidFill>
                <a:srgbClr val="00ACFC">
                  <a:alpha val="40000"/>
                </a:srgbClr>
              </a:solidFill>
              <a:prstDash val="solid"/>
              <a:round/>
            </a:ln>
          </p:spPr>
          <p:txBody>
            <a:bodyPr/>
            <a:lstStyle/>
            <a:p/>
          </p:txBody>
        </p:sp>
        <p:sp>
          <p:nvSpPr>
            <p:cNvPr id="191" name="pt191"/>
            <p:cNvSpPr/>
            <p:nvPr/>
          </p:nvSpPr>
          <p:spPr>
            <a:xfrm>
              <a:off x="7858374" y="2876319"/>
              <a:ext cx="133188" cy="133188"/>
            </a:xfrm>
            <a:prstGeom prst="ellipse">
              <a:avLst/>
            </a:prstGeom>
            <a:solidFill>
              <a:srgbClr val="A8A400">
                <a:alpha val="40000"/>
              </a:srgbClr>
            </a:solidFill>
            <a:ln w="9000" cap="rnd">
              <a:solidFill>
                <a:srgbClr val="A8A400">
                  <a:alpha val="40000"/>
                </a:srgbClr>
              </a:solidFill>
              <a:prstDash val="solid"/>
              <a:round/>
            </a:ln>
          </p:spPr>
          <p:txBody>
            <a:bodyPr/>
            <a:lstStyle/>
            <a:p/>
          </p:txBody>
        </p:sp>
        <p:sp>
          <p:nvSpPr>
            <p:cNvPr id="192" name="pt192"/>
            <p:cNvSpPr/>
            <p:nvPr/>
          </p:nvSpPr>
          <p:spPr>
            <a:xfrm>
              <a:off x="9395332" y="2933149"/>
              <a:ext cx="139079" cy="139079"/>
            </a:xfrm>
            <a:prstGeom prst="ellipse">
              <a:avLst/>
            </a:prstGeom>
            <a:solidFill>
              <a:srgbClr val="42A0FF">
                <a:alpha val="40000"/>
              </a:srgbClr>
            </a:solidFill>
            <a:ln w="9000" cap="rnd">
              <a:solidFill>
                <a:srgbClr val="42A0FF">
                  <a:alpha val="40000"/>
                </a:srgbClr>
              </a:solidFill>
              <a:prstDash val="solid"/>
              <a:round/>
            </a:ln>
          </p:spPr>
          <p:txBody>
            <a:bodyPr/>
            <a:lstStyle/>
            <a:p/>
          </p:txBody>
        </p:sp>
        <p:sp>
          <p:nvSpPr>
            <p:cNvPr id="193" name="pt193"/>
            <p:cNvSpPr/>
            <p:nvPr/>
          </p:nvSpPr>
          <p:spPr>
            <a:xfrm>
              <a:off x="8330742" y="3066938"/>
              <a:ext cx="230152" cy="230152"/>
            </a:xfrm>
            <a:prstGeom prst="ellipse">
              <a:avLst/>
            </a:prstGeom>
            <a:solidFill>
              <a:srgbClr val="EB69F0">
                <a:alpha val="40000"/>
              </a:srgbClr>
            </a:solidFill>
            <a:ln w="9000" cap="rnd">
              <a:solidFill>
                <a:srgbClr val="EB69F0">
                  <a:alpha val="40000"/>
                </a:srgbClr>
              </a:solidFill>
              <a:prstDash val="solid"/>
              <a:round/>
            </a:ln>
          </p:spPr>
          <p:txBody>
            <a:bodyPr/>
            <a:lstStyle/>
            <a:p/>
          </p:txBody>
        </p:sp>
        <p:sp>
          <p:nvSpPr>
            <p:cNvPr id="194" name="pt194"/>
            <p:cNvSpPr/>
            <p:nvPr/>
          </p:nvSpPr>
          <p:spPr>
            <a:xfrm>
              <a:off x="9268853" y="3032207"/>
              <a:ext cx="120288" cy="120288"/>
            </a:xfrm>
            <a:prstGeom prst="ellipse">
              <a:avLst/>
            </a:prstGeom>
            <a:solidFill>
              <a:srgbClr val="8B93FF">
                <a:alpha val="40000"/>
              </a:srgbClr>
            </a:solidFill>
            <a:ln w="9000" cap="rnd">
              <a:solidFill>
                <a:srgbClr val="8B93FF">
                  <a:alpha val="40000"/>
                </a:srgbClr>
              </a:solidFill>
              <a:prstDash val="solid"/>
              <a:round/>
            </a:ln>
          </p:spPr>
          <p:txBody>
            <a:bodyPr/>
            <a:lstStyle/>
            <a:p/>
          </p:txBody>
        </p:sp>
        <p:sp>
          <p:nvSpPr>
            <p:cNvPr id="195" name="pt195"/>
            <p:cNvSpPr/>
            <p:nvPr/>
          </p:nvSpPr>
          <p:spPr>
            <a:xfrm>
              <a:off x="8245752" y="4410233"/>
              <a:ext cx="173675" cy="173675"/>
            </a:xfrm>
            <a:prstGeom prst="ellipse">
              <a:avLst/>
            </a:prstGeom>
            <a:solidFill>
              <a:srgbClr val="B684FF">
                <a:alpha val="40000"/>
              </a:srgbClr>
            </a:solidFill>
            <a:ln w="9000" cap="rnd">
              <a:solidFill>
                <a:srgbClr val="B684FF">
                  <a:alpha val="40000"/>
                </a:srgbClr>
              </a:solidFill>
              <a:prstDash val="solid"/>
              <a:round/>
            </a:ln>
          </p:spPr>
          <p:txBody>
            <a:bodyPr/>
            <a:lstStyle/>
            <a:p/>
          </p:txBody>
        </p:sp>
        <p:sp>
          <p:nvSpPr>
            <p:cNvPr id="196" name="pt196"/>
            <p:cNvSpPr/>
            <p:nvPr/>
          </p:nvSpPr>
          <p:spPr>
            <a:xfrm>
              <a:off x="8856446" y="3864275"/>
              <a:ext cx="129861" cy="129861"/>
            </a:xfrm>
            <a:prstGeom prst="ellipse">
              <a:avLst/>
            </a:prstGeom>
            <a:solidFill>
              <a:srgbClr val="D575FE">
                <a:alpha val="40000"/>
              </a:srgbClr>
            </a:solidFill>
            <a:ln w="9000" cap="rnd">
              <a:solidFill>
                <a:srgbClr val="D575FE">
                  <a:alpha val="40000"/>
                </a:srgbClr>
              </a:solidFill>
              <a:prstDash val="solid"/>
              <a:round/>
            </a:ln>
          </p:spPr>
          <p:txBody>
            <a:bodyPr/>
            <a:lstStyle/>
            <a:p/>
          </p:txBody>
        </p:sp>
        <p:sp>
          <p:nvSpPr>
            <p:cNvPr id="197" name="pt197"/>
            <p:cNvSpPr/>
            <p:nvPr/>
          </p:nvSpPr>
          <p:spPr>
            <a:xfrm>
              <a:off x="8890271" y="3524044"/>
              <a:ext cx="152794" cy="152794"/>
            </a:xfrm>
            <a:prstGeom prst="ellipse">
              <a:avLst/>
            </a:prstGeom>
            <a:solidFill>
              <a:srgbClr val="F962DD">
                <a:alpha val="40000"/>
              </a:srgbClr>
            </a:solidFill>
            <a:ln w="9000" cap="rnd">
              <a:solidFill>
                <a:srgbClr val="F962DD">
                  <a:alpha val="40000"/>
                </a:srgbClr>
              </a:solidFill>
              <a:prstDash val="solid"/>
              <a:round/>
            </a:ln>
          </p:spPr>
          <p:txBody>
            <a:bodyPr/>
            <a:lstStyle/>
            <a:p/>
          </p:txBody>
        </p:sp>
        <p:sp>
          <p:nvSpPr>
            <p:cNvPr id="198" name="pt198"/>
            <p:cNvSpPr/>
            <p:nvPr/>
          </p:nvSpPr>
          <p:spPr>
            <a:xfrm>
              <a:off x="8629545" y="4588376"/>
              <a:ext cx="176042" cy="176042"/>
            </a:xfrm>
            <a:prstGeom prst="ellipse">
              <a:avLst/>
            </a:prstGeom>
            <a:solidFill>
              <a:srgbClr val="BE9C00">
                <a:alpha val="40000"/>
              </a:srgbClr>
            </a:solidFill>
            <a:ln w="9000" cap="rnd">
              <a:solidFill>
                <a:srgbClr val="BE9C00">
                  <a:alpha val="40000"/>
                </a:srgbClr>
              </a:solidFill>
              <a:prstDash val="solid"/>
              <a:round/>
            </a:ln>
          </p:spPr>
          <p:txBody>
            <a:bodyPr/>
            <a:lstStyle/>
            <a:p/>
          </p:txBody>
        </p:sp>
        <p:sp>
          <p:nvSpPr>
            <p:cNvPr id="199" name="pt199"/>
            <p:cNvSpPr/>
            <p:nvPr/>
          </p:nvSpPr>
          <p:spPr>
            <a:xfrm>
              <a:off x="8858679" y="3567632"/>
              <a:ext cx="125394" cy="125394"/>
            </a:xfrm>
            <a:prstGeom prst="ellipse">
              <a:avLst/>
            </a:prstGeom>
            <a:solidFill>
              <a:srgbClr val="FF61C6">
                <a:alpha val="40000"/>
              </a:srgbClr>
            </a:solidFill>
            <a:ln w="9000" cap="rnd">
              <a:solidFill>
                <a:srgbClr val="FF61C6">
                  <a:alpha val="40000"/>
                </a:srgbClr>
              </a:solidFill>
              <a:prstDash val="solid"/>
              <a:round/>
            </a:ln>
          </p:spPr>
          <p:txBody>
            <a:bodyPr/>
            <a:lstStyle/>
            <a:p/>
          </p:txBody>
        </p:sp>
        <p:sp>
          <p:nvSpPr>
            <p:cNvPr id="200" name="pt200"/>
            <p:cNvSpPr/>
            <p:nvPr/>
          </p:nvSpPr>
          <p:spPr>
            <a:xfrm>
              <a:off x="9280813" y="3155556"/>
              <a:ext cx="232242" cy="232242"/>
            </a:xfrm>
            <a:prstGeom prst="ellipse">
              <a:avLst/>
            </a:prstGeom>
            <a:solidFill>
              <a:srgbClr val="FF65AC">
                <a:alpha val="40000"/>
              </a:srgbClr>
            </a:solidFill>
            <a:ln w="9000" cap="rnd">
              <a:solidFill>
                <a:srgbClr val="FF65AC">
                  <a:alpha val="40000"/>
                </a:srgbClr>
              </a:solidFill>
              <a:prstDash val="solid"/>
              <a:round/>
            </a:ln>
          </p:spPr>
          <p:txBody>
            <a:bodyPr/>
            <a:lstStyle/>
            <a:p/>
          </p:txBody>
        </p:sp>
        <p:sp>
          <p:nvSpPr>
            <p:cNvPr id="201" name="pt201"/>
            <p:cNvSpPr/>
            <p:nvPr/>
          </p:nvSpPr>
          <p:spPr>
            <a:xfrm>
              <a:off x="8202742" y="4150767"/>
              <a:ext cx="214404" cy="214404"/>
            </a:xfrm>
            <a:prstGeom prst="ellipse">
              <a:avLst/>
            </a:prstGeom>
            <a:solidFill>
              <a:srgbClr val="FF6D8E">
                <a:alpha val="40000"/>
              </a:srgbClr>
            </a:solidFill>
            <a:ln w="9000" cap="rnd">
              <a:solidFill>
                <a:srgbClr val="FF6D8E">
                  <a:alpha val="40000"/>
                </a:srgbClr>
              </a:solidFill>
              <a:prstDash val="solid"/>
              <a:round/>
            </a:ln>
          </p:spPr>
          <p:txBody>
            <a:bodyPr/>
            <a:lstStyle/>
            <a:p/>
          </p:txBody>
        </p:sp>
        <p:sp>
          <p:nvSpPr>
            <p:cNvPr id="202" name="pl202"/>
            <p:cNvSpPr/>
            <p:nvPr/>
          </p:nvSpPr>
          <p:spPr>
            <a:xfrm>
              <a:off x="7149355" y="1949149"/>
              <a:ext cx="3113775" cy="4109550"/>
            </a:xfrm>
            <a:custGeom>
              <a:avLst/>
              <a:pathLst>
                <a:path w="3113775" h="4109550">
                  <a:moveTo>
                    <a:pt x="0" y="4109550"/>
                  </a:moveTo>
                  <a:lnTo>
                    <a:pt x="3113775" y="0"/>
                  </a:lnTo>
                </a:path>
              </a:pathLst>
            </a:custGeom>
            <a:ln w="13550" cap="flat">
              <a:solidFill>
                <a:srgbClr val="000000">
                  <a:alpha val="25098"/>
                </a:srgbClr>
              </a:solidFill>
              <a:prstDash val="solid"/>
              <a:round/>
            </a:ln>
          </p:spPr>
          <p:txBody>
            <a:bodyPr/>
            <a:lstStyle/>
            <a:p/>
          </p:txBody>
        </p:sp>
        <p:sp>
          <p:nvSpPr>
            <p:cNvPr id="203" name="pl203"/>
            <p:cNvSpPr/>
            <p:nvPr/>
          </p:nvSpPr>
          <p:spPr>
            <a:xfrm>
              <a:off x="9400967" y="2918033"/>
              <a:ext cx="49939" cy="161296"/>
            </a:xfrm>
            <a:custGeom>
              <a:avLst/>
              <a:pathLst>
                <a:path w="49939" h="161296">
                  <a:moveTo>
                    <a:pt x="49939" y="0"/>
                  </a:moveTo>
                  <a:lnTo>
                    <a:pt x="0" y="161296"/>
                  </a:lnTo>
                </a:path>
              </a:pathLst>
            </a:custGeom>
            <a:ln w="13550" cap="rnd">
              <a:solidFill>
                <a:srgbClr val="68B100">
                  <a:alpha val="100000"/>
                </a:srgbClr>
              </a:solidFill>
              <a:prstDash val="solid"/>
              <a:round/>
            </a:ln>
          </p:spPr>
          <p:txBody>
            <a:bodyPr/>
            <a:lstStyle/>
            <a:p/>
          </p:txBody>
        </p:sp>
        <p:sp>
          <p:nvSpPr>
            <p:cNvPr id="204" name="pl204"/>
            <p:cNvSpPr/>
            <p:nvPr/>
          </p:nvSpPr>
          <p:spPr>
            <a:xfrm>
              <a:off x="9469188" y="2729325"/>
              <a:ext cx="87419" cy="260500"/>
            </a:xfrm>
            <a:custGeom>
              <a:avLst/>
              <a:pathLst>
                <a:path w="87419" h="260500">
                  <a:moveTo>
                    <a:pt x="87419" y="0"/>
                  </a:moveTo>
                  <a:lnTo>
                    <a:pt x="0" y="260500"/>
                  </a:lnTo>
                </a:path>
              </a:pathLst>
            </a:custGeom>
            <a:ln w="13550" cap="rnd">
              <a:solidFill>
                <a:srgbClr val="42A0FF">
                  <a:alpha val="100000"/>
                </a:srgbClr>
              </a:solidFill>
              <a:prstDash val="solid"/>
              <a:round/>
            </a:ln>
          </p:spPr>
          <p:txBody>
            <a:bodyPr/>
            <a:lstStyle/>
            <a:p/>
          </p:txBody>
        </p:sp>
        <p:sp>
          <p:nvSpPr>
            <p:cNvPr id="205" name="tx205"/>
            <p:cNvSpPr/>
            <p:nvPr/>
          </p:nvSpPr>
          <p:spPr>
            <a:xfrm>
              <a:off x="8369371" y="4199787"/>
              <a:ext cx="1758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afg</a:t>
              </a:r>
            </a:p>
          </p:txBody>
        </p:sp>
        <p:sp>
          <p:nvSpPr>
            <p:cNvPr id="206" name="tx206"/>
            <p:cNvSpPr/>
            <p:nvPr/>
          </p:nvSpPr>
          <p:spPr>
            <a:xfrm>
              <a:off x="9074039" y="2969271"/>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18A00">
                      <a:alpha val="100000"/>
                    </a:srgbClr>
                  </a:solidFill>
                  <a:latin typeface="Arial"/>
                  <a:cs typeface="Arial"/>
                </a:rPr>
                <a:t>bdi</a:t>
              </a:r>
            </a:p>
          </p:txBody>
        </p:sp>
        <p:sp>
          <p:nvSpPr>
            <p:cNvPr id="207" name="tx207"/>
            <p:cNvSpPr/>
            <p:nvPr/>
          </p:nvSpPr>
          <p:spPr>
            <a:xfrm>
              <a:off x="9453785" y="3087898"/>
              <a:ext cx="175814" cy="9355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E8043">
                      <a:alpha val="100000"/>
                    </a:srgbClr>
                  </a:solidFill>
                  <a:latin typeface="Arial"/>
                  <a:cs typeface="Arial"/>
                </a:rPr>
                <a:t>bfa</a:t>
              </a:r>
            </a:p>
          </p:txBody>
        </p:sp>
        <p:sp>
          <p:nvSpPr>
            <p:cNvPr id="208" name="tx208"/>
            <p:cNvSpPr/>
            <p:nvPr/>
          </p:nvSpPr>
          <p:spPr>
            <a:xfrm>
              <a:off x="8054730" y="4704239"/>
              <a:ext cx="168712" cy="9355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19300">
                      <a:alpha val="100000"/>
                    </a:srgbClr>
                  </a:solidFill>
                  <a:latin typeface="Arial"/>
                  <a:cs typeface="Arial"/>
                </a:rPr>
                <a:t>caf</a:t>
              </a:r>
            </a:p>
          </p:txBody>
        </p:sp>
        <p:sp>
          <p:nvSpPr>
            <p:cNvPr id="209" name="tx209"/>
            <p:cNvSpPr/>
            <p:nvPr/>
          </p:nvSpPr>
          <p:spPr>
            <a:xfrm>
              <a:off x="8447114" y="3775903"/>
              <a:ext cx="2039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CAB00">
                      <a:alpha val="100000"/>
                    </a:srgbClr>
                  </a:solidFill>
                  <a:latin typeface="Arial"/>
                  <a:cs typeface="Arial"/>
                </a:rPr>
                <a:t>cod</a:t>
              </a:r>
            </a:p>
          </p:txBody>
        </p:sp>
        <p:sp>
          <p:nvSpPr>
            <p:cNvPr id="210" name="tx210"/>
            <p:cNvSpPr/>
            <p:nvPr/>
          </p:nvSpPr>
          <p:spPr>
            <a:xfrm>
              <a:off x="9473767" y="2850887"/>
              <a:ext cx="14055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8B100">
                      <a:alpha val="100000"/>
                    </a:srgbClr>
                  </a:solidFill>
                  <a:latin typeface="Arial"/>
                  <a:cs typeface="Arial"/>
                </a:rPr>
                <a:t>eri</a:t>
              </a:r>
            </a:p>
          </p:txBody>
        </p:sp>
        <p:sp>
          <p:nvSpPr>
            <p:cNvPr id="211" name="tx211"/>
            <p:cNvSpPr/>
            <p:nvPr/>
          </p:nvSpPr>
          <p:spPr>
            <a:xfrm>
              <a:off x="8663833" y="4226654"/>
              <a:ext cx="17581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24B700">
                      <a:alpha val="100000"/>
                    </a:srgbClr>
                  </a:solidFill>
                  <a:latin typeface="Arial"/>
                  <a:cs typeface="Arial"/>
                </a:rPr>
                <a:t>eth</a:t>
              </a:r>
            </a:p>
          </p:txBody>
        </p:sp>
        <p:sp>
          <p:nvSpPr>
            <p:cNvPr id="212" name="tx212"/>
            <p:cNvSpPr/>
            <p:nvPr/>
          </p:nvSpPr>
          <p:spPr>
            <a:xfrm>
              <a:off x="8780277" y="3149568"/>
              <a:ext cx="246028"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B49">
                      <a:alpha val="100000"/>
                    </a:srgbClr>
                  </a:solidFill>
                  <a:latin typeface="Arial"/>
                  <a:cs typeface="Arial"/>
                </a:rPr>
                <a:t>gmb</a:t>
              </a:r>
            </a:p>
          </p:txBody>
        </p:sp>
        <p:sp>
          <p:nvSpPr>
            <p:cNvPr id="213" name="tx213"/>
            <p:cNvSpPr/>
            <p:nvPr/>
          </p:nvSpPr>
          <p:spPr>
            <a:xfrm>
              <a:off x="8819275" y="3333346"/>
              <a:ext cx="211013"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E70">
                      <a:alpha val="100000"/>
                    </a:srgbClr>
                  </a:solidFill>
                  <a:latin typeface="Arial"/>
                  <a:cs typeface="Arial"/>
                </a:rPr>
                <a:t>gnb</a:t>
              </a:r>
            </a:p>
          </p:txBody>
        </p:sp>
        <p:sp>
          <p:nvSpPr>
            <p:cNvPr id="214" name="tx214"/>
            <p:cNvSpPr/>
            <p:nvPr/>
          </p:nvSpPr>
          <p:spPr>
            <a:xfrm>
              <a:off x="9217967" y="3808208"/>
              <a:ext cx="14055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090">
                      <a:alpha val="100000"/>
                    </a:srgbClr>
                  </a:solidFill>
                  <a:latin typeface="Arial"/>
                  <a:cs typeface="Arial"/>
                </a:rPr>
                <a:t>lbr</a:t>
              </a:r>
            </a:p>
          </p:txBody>
        </p:sp>
        <p:sp>
          <p:nvSpPr>
            <p:cNvPr id="215" name="tx215"/>
            <p:cNvSpPr/>
            <p:nvPr/>
          </p:nvSpPr>
          <p:spPr>
            <a:xfrm>
              <a:off x="8143196" y="3933997"/>
              <a:ext cx="246028"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1AB">
                      <a:alpha val="100000"/>
                    </a:srgbClr>
                  </a:solidFill>
                  <a:latin typeface="Arial"/>
                  <a:cs typeface="Arial"/>
                </a:rPr>
                <a:t>mdg</a:t>
              </a:r>
            </a:p>
          </p:txBody>
        </p:sp>
        <p:sp>
          <p:nvSpPr>
            <p:cNvPr id="216" name="tx216"/>
            <p:cNvSpPr/>
            <p:nvPr/>
          </p:nvSpPr>
          <p:spPr>
            <a:xfrm>
              <a:off x="8964572" y="3809579"/>
              <a:ext cx="161548"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BDA">
                      <a:alpha val="100000"/>
                    </a:srgbClr>
                  </a:solidFill>
                  <a:latin typeface="Arial"/>
                  <a:cs typeface="Arial"/>
                </a:rPr>
                <a:t>mli</a:t>
              </a:r>
            </a:p>
          </p:txBody>
        </p:sp>
        <p:sp>
          <p:nvSpPr>
            <p:cNvPr id="217" name="tx217"/>
            <p:cNvSpPr/>
            <p:nvPr/>
          </p:nvSpPr>
          <p:spPr>
            <a:xfrm>
              <a:off x="8468092" y="3435303"/>
              <a:ext cx="23892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5ED">
                      <a:alpha val="100000"/>
                    </a:srgbClr>
                  </a:solidFill>
                  <a:latin typeface="Arial"/>
                  <a:cs typeface="Arial"/>
                </a:rPr>
                <a:t>moz</a:t>
              </a:r>
            </a:p>
          </p:txBody>
        </p:sp>
        <p:sp>
          <p:nvSpPr>
            <p:cNvPr id="218" name="tx218"/>
            <p:cNvSpPr/>
            <p:nvPr/>
          </p:nvSpPr>
          <p:spPr>
            <a:xfrm>
              <a:off x="9117638" y="3181279"/>
              <a:ext cx="22478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mwi</a:t>
              </a:r>
            </a:p>
          </p:txBody>
        </p:sp>
        <p:sp>
          <p:nvSpPr>
            <p:cNvPr id="219" name="tx219"/>
            <p:cNvSpPr/>
            <p:nvPr/>
          </p:nvSpPr>
          <p:spPr>
            <a:xfrm>
              <a:off x="9158670" y="3401461"/>
              <a:ext cx="182792"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ACFC">
                      <a:alpha val="100000"/>
                    </a:srgbClr>
                  </a:solidFill>
                  <a:latin typeface="Arial"/>
                  <a:cs typeface="Arial"/>
                </a:rPr>
                <a:t>ner</a:t>
              </a:r>
            </a:p>
          </p:txBody>
        </p:sp>
        <p:sp>
          <p:nvSpPr>
            <p:cNvPr id="220" name="tx220"/>
            <p:cNvSpPr/>
            <p:nvPr/>
          </p:nvSpPr>
          <p:spPr>
            <a:xfrm>
              <a:off x="7756971" y="2978489"/>
              <a:ext cx="175690"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A8A400">
                      <a:alpha val="100000"/>
                    </a:srgbClr>
                  </a:solidFill>
                  <a:latin typeface="Arial"/>
                  <a:cs typeface="Arial"/>
                </a:rPr>
                <a:t>prk</a:t>
              </a:r>
            </a:p>
          </p:txBody>
        </p:sp>
        <p:sp>
          <p:nvSpPr>
            <p:cNvPr id="221" name="tx221"/>
            <p:cNvSpPr/>
            <p:nvPr/>
          </p:nvSpPr>
          <p:spPr>
            <a:xfrm>
              <a:off x="9579467" y="2692617"/>
              <a:ext cx="203788"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2A0FF">
                      <a:alpha val="100000"/>
                    </a:srgbClr>
                  </a:solidFill>
                  <a:latin typeface="Arial"/>
                  <a:cs typeface="Arial"/>
                </a:rPr>
                <a:t>rwa</a:t>
              </a:r>
            </a:p>
          </p:txBody>
        </p:sp>
        <p:sp>
          <p:nvSpPr>
            <p:cNvPr id="222" name="tx222"/>
            <p:cNvSpPr/>
            <p:nvPr/>
          </p:nvSpPr>
          <p:spPr>
            <a:xfrm>
              <a:off x="8264026" y="3029414"/>
              <a:ext cx="2039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B69F0">
                      <a:alpha val="100000"/>
                    </a:srgbClr>
                  </a:solidFill>
                  <a:latin typeface="Arial"/>
                  <a:cs typeface="Arial"/>
                </a:rPr>
                <a:t>sdn</a:t>
              </a:r>
            </a:p>
          </p:txBody>
        </p:sp>
        <p:sp>
          <p:nvSpPr>
            <p:cNvPr id="223" name="tx223"/>
            <p:cNvSpPr/>
            <p:nvPr/>
          </p:nvSpPr>
          <p:spPr>
            <a:xfrm>
              <a:off x="8388584" y="4433399"/>
              <a:ext cx="23892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B684FF">
                      <a:alpha val="100000"/>
                    </a:srgbClr>
                  </a:solidFill>
                  <a:latin typeface="Arial"/>
                  <a:cs typeface="Arial"/>
                </a:rPr>
                <a:t>som</a:t>
              </a:r>
            </a:p>
          </p:txBody>
        </p:sp>
        <p:sp>
          <p:nvSpPr>
            <p:cNvPr id="224" name="tx224"/>
            <p:cNvSpPr/>
            <p:nvPr/>
          </p:nvSpPr>
          <p:spPr>
            <a:xfrm>
              <a:off x="8769275" y="3989947"/>
              <a:ext cx="196810"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575FE">
                      <a:alpha val="100000"/>
                    </a:srgbClr>
                  </a:solidFill>
                  <a:latin typeface="Arial"/>
                  <a:cs typeface="Arial"/>
                </a:rPr>
                <a:t>ssd</a:t>
              </a:r>
            </a:p>
          </p:txBody>
        </p:sp>
        <p:sp>
          <p:nvSpPr>
            <p:cNvPr id="225" name="tx225"/>
            <p:cNvSpPr/>
            <p:nvPr/>
          </p:nvSpPr>
          <p:spPr>
            <a:xfrm>
              <a:off x="9023712" y="3622484"/>
              <a:ext cx="168588"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962DD">
                      <a:alpha val="100000"/>
                    </a:srgbClr>
                  </a:solidFill>
                  <a:latin typeface="Arial"/>
                  <a:cs typeface="Arial"/>
                </a:rPr>
                <a:t>syr</a:t>
              </a:r>
            </a:p>
          </p:txBody>
        </p:sp>
        <p:sp>
          <p:nvSpPr>
            <p:cNvPr id="226" name="tx226"/>
            <p:cNvSpPr/>
            <p:nvPr/>
          </p:nvSpPr>
          <p:spPr>
            <a:xfrm>
              <a:off x="8553818" y="4734324"/>
              <a:ext cx="1687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BE9C00">
                      <a:alpha val="100000"/>
                    </a:srgbClr>
                  </a:solidFill>
                  <a:latin typeface="Arial"/>
                  <a:cs typeface="Arial"/>
                </a:rPr>
                <a:t>tcd</a:t>
              </a:r>
            </a:p>
          </p:txBody>
        </p:sp>
        <p:sp>
          <p:nvSpPr>
            <p:cNvPr id="227" name="tx227"/>
            <p:cNvSpPr/>
            <p:nvPr/>
          </p:nvSpPr>
          <p:spPr>
            <a:xfrm>
              <a:off x="8689402" y="3570738"/>
              <a:ext cx="175814" cy="11510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1C6">
                      <a:alpha val="100000"/>
                    </a:srgbClr>
                  </a:solidFill>
                  <a:latin typeface="Arial"/>
                  <a:cs typeface="Arial"/>
                </a:rPr>
                <a:t>tgo</a:t>
              </a:r>
            </a:p>
          </p:txBody>
        </p:sp>
        <p:sp>
          <p:nvSpPr>
            <p:cNvPr id="228" name="tx228"/>
            <p:cNvSpPr/>
            <p:nvPr/>
          </p:nvSpPr>
          <p:spPr>
            <a:xfrm>
              <a:off x="9434106" y="3328738"/>
              <a:ext cx="211013"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5AC">
                      <a:alpha val="100000"/>
                    </a:srgbClr>
                  </a:solidFill>
                  <a:latin typeface="Arial"/>
                  <a:cs typeface="Arial"/>
                </a:rPr>
                <a:t>uga</a:t>
              </a:r>
            </a:p>
          </p:txBody>
        </p:sp>
        <p:sp>
          <p:nvSpPr>
            <p:cNvPr id="229" name="tx229"/>
            <p:cNvSpPr/>
            <p:nvPr/>
          </p:nvSpPr>
          <p:spPr>
            <a:xfrm>
              <a:off x="8039250" y="4314546"/>
              <a:ext cx="238926"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D8E">
                      <a:alpha val="100000"/>
                    </a:srgbClr>
                  </a:solidFill>
                  <a:latin typeface="Arial"/>
                  <a:cs typeface="Arial"/>
                </a:rPr>
                <a:t>yem</a:t>
              </a:r>
            </a:p>
          </p:txBody>
        </p:sp>
        <p:sp>
          <p:nvSpPr>
            <p:cNvPr id="230" name="tx230"/>
            <p:cNvSpPr/>
            <p:nvPr/>
          </p:nvSpPr>
          <p:spPr>
            <a:xfrm>
              <a:off x="9186411"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(n=8)</a:t>
              </a:r>
            </a:p>
          </p:txBody>
        </p:sp>
        <p:sp>
          <p:nvSpPr>
            <p:cNvPr id="231" name="tx231"/>
            <p:cNvSpPr/>
            <p:nvPr/>
          </p:nvSpPr>
          <p:spPr>
            <a:xfrm>
              <a:off x="7323522" y="2371887"/>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(n=14)</a:t>
              </a:r>
            </a:p>
          </p:txBody>
        </p:sp>
        <p:sp>
          <p:nvSpPr>
            <p:cNvPr id="232" name="tx232"/>
            <p:cNvSpPr/>
            <p:nvPr/>
          </p:nvSpPr>
          <p:spPr>
            <a:xfrm>
              <a:off x="9610443"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(n=4)</a:t>
              </a:r>
            </a:p>
          </p:txBody>
        </p:sp>
        <p:sp>
          <p:nvSpPr>
            <p:cNvPr id="233" name="rc233"/>
            <p:cNvSpPr/>
            <p:nvPr/>
          </p:nvSpPr>
          <p:spPr>
            <a:xfrm>
              <a:off x="7149355" y="1949149"/>
              <a:ext cx="3113775" cy="4109550"/>
            </a:xfrm>
            <a:prstGeom prst="rect">
              <a:avLst/>
            </a:prstGeom>
            <a:ln w="13550" cap="rnd">
              <a:solidFill>
                <a:srgbClr val="B3B3B3">
                  <a:alpha val="100000"/>
                </a:srgbClr>
              </a:solidFill>
              <a:prstDash val="solid"/>
              <a:round/>
            </a:ln>
          </p:spPr>
          <p:txBody>
            <a:bodyPr/>
            <a:lstStyle/>
            <a:p/>
          </p:txBody>
        </p:sp>
        <p:sp>
          <p:nvSpPr>
            <p:cNvPr id="234" name="rc234"/>
            <p:cNvSpPr/>
            <p:nvPr/>
          </p:nvSpPr>
          <p:spPr>
            <a:xfrm>
              <a:off x="782627" y="1734287"/>
              <a:ext cx="3113775" cy="214862"/>
            </a:xfrm>
            <a:prstGeom prst="rect">
              <a:avLst/>
            </a:prstGeom>
            <a:solidFill>
              <a:srgbClr val="B3B3B3">
                <a:alpha val="100000"/>
              </a:srgbClr>
            </a:solidFill>
          </p:spPr>
          <p:txBody>
            <a:bodyPr/>
            <a:lstStyle/>
            <a:p/>
          </p:txBody>
        </p:sp>
        <p:sp>
          <p:nvSpPr>
            <p:cNvPr id="235" name="tx235"/>
            <p:cNvSpPr/>
            <p:nvPr/>
          </p:nvSpPr>
          <p:spPr>
            <a:xfrm>
              <a:off x="2196677" y="18013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DTP1</a:t>
              </a:r>
            </a:p>
          </p:txBody>
        </p:sp>
        <p:sp>
          <p:nvSpPr>
            <p:cNvPr id="236" name="rc236"/>
            <p:cNvSpPr/>
            <p:nvPr/>
          </p:nvSpPr>
          <p:spPr>
            <a:xfrm>
              <a:off x="3965991" y="1734287"/>
              <a:ext cx="3113775" cy="214862"/>
            </a:xfrm>
            <a:prstGeom prst="rect">
              <a:avLst/>
            </a:prstGeom>
            <a:solidFill>
              <a:srgbClr val="B3B3B3">
                <a:alpha val="100000"/>
              </a:srgbClr>
            </a:solidFill>
          </p:spPr>
          <p:txBody>
            <a:bodyPr/>
            <a:lstStyle/>
            <a:p/>
          </p:txBody>
        </p:sp>
        <p:sp>
          <p:nvSpPr>
            <p:cNvPr id="237" name="tx237"/>
            <p:cNvSpPr/>
            <p:nvPr/>
          </p:nvSpPr>
          <p:spPr>
            <a:xfrm>
              <a:off x="5380041" y="179997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DTP3</a:t>
              </a:r>
            </a:p>
          </p:txBody>
        </p:sp>
        <p:sp>
          <p:nvSpPr>
            <p:cNvPr id="238" name="rc238"/>
            <p:cNvSpPr/>
            <p:nvPr/>
          </p:nvSpPr>
          <p:spPr>
            <a:xfrm>
              <a:off x="7149355" y="1734287"/>
              <a:ext cx="3113775" cy="214862"/>
            </a:xfrm>
            <a:prstGeom prst="rect">
              <a:avLst/>
            </a:prstGeom>
            <a:solidFill>
              <a:srgbClr val="B3B3B3">
                <a:alpha val="100000"/>
              </a:srgbClr>
            </a:solidFill>
          </p:spPr>
          <p:txBody>
            <a:bodyPr/>
            <a:lstStyle/>
            <a:p/>
          </p:txBody>
        </p:sp>
        <p:sp>
          <p:nvSpPr>
            <p:cNvPr id="239" name="tx239"/>
            <p:cNvSpPr/>
            <p:nvPr/>
          </p:nvSpPr>
          <p:spPr>
            <a:xfrm>
              <a:off x="8550990" y="1798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MCV1</a:t>
              </a:r>
            </a:p>
          </p:txBody>
        </p:sp>
        <p:sp>
          <p:nvSpPr>
            <p:cNvPr id="240" name="pl240"/>
            <p:cNvSpPr/>
            <p:nvPr/>
          </p:nvSpPr>
          <p:spPr>
            <a:xfrm>
              <a:off x="92416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41" name="pl241"/>
            <p:cNvSpPr/>
            <p:nvPr/>
          </p:nvSpPr>
          <p:spPr>
            <a:xfrm>
              <a:off x="1490303"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42" name="pl242"/>
            <p:cNvSpPr/>
            <p:nvPr/>
          </p:nvSpPr>
          <p:spPr>
            <a:xfrm>
              <a:off x="2056444"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43" name="pl243"/>
            <p:cNvSpPr/>
            <p:nvPr/>
          </p:nvSpPr>
          <p:spPr>
            <a:xfrm>
              <a:off x="2622585"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44" name="pl244"/>
            <p:cNvSpPr/>
            <p:nvPr/>
          </p:nvSpPr>
          <p:spPr>
            <a:xfrm>
              <a:off x="3188726"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45" name="tx245"/>
            <p:cNvSpPr/>
            <p:nvPr/>
          </p:nvSpPr>
          <p:spPr>
            <a:xfrm>
              <a:off x="888847"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46" name="tx246"/>
            <p:cNvSpPr/>
            <p:nvPr/>
          </p:nvSpPr>
          <p:spPr>
            <a:xfrm>
              <a:off x="1419672"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47" name="tx247"/>
            <p:cNvSpPr/>
            <p:nvPr/>
          </p:nvSpPr>
          <p:spPr>
            <a:xfrm>
              <a:off x="1985813"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48" name="tx248"/>
            <p:cNvSpPr/>
            <p:nvPr/>
          </p:nvSpPr>
          <p:spPr>
            <a:xfrm>
              <a:off x="2551954"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49" name="tx249"/>
            <p:cNvSpPr/>
            <p:nvPr/>
          </p:nvSpPr>
          <p:spPr>
            <a:xfrm>
              <a:off x="3082779"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50" name="pl250"/>
            <p:cNvSpPr/>
            <p:nvPr/>
          </p:nvSpPr>
          <p:spPr>
            <a:xfrm>
              <a:off x="4107526"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51" name="pl251"/>
            <p:cNvSpPr/>
            <p:nvPr/>
          </p:nvSpPr>
          <p:spPr>
            <a:xfrm>
              <a:off x="4673667"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52" name="pl252"/>
            <p:cNvSpPr/>
            <p:nvPr/>
          </p:nvSpPr>
          <p:spPr>
            <a:xfrm>
              <a:off x="5239808"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53" name="pl253"/>
            <p:cNvSpPr/>
            <p:nvPr/>
          </p:nvSpPr>
          <p:spPr>
            <a:xfrm>
              <a:off x="5805949"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54" name="pl254"/>
            <p:cNvSpPr/>
            <p:nvPr/>
          </p:nvSpPr>
          <p:spPr>
            <a:xfrm>
              <a:off x="6372090"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55" name="tx255"/>
            <p:cNvSpPr/>
            <p:nvPr/>
          </p:nvSpPr>
          <p:spPr>
            <a:xfrm>
              <a:off x="4072211"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56" name="tx256"/>
            <p:cNvSpPr/>
            <p:nvPr/>
          </p:nvSpPr>
          <p:spPr>
            <a:xfrm>
              <a:off x="4603036"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57" name="tx257"/>
            <p:cNvSpPr/>
            <p:nvPr/>
          </p:nvSpPr>
          <p:spPr>
            <a:xfrm>
              <a:off x="5169177"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58" name="tx258"/>
            <p:cNvSpPr/>
            <p:nvPr/>
          </p:nvSpPr>
          <p:spPr>
            <a:xfrm>
              <a:off x="5735318"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59" name="tx259"/>
            <p:cNvSpPr/>
            <p:nvPr/>
          </p:nvSpPr>
          <p:spPr>
            <a:xfrm>
              <a:off x="6266143"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60" name="pl260"/>
            <p:cNvSpPr/>
            <p:nvPr/>
          </p:nvSpPr>
          <p:spPr>
            <a:xfrm>
              <a:off x="7290891"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61" name="pl261"/>
            <p:cNvSpPr/>
            <p:nvPr/>
          </p:nvSpPr>
          <p:spPr>
            <a:xfrm>
              <a:off x="785703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62" name="pl262"/>
            <p:cNvSpPr/>
            <p:nvPr/>
          </p:nvSpPr>
          <p:spPr>
            <a:xfrm>
              <a:off x="842317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63" name="pl263"/>
            <p:cNvSpPr/>
            <p:nvPr/>
          </p:nvSpPr>
          <p:spPr>
            <a:xfrm>
              <a:off x="8989313"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64" name="pl264"/>
            <p:cNvSpPr/>
            <p:nvPr/>
          </p:nvSpPr>
          <p:spPr>
            <a:xfrm>
              <a:off x="9555454"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65" name="tx265"/>
            <p:cNvSpPr/>
            <p:nvPr/>
          </p:nvSpPr>
          <p:spPr>
            <a:xfrm>
              <a:off x="7255575"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66" name="tx266"/>
            <p:cNvSpPr/>
            <p:nvPr/>
          </p:nvSpPr>
          <p:spPr>
            <a:xfrm>
              <a:off x="7786400"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67" name="tx267"/>
            <p:cNvSpPr/>
            <p:nvPr/>
          </p:nvSpPr>
          <p:spPr>
            <a:xfrm>
              <a:off x="8352541"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68" name="tx268"/>
            <p:cNvSpPr/>
            <p:nvPr/>
          </p:nvSpPr>
          <p:spPr>
            <a:xfrm>
              <a:off x="8918682"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69" name="tx269"/>
            <p:cNvSpPr/>
            <p:nvPr/>
          </p:nvSpPr>
          <p:spPr>
            <a:xfrm>
              <a:off x="9449507"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70" name="tx270"/>
            <p:cNvSpPr/>
            <p:nvPr/>
          </p:nvSpPr>
          <p:spPr>
            <a:xfrm>
              <a:off x="649366" y="5824525"/>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71" name="tx271"/>
            <p:cNvSpPr/>
            <p:nvPr/>
          </p:nvSpPr>
          <p:spPr>
            <a:xfrm>
              <a:off x="578734" y="50773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72" name="tx272"/>
            <p:cNvSpPr/>
            <p:nvPr/>
          </p:nvSpPr>
          <p:spPr>
            <a:xfrm>
              <a:off x="578734" y="43301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73" name="tx273"/>
            <p:cNvSpPr/>
            <p:nvPr/>
          </p:nvSpPr>
          <p:spPr>
            <a:xfrm>
              <a:off x="578734" y="3584503"/>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74" name="tx274"/>
            <p:cNvSpPr/>
            <p:nvPr/>
          </p:nvSpPr>
          <p:spPr>
            <a:xfrm>
              <a:off x="508103" y="283576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75" name="pl275"/>
            <p:cNvSpPr/>
            <p:nvPr/>
          </p:nvSpPr>
          <p:spPr>
            <a:xfrm>
              <a:off x="747833" y="5871902"/>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76" name="pl276"/>
            <p:cNvSpPr/>
            <p:nvPr/>
          </p:nvSpPr>
          <p:spPr>
            <a:xfrm>
              <a:off x="747833" y="5124711"/>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77" name="pl277"/>
            <p:cNvSpPr/>
            <p:nvPr/>
          </p:nvSpPr>
          <p:spPr>
            <a:xfrm>
              <a:off x="747833" y="4377520"/>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78" name="pl278"/>
            <p:cNvSpPr/>
            <p:nvPr/>
          </p:nvSpPr>
          <p:spPr>
            <a:xfrm>
              <a:off x="747833" y="3630329"/>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79" name="pl279"/>
            <p:cNvSpPr/>
            <p:nvPr/>
          </p:nvSpPr>
          <p:spPr>
            <a:xfrm>
              <a:off x="747833" y="2883138"/>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80" name="tx280"/>
            <p:cNvSpPr/>
            <p:nvPr/>
          </p:nvSpPr>
          <p:spPr>
            <a:xfrm>
              <a:off x="4843410" y="6242656"/>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2023 (%)</a:t>
              </a:r>
            </a:p>
          </p:txBody>
        </p:sp>
        <p:sp>
          <p:nvSpPr>
            <p:cNvPr id="281" name="tx281"/>
            <p:cNvSpPr/>
            <p:nvPr/>
          </p:nvSpPr>
          <p:spPr>
            <a:xfrm rot="-5400000">
              <a:off x="-301112" y="3938372"/>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2019 (%)</a:t>
              </a:r>
            </a:p>
          </p:txBody>
        </p:sp>
        <p:sp>
          <p:nvSpPr>
            <p:cNvPr id="282" name="tx282"/>
            <p:cNvSpPr/>
            <p:nvPr/>
          </p:nvSpPr>
          <p:spPr>
            <a:xfrm>
              <a:off x="782627" y="1353317"/>
              <a:ext cx="257817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Bubble size reflects target population size</a:t>
              </a:r>
            </a:p>
          </p:txBody>
        </p:sp>
        <p:sp>
          <p:nvSpPr>
            <p:cNvPr id="283" name="tx283"/>
            <p:cNvSpPr/>
            <p:nvPr/>
          </p:nvSpPr>
          <p:spPr>
            <a:xfrm>
              <a:off x="782627" y="1635298"/>
              <a:ext cx="0" cy="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a:r>
            </a:p>
          </p:txBody>
        </p:sp>
        <p:sp>
          <p:nvSpPr>
            <p:cNvPr id="284" name="tx284"/>
            <p:cNvSpPr/>
            <p:nvPr/>
          </p:nvSpPr>
          <p:spPr>
            <a:xfrm>
              <a:off x="782627" y="555349"/>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85" name="tx285"/>
            <p:cNvSpPr/>
            <p:nvPr/>
          </p:nvSpPr>
          <p:spPr>
            <a:xfrm>
              <a:off x="782627" y="736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86" name="tx286"/>
            <p:cNvSpPr/>
            <p:nvPr/>
          </p:nvSpPr>
          <p:spPr>
            <a:xfrm>
              <a:off x="782627" y="917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87" name="tx287"/>
            <p:cNvSpPr/>
            <p:nvPr/>
          </p:nvSpPr>
          <p:spPr>
            <a:xfrm>
              <a:off x="782627" y="1098502"/>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88" name="tx288"/>
            <p:cNvSpPr/>
            <p:nvPr/>
          </p:nvSpPr>
          <p:spPr>
            <a:xfrm>
              <a:off x="782627" y="1122227"/>
              <a:ext cx="42120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in 2019 versus 2023, by vaccine, LICs</a:t>
              </a:r>
            </a:p>
          </p:txBody>
        </p:sp>
        <p:sp>
          <p:nvSpPr>
            <p:cNvPr id="289" name="tx289"/>
            <p:cNvSpPr/>
            <p:nvPr/>
          </p:nvSpPr>
          <p:spPr>
            <a:xfrm>
              <a:off x="1026313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290" name="tx290"/>
            <p:cNvSpPr/>
            <p:nvPr/>
          </p:nvSpPr>
          <p:spPr>
            <a:xfrm>
              <a:off x="610154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291" name="body"/>
          <p:cNvSpPr>
            <a:spLocks noGrp="1"/>
          </p:cNvSpPr>
          <p:nvPr>
            <p:ph/>
          </p:nvPr>
        </p:nvSpPr>
        <p:spPr>
          <a:xfrm>
            <a:off x="10515600" y="274320"/>
            <a:ext cx="146304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vaccine coverage in 2023 compared to 2019, by country.
Countries below the diagonal line of agreement have higher coverage in 2023 compared to 2019 and countries above the line have lower coverage.
The text shows the number of countries that improved, stayed the same and worsened coverage in 2023 compared to 2019, by vaccine.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711" y="5107566"/>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6" name="pl6"/>
            <p:cNvSpPr/>
            <p:nvPr/>
          </p:nvSpPr>
          <p:spPr>
            <a:xfrm>
              <a:off x="795711" y="401847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7" name="pl7"/>
            <p:cNvSpPr/>
            <p:nvPr/>
          </p:nvSpPr>
          <p:spPr>
            <a:xfrm>
              <a:off x="795711" y="2929381"/>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8" name="pl8"/>
            <p:cNvSpPr/>
            <p:nvPr/>
          </p:nvSpPr>
          <p:spPr>
            <a:xfrm>
              <a:off x="795711" y="184028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9" name="pl9"/>
            <p:cNvSpPr/>
            <p:nvPr/>
          </p:nvSpPr>
          <p:spPr>
            <a:xfrm>
              <a:off x="1350260"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09916"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69572"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53262"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160987"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95711" y="45630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5" name="pl15"/>
            <p:cNvSpPr/>
            <p:nvPr/>
          </p:nvSpPr>
          <p:spPr>
            <a:xfrm>
              <a:off x="795711" y="3473927"/>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6" name="pl16"/>
            <p:cNvSpPr/>
            <p:nvPr/>
          </p:nvSpPr>
          <p:spPr>
            <a:xfrm>
              <a:off x="795711" y="23848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7" name="pl17"/>
            <p:cNvSpPr/>
            <p:nvPr/>
          </p:nvSpPr>
          <p:spPr>
            <a:xfrm>
              <a:off x="795711" y="1295742"/>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8" name="pl18"/>
            <p:cNvSpPr/>
            <p:nvPr/>
          </p:nvSpPr>
          <p:spPr>
            <a:xfrm>
              <a:off x="970432"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30088"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89744"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49400"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57125"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64850"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970432" y="3147199"/>
              <a:ext cx="3494417" cy="871273"/>
            </a:xfrm>
            <a:custGeom>
              <a:avLst/>
              <a:pathLst>
                <a:path w="3494417" h="871273">
                  <a:moveTo>
                    <a:pt x="0" y="0"/>
                  </a:moveTo>
                  <a:lnTo>
                    <a:pt x="151931" y="0"/>
                  </a:lnTo>
                  <a:lnTo>
                    <a:pt x="303862" y="0"/>
                  </a:lnTo>
                  <a:lnTo>
                    <a:pt x="455793" y="108909"/>
                  </a:lnTo>
                  <a:lnTo>
                    <a:pt x="607724" y="326727"/>
                  </a:lnTo>
                  <a:lnTo>
                    <a:pt x="759656" y="217818"/>
                  </a:lnTo>
                  <a:lnTo>
                    <a:pt x="911587" y="326727"/>
                  </a:lnTo>
                  <a:lnTo>
                    <a:pt x="1063518" y="326727"/>
                  </a:lnTo>
                  <a:lnTo>
                    <a:pt x="1215449" y="544546"/>
                  </a:lnTo>
                  <a:lnTo>
                    <a:pt x="1367380" y="653455"/>
                  </a:lnTo>
                  <a:lnTo>
                    <a:pt x="1519312" y="762364"/>
                  </a:lnTo>
                  <a:lnTo>
                    <a:pt x="1671243" y="762364"/>
                  </a:lnTo>
                  <a:lnTo>
                    <a:pt x="1823174" y="762364"/>
                  </a:lnTo>
                  <a:lnTo>
                    <a:pt x="1975105" y="762364"/>
                  </a:lnTo>
                  <a:lnTo>
                    <a:pt x="2127036" y="871273"/>
                  </a:lnTo>
                  <a:lnTo>
                    <a:pt x="2278968" y="871273"/>
                  </a:lnTo>
                  <a:lnTo>
                    <a:pt x="2430899" y="871273"/>
                  </a:lnTo>
                  <a:lnTo>
                    <a:pt x="2582830" y="871273"/>
                  </a:lnTo>
                  <a:lnTo>
                    <a:pt x="2734761" y="871273"/>
                  </a:lnTo>
                  <a:lnTo>
                    <a:pt x="2886692" y="871273"/>
                  </a:lnTo>
                  <a:lnTo>
                    <a:pt x="3038624" y="871273"/>
                  </a:lnTo>
                  <a:lnTo>
                    <a:pt x="3190555" y="762364"/>
                  </a:lnTo>
                  <a:lnTo>
                    <a:pt x="3342486" y="762364"/>
                  </a:lnTo>
                  <a:lnTo>
                    <a:pt x="3494417" y="762364"/>
                  </a:lnTo>
                </a:path>
              </a:pathLst>
            </a:custGeom>
            <a:ln w="27101" cap="flat">
              <a:solidFill>
                <a:srgbClr val="00377D">
                  <a:alpha val="50196"/>
                </a:srgbClr>
              </a:solidFill>
              <a:prstDash val="solid"/>
              <a:round/>
            </a:ln>
          </p:spPr>
          <p:txBody>
            <a:bodyPr/>
            <a:lstStyle/>
            <a:p/>
          </p:txBody>
        </p:sp>
        <p:sp>
          <p:nvSpPr>
            <p:cNvPr id="25" name="pl25"/>
            <p:cNvSpPr/>
            <p:nvPr/>
          </p:nvSpPr>
          <p:spPr>
            <a:xfrm>
              <a:off x="970432" y="1731379"/>
              <a:ext cx="3494417" cy="1851457"/>
            </a:xfrm>
            <a:custGeom>
              <a:avLst/>
              <a:pathLst>
                <a:path w="3494417" h="1851457">
                  <a:moveTo>
                    <a:pt x="0" y="108909"/>
                  </a:moveTo>
                  <a:lnTo>
                    <a:pt x="151931" y="0"/>
                  </a:lnTo>
                  <a:lnTo>
                    <a:pt x="303862" y="217818"/>
                  </a:lnTo>
                  <a:lnTo>
                    <a:pt x="455793" y="435636"/>
                  </a:lnTo>
                  <a:lnTo>
                    <a:pt x="607724" y="762364"/>
                  </a:lnTo>
                  <a:lnTo>
                    <a:pt x="759656" y="1089092"/>
                  </a:lnTo>
                  <a:lnTo>
                    <a:pt x="911587" y="1198001"/>
                  </a:lnTo>
                  <a:lnTo>
                    <a:pt x="1063518" y="1198001"/>
                  </a:lnTo>
                  <a:lnTo>
                    <a:pt x="1215449" y="1306910"/>
                  </a:lnTo>
                  <a:lnTo>
                    <a:pt x="1367380" y="1415820"/>
                  </a:lnTo>
                  <a:lnTo>
                    <a:pt x="1519312" y="1524729"/>
                  </a:lnTo>
                  <a:lnTo>
                    <a:pt x="1671243" y="1524729"/>
                  </a:lnTo>
                  <a:lnTo>
                    <a:pt x="1823174" y="1524729"/>
                  </a:lnTo>
                  <a:lnTo>
                    <a:pt x="1975105" y="1742547"/>
                  </a:lnTo>
                  <a:lnTo>
                    <a:pt x="2127036" y="1633638"/>
                  </a:lnTo>
                  <a:lnTo>
                    <a:pt x="2278968" y="1633638"/>
                  </a:lnTo>
                  <a:lnTo>
                    <a:pt x="2430899" y="1742547"/>
                  </a:lnTo>
                  <a:lnTo>
                    <a:pt x="2582830" y="1851457"/>
                  </a:lnTo>
                  <a:lnTo>
                    <a:pt x="2734761" y="1742547"/>
                  </a:lnTo>
                  <a:lnTo>
                    <a:pt x="2886692" y="1851457"/>
                  </a:lnTo>
                  <a:lnTo>
                    <a:pt x="3038624" y="1742547"/>
                  </a:lnTo>
                  <a:lnTo>
                    <a:pt x="3190555" y="1524729"/>
                  </a:lnTo>
                  <a:lnTo>
                    <a:pt x="3342486" y="1415820"/>
                  </a:lnTo>
                  <a:lnTo>
                    <a:pt x="3494417" y="1415820"/>
                  </a:lnTo>
                </a:path>
              </a:pathLst>
            </a:custGeom>
            <a:ln w="27101" cap="flat">
              <a:solidFill>
                <a:srgbClr val="0058AB">
                  <a:alpha val="50196"/>
                </a:srgbClr>
              </a:solidFill>
              <a:prstDash val="solid"/>
              <a:round/>
            </a:ln>
          </p:spPr>
          <p:txBody>
            <a:bodyPr/>
            <a:lstStyle/>
            <a:p/>
          </p:txBody>
        </p:sp>
        <p:sp>
          <p:nvSpPr>
            <p:cNvPr id="26" name="pl26"/>
            <p:cNvSpPr/>
            <p:nvPr/>
          </p:nvSpPr>
          <p:spPr>
            <a:xfrm>
              <a:off x="970432" y="1731379"/>
              <a:ext cx="3494417" cy="1851457"/>
            </a:xfrm>
            <a:custGeom>
              <a:avLst/>
              <a:pathLst>
                <a:path w="3494417" h="1851457">
                  <a:moveTo>
                    <a:pt x="0" y="108909"/>
                  </a:moveTo>
                  <a:lnTo>
                    <a:pt x="151931" y="0"/>
                  </a:lnTo>
                  <a:lnTo>
                    <a:pt x="303862" y="217818"/>
                  </a:lnTo>
                  <a:lnTo>
                    <a:pt x="455793" y="435636"/>
                  </a:lnTo>
                  <a:lnTo>
                    <a:pt x="607724" y="762364"/>
                  </a:lnTo>
                  <a:lnTo>
                    <a:pt x="759656" y="1089092"/>
                  </a:lnTo>
                  <a:lnTo>
                    <a:pt x="911587" y="1198001"/>
                  </a:lnTo>
                  <a:lnTo>
                    <a:pt x="1063518" y="1198001"/>
                  </a:lnTo>
                  <a:lnTo>
                    <a:pt x="1215449" y="1306910"/>
                  </a:lnTo>
                  <a:lnTo>
                    <a:pt x="1367380" y="1415820"/>
                  </a:lnTo>
                  <a:lnTo>
                    <a:pt x="1519312" y="1524729"/>
                  </a:lnTo>
                  <a:lnTo>
                    <a:pt x="1671243" y="1524729"/>
                  </a:lnTo>
                  <a:lnTo>
                    <a:pt x="1823174" y="1524729"/>
                  </a:lnTo>
                  <a:lnTo>
                    <a:pt x="1975105" y="1742547"/>
                  </a:lnTo>
                  <a:lnTo>
                    <a:pt x="2127036" y="1633638"/>
                  </a:lnTo>
                  <a:lnTo>
                    <a:pt x="2278968" y="1633638"/>
                  </a:lnTo>
                  <a:lnTo>
                    <a:pt x="2430899" y="1742547"/>
                  </a:lnTo>
                  <a:lnTo>
                    <a:pt x="2582830" y="1851457"/>
                  </a:lnTo>
                  <a:lnTo>
                    <a:pt x="2734761" y="1742547"/>
                  </a:lnTo>
                  <a:lnTo>
                    <a:pt x="2886692" y="1851457"/>
                  </a:lnTo>
                  <a:lnTo>
                    <a:pt x="3038624" y="1742547"/>
                  </a:lnTo>
                  <a:lnTo>
                    <a:pt x="3190555" y="1524729"/>
                  </a:lnTo>
                  <a:lnTo>
                    <a:pt x="3342486" y="1415820"/>
                  </a:lnTo>
                  <a:lnTo>
                    <a:pt x="3494417" y="1415820"/>
                  </a:lnTo>
                </a:path>
              </a:pathLst>
            </a:custGeom>
            <a:ln w="65043" cap="flat">
              <a:solidFill>
                <a:srgbClr val="000000">
                  <a:alpha val="100000"/>
                </a:srgbClr>
              </a:solidFill>
              <a:prstDash val="solid"/>
              <a:round/>
            </a:ln>
          </p:spPr>
          <p:txBody>
            <a:bodyPr/>
            <a:lstStyle/>
            <a:p/>
          </p:txBody>
        </p:sp>
        <p:sp>
          <p:nvSpPr>
            <p:cNvPr id="27" name="pl27"/>
            <p:cNvSpPr/>
            <p:nvPr/>
          </p:nvSpPr>
          <p:spPr>
            <a:xfrm>
              <a:off x="970432" y="1731379"/>
              <a:ext cx="3494417" cy="1851457"/>
            </a:xfrm>
            <a:custGeom>
              <a:avLst/>
              <a:pathLst>
                <a:path w="3494417" h="1851457">
                  <a:moveTo>
                    <a:pt x="0" y="108909"/>
                  </a:moveTo>
                  <a:lnTo>
                    <a:pt x="151931" y="0"/>
                  </a:lnTo>
                  <a:lnTo>
                    <a:pt x="303862" y="217818"/>
                  </a:lnTo>
                  <a:lnTo>
                    <a:pt x="455793" y="435636"/>
                  </a:lnTo>
                  <a:lnTo>
                    <a:pt x="607724" y="762364"/>
                  </a:lnTo>
                  <a:lnTo>
                    <a:pt x="759656" y="1089092"/>
                  </a:lnTo>
                  <a:lnTo>
                    <a:pt x="911587" y="1198001"/>
                  </a:lnTo>
                  <a:lnTo>
                    <a:pt x="1063518" y="1198001"/>
                  </a:lnTo>
                  <a:lnTo>
                    <a:pt x="1215449" y="1306910"/>
                  </a:lnTo>
                  <a:lnTo>
                    <a:pt x="1367380" y="1415820"/>
                  </a:lnTo>
                  <a:lnTo>
                    <a:pt x="1519312" y="1524729"/>
                  </a:lnTo>
                  <a:lnTo>
                    <a:pt x="1671243" y="1524729"/>
                  </a:lnTo>
                  <a:lnTo>
                    <a:pt x="1823174" y="1524729"/>
                  </a:lnTo>
                  <a:lnTo>
                    <a:pt x="1975105" y="1742547"/>
                  </a:lnTo>
                  <a:lnTo>
                    <a:pt x="2127036" y="1633638"/>
                  </a:lnTo>
                  <a:lnTo>
                    <a:pt x="2278968" y="1633638"/>
                  </a:lnTo>
                  <a:lnTo>
                    <a:pt x="2430899" y="1742547"/>
                  </a:lnTo>
                  <a:lnTo>
                    <a:pt x="2582830" y="1851457"/>
                  </a:lnTo>
                  <a:lnTo>
                    <a:pt x="2734761" y="1742547"/>
                  </a:lnTo>
                  <a:lnTo>
                    <a:pt x="2886692" y="1851457"/>
                  </a:lnTo>
                  <a:lnTo>
                    <a:pt x="3038624" y="1742547"/>
                  </a:lnTo>
                  <a:lnTo>
                    <a:pt x="3190555" y="1524729"/>
                  </a:lnTo>
                  <a:lnTo>
                    <a:pt x="3342486" y="1415820"/>
                  </a:lnTo>
                  <a:lnTo>
                    <a:pt x="3494417" y="1415820"/>
                  </a:lnTo>
                </a:path>
              </a:pathLst>
            </a:custGeom>
            <a:ln w="40651" cap="flat">
              <a:solidFill>
                <a:srgbClr val="0058AB">
                  <a:alpha val="100000"/>
                </a:srgbClr>
              </a:solidFill>
              <a:prstDash val="solid"/>
              <a:round/>
            </a:ln>
          </p:spPr>
          <p:txBody>
            <a:bodyPr/>
            <a:lstStyle/>
            <a:p/>
          </p:txBody>
        </p:sp>
        <p:sp>
          <p:nvSpPr>
            <p:cNvPr id="28" name="pl28"/>
            <p:cNvSpPr/>
            <p:nvPr/>
          </p:nvSpPr>
          <p:spPr>
            <a:xfrm>
              <a:off x="795711" y="4563020"/>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29" name="pg29"/>
            <p:cNvSpPr/>
            <p:nvPr/>
          </p:nvSpPr>
          <p:spPr>
            <a:xfrm>
              <a:off x="864422" y="1552510"/>
              <a:ext cx="212019" cy="191852"/>
            </a:xfrm>
            <a:custGeom>
              <a:avLst/>
              <a:pathLst>
                <a:path w="212019" h="191852">
                  <a:moveTo>
                    <a:pt x="27431"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0" name="tx30"/>
            <p:cNvSpPr/>
            <p:nvPr/>
          </p:nvSpPr>
          <p:spPr>
            <a:xfrm>
              <a:off x="910142" y="15965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31" name="pg31"/>
            <p:cNvSpPr/>
            <p:nvPr/>
          </p:nvSpPr>
          <p:spPr>
            <a:xfrm>
              <a:off x="3781260" y="3295058"/>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3826980" y="33391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3" name="pg33"/>
            <p:cNvSpPr/>
            <p:nvPr/>
          </p:nvSpPr>
          <p:spPr>
            <a:xfrm>
              <a:off x="4358840" y="2859421"/>
              <a:ext cx="212019" cy="191852"/>
            </a:xfrm>
            <a:custGeom>
              <a:avLst/>
              <a:pathLst>
                <a:path w="212019" h="191852">
                  <a:moveTo>
                    <a:pt x="27432"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4404560" y="29034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35" name="tx35"/>
            <p:cNvSpPr/>
            <p:nvPr/>
          </p:nvSpPr>
          <p:spPr>
            <a:xfrm>
              <a:off x="4567342" y="38691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377D">
                      <a:alpha val="100000"/>
                    </a:srgbClr>
                  </a:solidFill>
                  <a:latin typeface="Arial"/>
                  <a:cs typeface="Arial"/>
                </a:rPr>
                <a:t>6</a:t>
              </a:r>
            </a:p>
          </p:txBody>
        </p:sp>
        <p:sp>
          <p:nvSpPr>
            <p:cNvPr id="36" name="tx36"/>
            <p:cNvSpPr/>
            <p:nvPr/>
          </p:nvSpPr>
          <p:spPr>
            <a:xfrm>
              <a:off x="655386" y="4510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 name="tx37"/>
            <p:cNvSpPr/>
            <p:nvPr/>
          </p:nvSpPr>
          <p:spPr>
            <a:xfrm>
              <a:off x="577692" y="3421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38" name="tx38"/>
            <p:cNvSpPr/>
            <p:nvPr/>
          </p:nvSpPr>
          <p:spPr>
            <a:xfrm>
              <a:off x="577692" y="2332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39" name="tx39"/>
            <p:cNvSpPr/>
            <p:nvPr/>
          </p:nvSpPr>
          <p:spPr>
            <a:xfrm>
              <a:off x="577692" y="12435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40" name="tx40"/>
            <p:cNvSpPr/>
            <p:nvPr/>
          </p:nvSpPr>
          <p:spPr>
            <a:xfrm rot="-5400000">
              <a:off x="81398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1" name="tx41"/>
            <p:cNvSpPr/>
            <p:nvPr/>
          </p:nvSpPr>
          <p:spPr>
            <a:xfrm rot="-5400000">
              <a:off x="157364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2" name="tx42"/>
            <p:cNvSpPr/>
            <p:nvPr/>
          </p:nvSpPr>
          <p:spPr>
            <a:xfrm rot="-5400000">
              <a:off x="233329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3" name="tx43"/>
            <p:cNvSpPr/>
            <p:nvPr/>
          </p:nvSpPr>
          <p:spPr>
            <a:xfrm rot="-5400000">
              <a:off x="309295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4" name="tx44"/>
            <p:cNvSpPr/>
            <p:nvPr/>
          </p:nvSpPr>
          <p:spPr>
            <a:xfrm rot="-5400000">
              <a:off x="370067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5" name="tx45"/>
            <p:cNvSpPr/>
            <p:nvPr/>
          </p:nvSpPr>
          <p:spPr>
            <a:xfrm rot="-5400000">
              <a:off x="4308369"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6" name="tx46"/>
            <p:cNvSpPr/>
            <p:nvPr/>
          </p:nvSpPr>
          <p:spPr>
            <a:xfrm rot="-5400000">
              <a:off x="-91618" y="3136101"/>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47" name="pl47"/>
            <p:cNvSpPr/>
            <p:nvPr/>
          </p:nvSpPr>
          <p:spPr>
            <a:xfrm>
              <a:off x="2070214" y="6154255"/>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48" name="pl48"/>
            <p:cNvSpPr/>
            <p:nvPr/>
          </p:nvSpPr>
          <p:spPr>
            <a:xfrm>
              <a:off x="2832669" y="6154255"/>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49" name="pl49"/>
            <p:cNvSpPr/>
            <p:nvPr/>
          </p:nvSpPr>
          <p:spPr>
            <a:xfrm>
              <a:off x="2832669" y="6154255"/>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50" name="tx50"/>
            <p:cNvSpPr/>
            <p:nvPr/>
          </p:nvSpPr>
          <p:spPr>
            <a:xfrm>
              <a:off x="233731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1" name="tx51"/>
            <p:cNvSpPr/>
            <p:nvPr/>
          </p:nvSpPr>
          <p:spPr>
            <a:xfrm>
              <a:off x="3099768" y="6100844"/>
              <a:ext cx="28724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LICs</a:t>
              </a:r>
            </a:p>
          </p:txBody>
        </p:sp>
        <p:sp>
          <p:nvSpPr>
            <p:cNvPr id="52" name="tx52"/>
            <p:cNvSpPr/>
            <p:nvPr/>
          </p:nvSpPr>
          <p:spPr>
            <a:xfrm>
              <a:off x="1938265"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53" name="tx53"/>
            <p:cNvSpPr/>
            <p:nvPr/>
          </p:nvSpPr>
          <p:spPr>
            <a:xfrm>
              <a:off x="2018930" y="860466"/>
              <a:ext cx="13974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 (%)</a:t>
              </a:r>
            </a:p>
          </p:txBody>
        </p:sp>
        <p:sp>
          <p:nvSpPr>
            <p:cNvPr id="54" name="pl54"/>
            <p:cNvSpPr/>
            <p:nvPr/>
          </p:nvSpPr>
          <p:spPr>
            <a:xfrm>
              <a:off x="5160962" y="5107566"/>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5" name="pl55"/>
            <p:cNvSpPr/>
            <p:nvPr/>
          </p:nvSpPr>
          <p:spPr>
            <a:xfrm>
              <a:off x="5160962" y="401847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6" name="pl56"/>
            <p:cNvSpPr/>
            <p:nvPr/>
          </p:nvSpPr>
          <p:spPr>
            <a:xfrm>
              <a:off x="5160962" y="2929381"/>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7" name="pl57"/>
            <p:cNvSpPr/>
            <p:nvPr/>
          </p:nvSpPr>
          <p:spPr>
            <a:xfrm>
              <a:off x="5160962" y="184028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8" name="pl58"/>
            <p:cNvSpPr/>
            <p:nvPr/>
          </p:nvSpPr>
          <p:spPr>
            <a:xfrm>
              <a:off x="5715511"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59" name="pl59"/>
            <p:cNvSpPr/>
            <p:nvPr/>
          </p:nvSpPr>
          <p:spPr>
            <a:xfrm>
              <a:off x="6475167"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7234823"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7918513"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2" name="pl62"/>
            <p:cNvSpPr/>
            <p:nvPr/>
          </p:nvSpPr>
          <p:spPr>
            <a:xfrm>
              <a:off x="8526238"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3" name="pl63"/>
            <p:cNvSpPr/>
            <p:nvPr/>
          </p:nvSpPr>
          <p:spPr>
            <a:xfrm>
              <a:off x="5160962" y="45630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4" name="pl64"/>
            <p:cNvSpPr/>
            <p:nvPr/>
          </p:nvSpPr>
          <p:spPr>
            <a:xfrm>
              <a:off x="5160962" y="3473927"/>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5" name="pl65"/>
            <p:cNvSpPr/>
            <p:nvPr/>
          </p:nvSpPr>
          <p:spPr>
            <a:xfrm>
              <a:off x="5160962" y="23848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6" name="pl66"/>
            <p:cNvSpPr/>
            <p:nvPr/>
          </p:nvSpPr>
          <p:spPr>
            <a:xfrm>
              <a:off x="5160962" y="1295742"/>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7" name="pl67"/>
            <p:cNvSpPr/>
            <p:nvPr/>
          </p:nvSpPr>
          <p:spPr>
            <a:xfrm>
              <a:off x="5335683"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095339"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854995"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614651"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222376"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830101"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335683" y="3147199"/>
              <a:ext cx="3494417" cy="871273"/>
            </a:xfrm>
            <a:custGeom>
              <a:avLst/>
              <a:pathLst>
                <a:path w="3494417" h="871273">
                  <a:moveTo>
                    <a:pt x="0" y="0"/>
                  </a:moveTo>
                  <a:lnTo>
                    <a:pt x="151931" y="0"/>
                  </a:lnTo>
                  <a:lnTo>
                    <a:pt x="303862" y="0"/>
                  </a:lnTo>
                  <a:lnTo>
                    <a:pt x="455793" y="108909"/>
                  </a:lnTo>
                  <a:lnTo>
                    <a:pt x="607724" y="217818"/>
                  </a:lnTo>
                  <a:lnTo>
                    <a:pt x="759656" y="217818"/>
                  </a:lnTo>
                  <a:lnTo>
                    <a:pt x="911587" y="326727"/>
                  </a:lnTo>
                  <a:lnTo>
                    <a:pt x="1063518" y="435636"/>
                  </a:lnTo>
                  <a:lnTo>
                    <a:pt x="1215449" y="544546"/>
                  </a:lnTo>
                  <a:lnTo>
                    <a:pt x="1367380" y="653455"/>
                  </a:lnTo>
                  <a:lnTo>
                    <a:pt x="1519312" y="762364"/>
                  </a:lnTo>
                  <a:lnTo>
                    <a:pt x="1671243" y="762364"/>
                  </a:lnTo>
                  <a:lnTo>
                    <a:pt x="1823174" y="762364"/>
                  </a:lnTo>
                  <a:lnTo>
                    <a:pt x="1975105" y="762364"/>
                  </a:lnTo>
                  <a:lnTo>
                    <a:pt x="2127036" y="762364"/>
                  </a:lnTo>
                  <a:lnTo>
                    <a:pt x="2278968" y="762364"/>
                  </a:lnTo>
                  <a:lnTo>
                    <a:pt x="2430899" y="762364"/>
                  </a:lnTo>
                  <a:lnTo>
                    <a:pt x="2582830" y="762364"/>
                  </a:lnTo>
                  <a:lnTo>
                    <a:pt x="2734761" y="871273"/>
                  </a:lnTo>
                  <a:lnTo>
                    <a:pt x="2886692" y="871273"/>
                  </a:lnTo>
                  <a:lnTo>
                    <a:pt x="3038624" y="871273"/>
                  </a:lnTo>
                  <a:lnTo>
                    <a:pt x="3190555" y="762364"/>
                  </a:lnTo>
                  <a:lnTo>
                    <a:pt x="3342486" y="653455"/>
                  </a:lnTo>
                  <a:lnTo>
                    <a:pt x="3494417" y="653455"/>
                  </a:lnTo>
                </a:path>
              </a:pathLst>
            </a:custGeom>
            <a:ln w="27101" cap="flat">
              <a:solidFill>
                <a:srgbClr val="00377D">
                  <a:alpha val="50196"/>
                </a:srgbClr>
              </a:solidFill>
              <a:prstDash val="solid"/>
              <a:round/>
            </a:ln>
          </p:spPr>
          <p:txBody>
            <a:bodyPr/>
            <a:lstStyle/>
            <a:p/>
          </p:txBody>
        </p:sp>
        <p:sp>
          <p:nvSpPr>
            <p:cNvPr id="74" name="pl74"/>
            <p:cNvSpPr/>
            <p:nvPr/>
          </p:nvSpPr>
          <p:spPr>
            <a:xfrm>
              <a:off x="5335683" y="1840288"/>
              <a:ext cx="3494417" cy="1524729"/>
            </a:xfrm>
            <a:custGeom>
              <a:avLst/>
              <a:pathLst>
                <a:path w="3494417" h="1524729">
                  <a:moveTo>
                    <a:pt x="0" y="326727"/>
                  </a:moveTo>
                  <a:lnTo>
                    <a:pt x="151931" y="0"/>
                  </a:lnTo>
                  <a:lnTo>
                    <a:pt x="303862" y="326727"/>
                  </a:lnTo>
                  <a:lnTo>
                    <a:pt x="455793" y="435636"/>
                  </a:lnTo>
                  <a:lnTo>
                    <a:pt x="607724" y="544546"/>
                  </a:lnTo>
                  <a:lnTo>
                    <a:pt x="759656" y="653455"/>
                  </a:lnTo>
                  <a:lnTo>
                    <a:pt x="911587" y="762364"/>
                  </a:lnTo>
                  <a:lnTo>
                    <a:pt x="1063518" y="871273"/>
                  </a:lnTo>
                  <a:lnTo>
                    <a:pt x="1215449" y="980183"/>
                  </a:lnTo>
                  <a:lnTo>
                    <a:pt x="1367380" y="1198001"/>
                  </a:lnTo>
                  <a:lnTo>
                    <a:pt x="1519312" y="1524729"/>
                  </a:lnTo>
                  <a:lnTo>
                    <a:pt x="1671243" y="1306910"/>
                  </a:lnTo>
                  <a:lnTo>
                    <a:pt x="1823174" y="1306910"/>
                  </a:lnTo>
                  <a:lnTo>
                    <a:pt x="1975105" y="1415820"/>
                  </a:lnTo>
                  <a:lnTo>
                    <a:pt x="2127036" y="1198001"/>
                  </a:lnTo>
                  <a:lnTo>
                    <a:pt x="2278968" y="1089092"/>
                  </a:lnTo>
                  <a:lnTo>
                    <a:pt x="2430899" y="1089092"/>
                  </a:lnTo>
                  <a:lnTo>
                    <a:pt x="2582830" y="1089092"/>
                  </a:lnTo>
                  <a:lnTo>
                    <a:pt x="2734761" y="980183"/>
                  </a:lnTo>
                  <a:lnTo>
                    <a:pt x="2886692" y="980183"/>
                  </a:lnTo>
                  <a:lnTo>
                    <a:pt x="3038624" y="871273"/>
                  </a:lnTo>
                  <a:lnTo>
                    <a:pt x="3190555" y="762364"/>
                  </a:lnTo>
                  <a:lnTo>
                    <a:pt x="3342486" y="762364"/>
                  </a:lnTo>
                  <a:lnTo>
                    <a:pt x="3494417" y="762364"/>
                  </a:lnTo>
                </a:path>
              </a:pathLst>
            </a:custGeom>
            <a:ln w="27101" cap="flat">
              <a:solidFill>
                <a:srgbClr val="0058AB">
                  <a:alpha val="50196"/>
                </a:srgbClr>
              </a:solidFill>
              <a:prstDash val="solid"/>
              <a:round/>
            </a:ln>
          </p:spPr>
          <p:txBody>
            <a:bodyPr/>
            <a:lstStyle/>
            <a:p/>
          </p:txBody>
        </p:sp>
        <p:sp>
          <p:nvSpPr>
            <p:cNvPr id="75" name="pl75"/>
            <p:cNvSpPr/>
            <p:nvPr/>
          </p:nvSpPr>
          <p:spPr>
            <a:xfrm>
              <a:off x="5335683" y="1840288"/>
              <a:ext cx="3494417" cy="1524729"/>
            </a:xfrm>
            <a:custGeom>
              <a:avLst/>
              <a:pathLst>
                <a:path w="3494417" h="1524729">
                  <a:moveTo>
                    <a:pt x="0" y="326727"/>
                  </a:moveTo>
                  <a:lnTo>
                    <a:pt x="151931" y="0"/>
                  </a:lnTo>
                  <a:lnTo>
                    <a:pt x="303862" y="326727"/>
                  </a:lnTo>
                  <a:lnTo>
                    <a:pt x="455793" y="435636"/>
                  </a:lnTo>
                  <a:lnTo>
                    <a:pt x="607724" y="544546"/>
                  </a:lnTo>
                  <a:lnTo>
                    <a:pt x="759656" y="653455"/>
                  </a:lnTo>
                  <a:lnTo>
                    <a:pt x="911587" y="762364"/>
                  </a:lnTo>
                  <a:lnTo>
                    <a:pt x="1063518" y="871273"/>
                  </a:lnTo>
                  <a:lnTo>
                    <a:pt x="1215449" y="980183"/>
                  </a:lnTo>
                  <a:lnTo>
                    <a:pt x="1367380" y="1198001"/>
                  </a:lnTo>
                  <a:lnTo>
                    <a:pt x="1519312" y="1524729"/>
                  </a:lnTo>
                  <a:lnTo>
                    <a:pt x="1671243" y="1306910"/>
                  </a:lnTo>
                  <a:lnTo>
                    <a:pt x="1823174" y="1306910"/>
                  </a:lnTo>
                  <a:lnTo>
                    <a:pt x="1975105" y="1415820"/>
                  </a:lnTo>
                  <a:lnTo>
                    <a:pt x="2127036" y="1198001"/>
                  </a:lnTo>
                  <a:lnTo>
                    <a:pt x="2278968" y="1089092"/>
                  </a:lnTo>
                  <a:lnTo>
                    <a:pt x="2430899" y="1089092"/>
                  </a:lnTo>
                  <a:lnTo>
                    <a:pt x="2582830" y="1089092"/>
                  </a:lnTo>
                  <a:lnTo>
                    <a:pt x="2734761" y="980183"/>
                  </a:lnTo>
                  <a:lnTo>
                    <a:pt x="2886692" y="980183"/>
                  </a:lnTo>
                  <a:lnTo>
                    <a:pt x="3038624" y="871273"/>
                  </a:lnTo>
                  <a:lnTo>
                    <a:pt x="3190555" y="762364"/>
                  </a:lnTo>
                  <a:lnTo>
                    <a:pt x="3342486" y="762364"/>
                  </a:lnTo>
                  <a:lnTo>
                    <a:pt x="3494417" y="762364"/>
                  </a:lnTo>
                </a:path>
              </a:pathLst>
            </a:custGeom>
            <a:ln w="65043" cap="flat">
              <a:solidFill>
                <a:srgbClr val="000000">
                  <a:alpha val="100000"/>
                </a:srgbClr>
              </a:solidFill>
              <a:prstDash val="solid"/>
              <a:round/>
            </a:ln>
          </p:spPr>
          <p:txBody>
            <a:bodyPr/>
            <a:lstStyle/>
            <a:p/>
          </p:txBody>
        </p:sp>
        <p:sp>
          <p:nvSpPr>
            <p:cNvPr id="76" name="pl76"/>
            <p:cNvSpPr/>
            <p:nvPr/>
          </p:nvSpPr>
          <p:spPr>
            <a:xfrm>
              <a:off x="5335683" y="1840288"/>
              <a:ext cx="3494417" cy="1524729"/>
            </a:xfrm>
            <a:custGeom>
              <a:avLst/>
              <a:pathLst>
                <a:path w="3494417" h="1524729">
                  <a:moveTo>
                    <a:pt x="0" y="326727"/>
                  </a:moveTo>
                  <a:lnTo>
                    <a:pt x="151931" y="0"/>
                  </a:lnTo>
                  <a:lnTo>
                    <a:pt x="303862" y="326727"/>
                  </a:lnTo>
                  <a:lnTo>
                    <a:pt x="455793" y="435636"/>
                  </a:lnTo>
                  <a:lnTo>
                    <a:pt x="607724" y="544546"/>
                  </a:lnTo>
                  <a:lnTo>
                    <a:pt x="759656" y="653455"/>
                  </a:lnTo>
                  <a:lnTo>
                    <a:pt x="911587" y="762364"/>
                  </a:lnTo>
                  <a:lnTo>
                    <a:pt x="1063518" y="871273"/>
                  </a:lnTo>
                  <a:lnTo>
                    <a:pt x="1215449" y="980183"/>
                  </a:lnTo>
                  <a:lnTo>
                    <a:pt x="1367380" y="1198001"/>
                  </a:lnTo>
                  <a:lnTo>
                    <a:pt x="1519312" y="1524729"/>
                  </a:lnTo>
                  <a:lnTo>
                    <a:pt x="1671243" y="1306910"/>
                  </a:lnTo>
                  <a:lnTo>
                    <a:pt x="1823174" y="1306910"/>
                  </a:lnTo>
                  <a:lnTo>
                    <a:pt x="1975105" y="1415820"/>
                  </a:lnTo>
                  <a:lnTo>
                    <a:pt x="2127036" y="1198001"/>
                  </a:lnTo>
                  <a:lnTo>
                    <a:pt x="2278968" y="1089092"/>
                  </a:lnTo>
                  <a:lnTo>
                    <a:pt x="2430899" y="1089092"/>
                  </a:lnTo>
                  <a:lnTo>
                    <a:pt x="2582830" y="1089092"/>
                  </a:lnTo>
                  <a:lnTo>
                    <a:pt x="2734761" y="980183"/>
                  </a:lnTo>
                  <a:lnTo>
                    <a:pt x="2886692" y="980183"/>
                  </a:lnTo>
                  <a:lnTo>
                    <a:pt x="3038624" y="871273"/>
                  </a:lnTo>
                  <a:lnTo>
                    <a:pt x="3190555" y="762364"/>
                  </a:lnTo>
                  <a:lnTo>
                    <a:pt x="3342486" y="762364"/>
                  </a:lnTo>
                  <a:lnTo>
                    <a:pt x="3494417" y="762364"/>
                  </a:lnTo>
                </a:path>
              </a:pathLst>
            </a:custGeom>
            <a:ln w="40651" cap="flat">
              <a:solidFill>
                <a:srgbClr val="0058AB">
                  <a:alpha val="100000"/>
                </a:srgbClr>
              </a:solidFill>
              <a:prstDash val="solid"/>
              <a:round/>
            </a:ln>
          </p:spPr>
          <p:txBody>
            <a:bodyPr/>
            <a:lstStyle/>
            <a:p/>
          </p:txBody>
        </p:sp>
        <p:sp>
          <p:nvSpPr>
            <p:cNvPr id="77" name="pl77"/>
            <p:cNvSpPr/>
            <p:nvPr/>
          </p:nvSpPr>
          <p:spPr>
            <a:xfrm>
              <a:off x="5160962" y="4563020"/>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78" name="pg78"/>
            <p:cNvSpPr/>
            <p:nvPr/>
          </p:nvSpPr>
          <p:spPr>
            <a:xfrm>
              <a:off x="5229673" y="1879238"/>
              <a:ext cx="212019" cy="191852"/>
            </a:xfrm>
            <a:custGeom>
              <a:avLst/>
              <a:pathLst>
                <a:path w="212019" h="191852">
                  <a:moveTo>
                    <a:pt x="27432"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9" name="tx79"/>
            <p:cNvSpPr/>
            <p:nvPr/>
          </p:nvSpPr>
          <p:spPr>
            <a:xfrm>
              <a:off x="5275393" y="19246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80" name="pg80"/>
            <p:cNvSpPr/>
            <p:nvPr/>
          </p:nvSpPr>
          <p:spPr>
            <a:xfrm>
              <a:off x="8116366" y="2532693"/>
              <a:ext cx="212019" cy="191852"/>
            </a:xfrm>
            <a:custGeom>
              <a:avLst/>
              <a:pathLst>
                <a:path w="212019" h="191852">
                  <a:moveTo>
                    <a:pt x="27431"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1" name="tx81"/>
            <p:cNvSpPr/>
            <p:nvPr/>
          </p:nvSpPr>
          <p:spPr>
            <a:xfrm>
              <a:off x="8162086" y="2576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82" name="pg82"/>
            <p:cNvSpPr/>
            <p:nvPr/>
          </p:nvSpPr>
          <p:spPr>
            <a:xfrm>
              <a:off x="8724091" y="2314875"/>
              <a:ext cx="212019" cy="191852"/>
            </a:xfrm>
            <a:custGeom>
              <a:avLst/>
              <a:pathLst>
                <a:path w="212019" h="191852">
                  <a:moveTo>
                    <a:pt x="27431"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3" name="tx83"/>
            <p:cNvSpPr/>
            <p:nvPr/>
          </p:nvSpPr>
          <p:spPr>
            <a:xfrm>
              <a:off x="8769811" y="2358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84" name="tx84"/>
            <p:cNvSpPr/>
            <p:nvPr/>
          </p:nvSpPr>
          <p:spPr>
            <a:xfrm>
              <a:off x="8932593" y="376286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377D">
                      <a:alpha val="100000"/>
                    </a:srgbClr>
                  </a:solidFill>
                  <a:latin typeface="Arial"/>
                  <a:cs typeface="Arial"/>
                </a:rPr>
                <a:t>7</a:t>
              </a:r>
            </a:p>
          </p:txBody>
        </p:sp>
        <p:sp>
          <p:nvSpPr>
            <p:cNvPr id="85" name="tx85"/>
            <p:cNvSpPr/>
            <p:nvPr/>
          </p:nvSpPr>
          <p:spPr>
            <a:xfrm>
              <a:off x="5020637" y="4510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4942943" y="3421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7" name="tx87"/>
            <p:cNvSpPr/>
            <p:nvPr/>
          </p:nvSpPr>
          <p:spPr>
            <a:xfrm>
              <a:off x="4942943" y="2332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8" name="tx88"/>
            <p:cNvSpPr/>
            <p:nvPr/>
          </p:nvSpPr>
          <p:spPr>
            <a:xfrm>
              <a:off x="4942943" y="12435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89" name="tx89"/>
            <p:cNvSpPr/>
            <p:nvPr/>
          </p:nvSpPr>
          <p:spPr>
            <a:xfrm rot="-5400000">
              <a:off x="517923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0" name="tx90"/>
            <p:cNvSpPr/>
            <p:nvPr/>
          </p:nvSpPr>
          <p:spPr>
            <a:xfrm rot="-5400000">
              <a:off x="593889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1" name="tx91"/>
            <p:cNvSpPr/>
            <p:nvPr/>
          </p:nvSpPr>
          <p:spPr>
            <a:xfrm rot="-5400000">
              <a:off x="66985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2" name="tx92"/>
            <p:cNvSpPr/>
            <p:nvPr/>
          </p:nvSpPr>
          <p:spPr>
            <a:xfrm rot="-5400000">
              <a:off x="745820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3" name="tx93"/>
            <p:cNvSpPr/>
            <p:nvPr/>
          </p:nvSpPr>
          <p:spPr>
            <a:xfrm rot="-5400000">
              <a:off x="806592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4" name="tx94"/>
            <p:cNvSpPr/>
            <p:nvPr/>
          </p:nvSpPr>
          <p:spPr>
            <a:xfrm rot="-5400000">
              <a:off x="8673620"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4273632" y="3136101"/>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96" name="pl96"/>
            <p:cNvSpPr/>
            <p:nvPr/>
          </p:nvSpPr>
          <p:spPr>
            <a:xfrm>
              <a:off x="6435465" y="6154255"/>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97" name="pl97"/>
            <p:cNvSpPr/>
            <p:nvPr/>
          </p:nvSpPr>
          <p:spPr>
            <a:xfrm>
              <a:off x="7197920" y="6154255"/>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98" name="pl98"/>
            <p:cNvSpPr/>
            <p:nvPr/>
          </p:nvSpPr>
          <p:spPr>
            <a:xfrm>
              <a:off x="7197920" y="6154255"/>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99" name="tx99"/>
            <p:cNvSpPr/>
            <p:nvPr/>
          </p:nvSpPr>
          <p:spPr>
            <a:xfrm>
              <a:off x="670256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0" name="tx100"/>
            <p:cNvSpPr/>
            <p:nvPr/>
          </p:nvSpPr>
          <p:spPr>
            <a:xfrm>
              <a:off x="7465019" y="6100844"/>
              <a:ext cx="28724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LICs</a:t>
              </a:r>
            </a:p>
          </p:txBody>
        </p:sp>
        <p:sp>
          <p:nvSpPr>
            <p:cNvPr id="101" name="tx101"/>
            <p:cNvSpPr/>
            <p:nvPr/>
          </p:nvSpPr>
          <p:spPr>
            <a:xfrm>
              <a:off x="6303516"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02" name="tx102"/>
            <p:cNvSpPr/>
            <p:nvPr/>
          </p:nvSpPr>
          <p:spPr>
            <a:xfrm>
              <a:off x="6367252" y="860466"/>
              <a:ext cx="143128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 (%)</a:t>
              </a:r>
            </a:p>
          </p:txBody>
        </p:sp>
        <p:sp>
          <p:nvSpPr>
            <p:cNvPr id="103" name="tx10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4" name="tx10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05" name="tx105"/>
            <p:cNvSpPr/>
            <p:nvPr/>
          </p:nvSpPr>
          <p:spPr>
            <a:xfrm>
              <a:off x="3409131" y="399987"/>
              <a:ext cx="260005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drop-out, LICs, 2000-2023</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2023, 13% of children who received DTP1 did not receive DTP3 (left), and 18% of children who received DTP1 did not receive MCV1 (right).
The high DTP drop-out rates imply poor ability to provide a complete series of vaccines early in life. The high DTP-MCV drop-out rates imply poor retention in immunization programmes and ability to provide a full course of vaccines in infancy (up to one year).
In 2023, LICs DTP drop-out was higher and DTP-MCV drop-out was higher than global drop-out rates, respectively.</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200" y="875080"/>
              <a:ext cx="1328210" cy="758825"/>
            </a:xfrm>
            <a:prstGeom prst="rect">
              <a:avLst/>
            </a:prstGeom>
            <a:solidFill>
              <a:srgbClr val="EBEBEB">
                <a:alpha val="100000"/>
              </a:srgbClr>
            </a:solidFill>
          </p:spPr>
          <p:txBody>
            <a:bodyPr/>
            <a:lstStyle/>
            <a:p/>
          </p:txBody>
        </p:sp>
        <p:sp>
          <p:nvSpPr>
            <p:cNvPr id="6" name="pl6"/>
            <p:cNvSpPr/>
            <p:nvPr/>
          </p:nvSpPr>
          <p:spPr>
            <a:xfrm>
              <a:off x="757200" y="153042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 name="pl7"/>
            <p:cNvSpPr/>
            <p:nvPr/>
          </p:nvSpPr>
          <p:spPr>
            <a:xfrm>
              <a:off x="757200" y="139246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 name="pl8"/>
            <p:cNvSpPr/>
            <p:nvPr/>
          </p:nvSpPr>
          <p:spPr>
            <a:xfrm>
              <a:off x="757200" y="125449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9" name="pl9"/>
            <p:cNvSpPr/>
            <p:nvPr/>
          </p:nvSpPr>
          <p:spPr>
            <a:xfrm>
              <a:off x="757200" y="1116524"/>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0" name="pl10"/>
            <p:cNvSpPr/>
            <p:nvPr/>
          </p:nvSpPr>
          <p:spPr>
            <a:xfrm>
              <a:off x="757200" y="97855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 name="pl11"/>
            <p:cNvSpPr/>
            <p:nvPr/>
          </p:nvSpPr>
          <p:spPr>
            <a:xfrm>
              <a:off x="757200" y="90957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2" name="pl12"/>
            <p:cNvSpPr/>
            <p:nvPr/>
          </p:nvSpPr>
          <p:spPr>
            <a:xfrm>
              <a:off x="93831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 name="pl13"/>
            <p:cNvSpPr/>
            <p:nvPr/>
          </p:nvSpPr>
          <p:spPr>
            <a:xfrm>
              <a:off x="117981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 name="pl14"/>
            <p:cNvSpPr/>
            <p:nvPr/>
          </p:nvSpPr>
          <p:spPr>
            <a:xfrm>
              <a:off x="142130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 name="pl15"/>
            <p:cNvSpPr/>
            <p:nvPr/>
          </p:nvSpPr>
          <p:spPr>
            <a:xfrm>
              <a:off x="166279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 name="pl16"/>
            <p:cNvSpPr/>
            <p:nvPr/>
          </p:nvSpPr>
          <p:spPr>
            <a:xfrm>
              <a:off x="190429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 name="pl17"/>
            <p:cNvSpPr/>
            <p:nvPr/>
          </p:nvSpPr>
          <p:spPr>
            <a:xfrm>
              <a:off x="757200" y="1599413"/>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8" name="pl18"/>
            <p:cNvSpPr/>
            <p:nvPr/>
          </p:nvSpPr>
          <p:spPr>
            <a:xfrm>
              <a:off x="757200" y="146144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9" name="pl19"/>
            <p:cNvSpPr/>
            <p:nvPr/>
          </p:nvSpPr>
          <p:spPr>
            <a:xfrm>
              <a:off x="757200" y="132347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0" name="pl20"/>
            <p:cNvSpPr/>
            <p:nvPr/>
          </p:nvSpPr>
          <p:spPr>
            <a:xfrm>
              <a:off x="757200" y="11855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1" name="pl21"/>
            <p:cNvSpPr/>
            <p:nvPr/>
          </p:nvSpPr>
          <p:spPr>
            <a:xfrm>
              <a:off x="757200" y="104754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2" name="pl22"/>
            <p:cNvSpPr/>
            <p:nvPr/>
          </p:nvSpPr>
          <p:spPr>
            <a:xfrm>
              <a:off x="81757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 name="pl23"/>
            <p:cNvSpPr/>
            <p:nvPr/>
          </p:nvSpPr>
          <p:spPr>
            <a:xfrm>
              <a:off x="105906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4" name="pl24"/>
            <p:cNvSpPr/>
            <p:nvPr/>
          </p:nvSpPr>
          <p:spPr>
            <a:xfrm>
              <a:off x="130055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5" name="pl25"/>
            <p:cNvSpPr/>
            <p:nvPr/>
          </p:nvSpPr>
          <p:spPr>
            <a:xfrm>
              <a:off x="154205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6" name="pl26"/>
            <p:cNvSpPr/>
            <p:nvPr/>
          </p:nvSpPr>
          <p:spPr>
            <a:xfrm>
              <a:off x="178354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 name="pl27"/>
            <p:cNvSpPr/>
            <p:nvPr/>
          </p:nvSpPr>
          <p:spPr>
            <a:xfrm>
              <a:off x="202503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8" name="pl28"/>
            <p:cNvSpPr/>
            <p:nvPr/>
          </p:nvSpPr>
          <p:spPr>
            <a:xfrm>
              <a:off x="817573" y="1527670"/>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29" name="pl29"/>
            <p:cNvSpPr/>
            <p:nvPr/>
          </p:nvSpPr>
          <p:spPr>
            <a:xfrm>
              <a:off x="817573" y="1522151"/>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40651" cap="flat">
              <a:solidFill>
                <a:srgbClr val="BEBEBE">
                  <a:alpha val="69803"/>
                </a:srgbClr>
              </a:solidFill>
              <a:prstDash val="solid"/>
              <a:round/>
            </a:ln>
          </p:spPr>
          <p:txBody>
            <a:bodyPr/>
            <a:lstStyle/>
            <a:p/>
          </p:txBody>
        </p:sp>
        <p:sp>
          <p:nvSpPr>
            <p:cNvPr id="30" name="pl30"/>
            <p:cNvSpPr/>
            <p:nvPr/>
          </p:nvSpPr>
          <p:spPr>
            <a:xfrm>
              <a:off x="817573" y="1522151"/>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31" name="pl31"/>
            <p:cNvSpPr/>
            <p:nvPr/>
          </p:nvSpPr>
          <p:spPr>
            <a:xfrm>
              <a:off x="817573" y="1571820"/>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32" name="pl32"/>
            <p:cNvSpPr/>
            <p:nvPr/>
          </p:nvSpPr>
          <p:spPr>
            <a:xfrm>
              <a:off x="817573" y="1571820"/>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33" name="pl33"/>
            <p:cNvSpPr/>
            <p:nvPr/>
          </p:nvSpPr>
          <p:spPr>
            <a:xfrm>
              <a:off x="817573" y="1478001"/>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34" name="pl34"/>
            <p:cNvSpPr/>
            <p:nvPr/>
          </p:nvSpPr>
          <p:spPr>
            <a:xfrm>
              <a:off x="817573" y="1433851"/>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35" name="pl35"/>
            <p:cNvSpPr/>
            <p:nvPr/>
          </p:nvSpPr>
          <p:spPr>
            <a:xfrm>
              <a:off x="817573" y="1047540"/>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36" name="pl36"/>
            <p:cNvSpPr/>
            <p:nvPr/>
          </p:nvSpPr>
          <p:spPr>
            <a:xfrm>
              <a:off x="817573" y="1461445"/>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37" name="pl37"/>
            <p:cNvSpPr/>
            <p:nvPr/>
          </p:nvSpPr>
          <p:spPr>
            <a:xfrm>
              <a:off x="817573" y="1588376"/>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38" name="pl38"/>
            <p:cNvSpPr/>
            <p:nvPr/>
          </p:nvSpPr>
          <p:spPr>
            <a:xfrm>
              <a:off x="817573" y="1527670"/>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39" name="pl39"/>
            <p:cNvSpPr/>
            <p:nvPr/>
          </p:nvSpPr>
          <p:spPr>
            <a:xfrm>
              <a:off x="817573" y="1560782"/>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40" name="pl40"/>
            <p:cNvSpPr/>
            <p:nvPr/>
          </p:nvSpPr>
          <p:spPr>
            <a:xfrm>
              <a:off x="817573" y="1505595"/>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41" name="pl41"/>
            <p:cNvSpPr/>
            <p:nvPr/>
          </p:nvSpPr>
          <p:spPr>
            <a:xfrm>
              <a:off x="817573" y="1483520"/>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42" name="pl42"/>
            <p:cNvSpPr/>
            <p:nvPr/>
          </p:nvSpPr>
          <p:spPr>
            <a:xfrm>
              <a:off x="817573" y="1522151"/>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43" name="pl43"/>
            <p:cNvSpPr/>
            <p:nvPr/>
          </p:nvSpPr>
          <p:spPr>
            <a:xfrm>
              <a:off x="817573" y="1577338"/>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44" name="pl44"/>
            <p:cNvSpPr/>
            <p:nvPr/>
          </p:nvSpPr>
          <p:spPr>
            <a:xfrm>
              <a:off x="817573" y="1560782"/>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45" name="pl45"/>
            <p:cNvSpPr/>
            <p:nvPr/>
          </p:nvSpPr>
          <p:spPr>
            <a:xfrm>
              <a:off x="817573" y="1422814"/>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46" name="pl46"/>
            <p:cNvSpPr/>
            <p:nvPr/>
          </p:nvSpPr>
          <p:spPr>
            <a:xfrm>
              <a:off x="817573" y="1527670"/>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47" name="pl47"/>
            <p:cNvSpPr/>
            <p:nvPr/>
          </p:nvSpPr>
          <p:spPr>
            <a:xfrm>
              <a:off x="817573" y="1555263"/>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48" name="pl48"/>
            <p:cNvSpPr/>
            <p:nvPr/>
          </p:nvSpPr>
          <p:spPr>
            <a:xfrm>
              <a:off x="817573" y="1577338"/>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49" name="pl49"/>
            <p:cNvSpPr/>
            <p:nvPr/>
          </p:nvSpPr>
          <p:spPr>
            <a:xfrm>
              <a:off x="817573" y="149455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50" name="pl50"/>
            <p:cNvSpPr/>
            <p:nvPr/>
          </p:nvSpPr>
          <p:spPr>
            <a:xfrm>
              <a:off x="817573" y="1533188"/>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51" name="pl51"/>
            <p:cNvSpPr/>
            <p:nvPr/>
          </p:nvSpPr>
          <p:spPr>
            <a:xfrm>
              <a:off x="817573" y="1538707"/>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52" name="pl52"/>
            <p:cNvSpPr/>
            <p:nvPr/>
          </p:nvSpPr>
          <p:spPr>
            <a:xfrm>
              <a:off x="817573" y="1505595"/>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53" name="pl53"/>
            <p:cNvSpPr/>
            <p:nvPr/>
          </p:nvSpPr>
          <p:spPr>
            <a:xfrm>
              <a:off x="817573" y="1555263"/>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54" name="pl54"/>
            <p:cNvSpPr/>
            <p:nvPr/>
          </p:nvSpPr>
          <p:spPr>
            <a:xfrm>
              <a:off x="817573" y="1566301"/>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55" name="pl55"/>
            <p:cNvSpPr/>
            <p:nvPr/>
          </p:nvSpPr>
          <p:spPr>
            <a:xfrm>
              <a:off x="817573" y="1494557"/>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56" name="pl56"/>
            <p:cNvSpPr/>
            <p:nvPr/>
          </p:nvSpPr>
          <p:spPr>
            <a:xfrm>
              <a:off x="817573" y="1527670"/>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57" name="pl57"/>
            <p:cNvSpPr/>
            <p:nvPr/>
          </p:nvSpPr>
          <p:spPr>
            <a:xfrm>
              <a:off x="817573" y="1522151"/>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40651" cap="flat">
              <a:solidFill>
                <a:srgbClr val="000000">
                  <a:alpha val="100000"/>
                </a:srgbClr>
              </a:solidFill>
              <a:prstDash val="solid"/>
              <a:round/>
            </a:ln>
          </p:spPr>
          <p:txBody>
            <a:bodyPr/>
            <a:lstStyle/>
            <a:p/>
          </p:txBody>
        </p:sp>
        <p:sp>
          <p:nvSpPr>
            <p:cNvPr id="58" name="pl58"/>
            <p:cNvSpPr/>
            <p:nvPr/>
          </p:nvSpPr>
          <p:spPr>
            <a:xfrm>
              <a:off x="817573" y="1522151"/>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F8766D">
                  <a:alpha val="100000"/>
                </a:srgbClr>
              </a:solidFill>
              <a:prstDash val="solid"/>
              <a:round/>
            </a:ln>
          </p:spPr>
          <p:txBody>
            <a:bodyPr/>
            <a:lstStyle/>
            <a:p/>
          </p:txBody>
        </p:sp>
        <p:sp>
          <p:nvSpPr>
            <p:cNvPr id="59" name="pl59"/>
            <p:cNvSpPr/>
            <p:nvPr/>
          </p:nvSpPr>
          <p:spPr>
            <a:xfrm>
              <a:off x="757200" y="1599413"/>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60" name="tx60"/>
            <p:cNvSpPr/>
            <p:nvPr/>
          </p:nvSpPr>
          <p:spPr>
            <a:xfrm>
              <a:off x="757283" y="13630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61" name="tx61"/>
            <p:cNvSpPr/>
            <p:nvPr/>
          </p:nvSpPr>
          <p:spPr>
            <a:xfrm>
              <a:off x="1028921" y="14017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62" name="tx62"/>
            <p:cNvSpPr/>
            <p:nvPr/>
          </p:nvSpPr>
          <p:spPr>
            <a:xfrm>
              <a:off x="1240269" y="13630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63" name="tx63"/>
            <p:cNvSpPr/>
            <p:nvPr/>
          </p:nvSpPr>
          <p:spPr>
            <a:xfrm>
              <a:off x="1481762" y="1358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64" name="tx64"/>
            <p:cNvSpPr/>
            <p:nvPr/>
          </p:nvSpPr>
          <p:spPr>
            <a:xfrm>
              <a:off x="1723255" y="13630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65" name="tx65"/>
            <p:cNvSpPr/>
            <p:nvPr/>
          </p:nvSpPr>
          <p:spPr>
            <a:xfrm>
              <a:off x="1964748" y="13796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66" name="rc66"/>
            <p:cNvSpPr/>
            <p:nvPr/>
          </p:nvSpPr>
          <p:spPr>
            <a:xfrm>
              <a:off x="757200" y="1918357"/>
              <a:ext cx="1328210" cy="758825"/>
            </a:xfrm>
            <a:prstGeom prst="rect">
              <a:avLst/>
            </a:prstGeom>
            <a:solidFill>
              <a:srgbClr val="EBEBEB">
                <a:alpha val="100000"/>
              </a:srgbClr>
            </a:solidFill>
          </p:spPr>
          <p:txBody>
            <a:bodyPr/>
            <a:lstStyle/>
            <a:p/>
          </p:txBody>
        </p:sp>
        <p:sp>
          <p:nvSpPr>
            <p:cNvPr id="67" name="pl67"/>
            <p:cNvSpPr/>
            <p:nvPr/>
          </p:nvSpPr>
          <p:spPr>
            <a:xfrm>
              <a:off x="757200" y="257370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8" name="pl68"/>
            <p:cNvSpPr/>
            <p:nvPr/>
          </p:nvSpPr>
          <p:spPr>
            <a:xfrm>
              <a:off x="757200" y="243573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9" name="pl69"/>
            <p:cNvSpPr/>
            <p:nvPr/>
          </p:nvSpPr>
          <p:spPr>
            <a:xfrm>
              <a:off x="757200" y="229776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0" name="pl70"/>
            <p:cNvSpPr/>
            <p:nvPr/>
          </p:nvSpPr>
          <p:spPr>
            <a:xfrm>
              <a:off x="757200" y="215980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1" name="pl71"/>
            <p:cNvSpPr/>
            <p:nvPr/>
          </p:nvSpPr>
          <p:spPr>
            <a:xfrm>
              <a:off x="757200" y="202183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2" name="pl72"/>
            <p:cNvSpPr/>
            <p:nvPr/>
          </p:nvSpPr>
          <p:spPr>
            <a:xfrm>
              <a:off x="757200" y="195284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3" name="pl73"/>
            <p:cNvSpPr/>
            <p:nvPr/>
          </p:nvSpPr>
          <p:spPr>
            <a:xfrm>
              <a:off x="93831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4" name="pl74"/>
            <p:cNvSpPr/>
            <p:nvPr/>
          </p:nvSpPr>
          <p:spPr>
            <a:xfrm>
              <a:off x="117981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5" name="pl75"/>
            <p:cNvSpPr/>
            <p:nvPr/>
          </p:nvSpPr>
          <p:spPr>
            <a:xfrm>
              <a:off x="142130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6" name="pl76"/>
            <p:cNvSpPr/>
            <p:nvPr/>
          </p:nvSpPr>
          <p:spPr>
            <a:xfrm>
              <a:off x="166279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7" name="pl77"/>
            <p:cNvSpPr/>
            <p:nvPr/>
          </p:nvSpPr>
          <p:spPr>
            <a:xfrm>
              <a:off x="190429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8" name="pl78"/>
            <p:cNvSpPr/>
            <p:nvPr/>
          </p:nvSpPr>
          <p:spPr>
            <a:xfrm>
              <a:off x="757200" y="264269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79" name="pl79"/>
            <p:cNvSpPr/>
            <p:nvPr/>
          </p:nvSpPr>
          <p:spPr>
            <a:xfrm>
              <a:off x="757200" y="250472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0" name="pl80"/>
            <p:cNvSpPr/>
            <p:nvPr/>
          </p:nvSpPr>
          <p:spPr>
            <a:xfrm>
              <a:off x="757200" y="236675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1" name="pl81"/>
            <p:cNvSpPr/>
            <p:nvPr/>
          </p:nvSpPr>
          <p:spPr>
            <a:xfrm>
              <a:off x="757200" y="222878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2" name="pl82"/>
            <p:cNvSpPr/>
            <p:nvPr/>
          </p:nvSpPr>
          <p:spPr>
            <a:xfrm>
              <a:off x="757200" y="209081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3" name="pl83"/>
            <p:cNvSpPr/>
            <p:nvPr/>
          </p:nvSpPr>
          <p:spPr>
            <a:xfrm>
              <a:off x="81757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105906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5" name="pl85"/>
            <p:cNvSpPr/>
            <p:nvPr/>
          </p:nvSpPr>
          <p:spPr>
            <a:xfrm>
              <a:off x="130055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6" name="pl86"/>
            <p:cNvSpPr/>
            <p:nvPr/>
          </p:nvSpPr>
          <p:spPr>
            <a:xfrm>
              <a:off x="154205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7" name="pl87"/>
            <p:cNvSpPr/>
            <p:nvPr/>
          </p:nvSpPr>
          <p:spPr>
            <a:xfrm>
              <a:off x="178354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8" name="pl88"/>
            <p:cNvSpPr/>
            <p:nvPr/>
          </p:nvSpPr>
          <p:spPr>
            <a:xfrm>
              <a:off x="202503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9" name="pl89"/>
            <p:cNvSpPr/>
            <p:nvPr/>
          </p:nvSpPr>
          <p:spPr>
            <a:xfrm>
              <a:off x="817573" y="2570947"/>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90" name="pl90"/>
            <p:cNvSpPr/>
            <p:nvPr/>
          </p:nvSpPr>
          <p:spPr>
            <a:xfrm>
              <a:off x="817573" y="2504722"/>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40651" cap="flat">
              <a:solidFill>
                <a:srgbClr val="BEBEBE">
                  <a:alpha val="69803"/>
                </a:srgbClr>
              </a:solidFill>
              <a:prstDash val="solid"/>
              <a:round/>
            </a:ln>
          </p:spPr>
          <p:txBody>
            <a:bodyPr/>
            <a:lstStyle/>
            <a:p/>
          </p:txBody>
        </p:sp>
        <p:sp>
          <p:nvSpPr>
            <p:cNvPr id="91" name="pl91"/>
            <p:cNvSpPr/>
            <p:nvPr/>
          </p:nvSpPr>
          <p:spPr>
            <a:xfrm>
              <a:off x="817573" y="2565428"/>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92" name="pl92"/>
            <p:cNvSpPr/>
            <p:nvPr/>
          </p:nvSpPr>
          <p:spPr>
            <a:xfrm>
              <a:off x="817573" y="2615097"/>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93" name="pl93"/>
            <p:cNvSpPr/>
            <p:nvPr/>
          </p:nvSpPr>
          <p:spPr>
            <a:xfrm>
              <a:off x="817573" y="2615097"/>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94" name="pl94"/>
            <p:cNvSpPr/>
            <p:nvPr/>
          </p:nvSpPr>
          <p:spPr>
            <a:xfrm>
              <a:off x="817573" y="2521278"/>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95" name="pl95"/>
            <p:cNvSpPr/>
            <p:nvPr/>
          </p:nvSpPr>
          <p:spPr>
            <a:xfrm>
              <a:off x="817573" y="2477128"/>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96" name="pl96"/>
            <p:cNvSpPr/>
            <p:nvPr/>
          </p:nvSpPr>
          <p:spPr>
            <a:xfrm>
              <a:off x="817573" y="2090817"/>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97" name="pl97"/>
            <p:cNvSpPr/>
            <p:nvPr/>
          </p:nvSpPr>
          <p:spPr>
            <a:xfrm>
              <a:off x="817573" y="2504722"/>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98" name="pl98"/>
            <p:cNvSpPr/>
            <p:nvPr/>
          </p:nvSpPr>
          <p:spPr>
            <a:xfrm>
              <a:off x="817573" y="263165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99" name="pl99"/>
            <p:cNvSpPr/>
            <p:nvPr/>
          </p:nvSpPr>
          <p:spPr>
            <a:xfrm>
              <a:off x="817573" y="2570947"/>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100" name="pl100"/>
            <p:cNvSpPr/>
            <p:nvPr/>
          </p:nvSpPr>
          <p:spPr>
            <a:xfrm>
              <a:off x="817573" y="2604059"/>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101" name="pl101"/>
            <p:cNvSpPr/>
            <p:nvPr/>
          </p:nvSpPr>
          <p:spPr>
            <a:xfrm>
              <a:off x="817573" y="2548872"/>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102" name="pl102"/>
            <p:cNvSpPr/>
            <p:nvPr/>
          </p:nvSpPr>
          <p:spPr>
            <a:xfrm>
              <a:off x="817573" y="2526797"/>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103" name="pl103"/>
            <p:cNvSpPr/>
            <p:nvPr/>
          </p:nvSpPr>
          <p:spPr>
            <a:xfrm>
              <a:off x="817573" y="2565428"/>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104" name="pl104"/>
            <p:cNvSpPr/>
            <p:nvPr/>
          </p:nvSpPr>
          <p:spPr>
            <a:xfrm>
              <a:off x="817573" y="2620615"/>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05" name="pl105"/>
            <p:cNvSpPr/>
            <p:nvPr/>
          </p:nvSpPr>
          <p:spPr>
            <a:xfrm>
              <a:off x="817573" y="2604059"/>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106" name="pl106"/>
            <p:cNvSpPr/>
            <p:nvPr/>
          </p:nvSpPr>
          <p:spPr>
            <a:xfrm>
              <a:off x="817573" y="2466091"/>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107" name="pl107"/>
            <p:cNvSpPr/>
            <p:nvPr/>
          </p:nvSpPr>
          <p:spPr>
            <a:xfrm>
              <a:off x="817573" y="2570947"/>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108" name="pl108"/>
            <p:cNvSpPr/>
            <p:nvPr/>
          </p:nvSpPr>
          <p:spPr>
            <a:xfrm>
              <a:off x="817573" y="2598540"/>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109" name="pl109"/>
            <p:cNvSpPr/>
            <p:nvPr/>
          </p:nvSpPr>
          <p:spPr>
            <a:xfrm>
              <a:off x="817573" y="2620615"/>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110" name="pl110"/>
            <p:cNvSpPr/>
            <p:nvPr/>
          </p:nvSpPr>
          <p:spPr>
            <a:xfrm>
              <a:off x="817573" y="253783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11" name="pl111"/>
            <p:cNvSpPr/>
            <p:nvPr/>
          </p:nvSpPr>
          <p:spPr>
            <a:xfrm>
              <a:off x="817573" y="2576465"/>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112" name="pl112"/>
            <p:cNvSpPr/>
            <p:nvPr/>
          </p:nvSpPr>
          <p:spPr>
            <a:xfrm>
              <a:off x="817573" y="2581984"/>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113" name="pl113"/>
            <p:cNvSpPr/>
            <p:nvPr/>
          </p:nvSpPr>
          <p:spPr>
            <a:xfrm>
              <a:off x="817573" y="2548872"/>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114" name="pl114"/>
            <p:cNvSpPr/>
            <p:nvPr/>
          </p:nvSpPr>
          <p:spPr>
            <a:xfrm>
              <a:off x="817573" y="2598540"/>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15" name="pl115"/>
            <p:cNvSpPr/>
            <p:nvPr/>
          </p:nvSpPr>
          <p:spPr>
            <a:xfrm>
              <a:off x="817573" y="2609578"/>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116" name="pl116"/>
            <p:cNvSpPr/>
            <p:nvPr/>
          </p:nvSpPr>
          <p:spPr>
            <a:xfrm>
              <a:off x="817573" y="2537834"/>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117" name="pl117"/>
            <p:cNvSpPr/>
            <p:nvPr/>
          </p:nvSpPr>
          <p:spPr>
            <a:xfrm>
              <a:off x="817573" y="2570947"/>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118" name="pl118"/>
            <p:cNvSpPr/>
            <p:nvPr/>
          </p:nvSpPr>
          <p:spPr>
            <a:xfrm>
              <a:off x="817573" y="2504722"/>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40651" cap="flat">
              <a:solidFill>
                <a:srgbClr val="000000">
                  <a:alpha val="100000"/>
                </a:srgbClr>
              </a:solidFill>
              <a:prstDash val="solid"/>
              <a:round/>
            </a:ln>
          </p:spPr>
          <p:txBody>
            <a:bodyPr/>
            <a:lstStyle/>
            <a:p/>
          </p:txBody>
        </p:sp>
        <p:sp>
          <p:nvSpPr>
            <p:cNvPr id="119" name="pl119"/>
            <p:cNvSpPr/>
            <p:nvPr/>
          </p:nvSpPr>
          <p:spPr>
            <a:xfrm>
              <a:off x="817573" y="2504722"/>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8CAB00">
                  <a:alpha val="100000"/>
                </a:srgbClr>
              </a:solidFill>
              <a:prstDash val="solid"/>
              <a:round/>
            </a:ln>
          </p:spPr>
          <p:txBody>
            <a:bodyPr/>
            <a:lstStyle/>
            <a:p/>
          </p:txBody>
        </p:sp>
        <p:sp>
          <p:nvSpPr>
            <p:cNvPr id="120" name="pl120"/>
            <p:cNvSpPr/>
            <p:nvPr/>
          </p:nvSpPr>
          <p:spPr>
            <a:xfrm>
              <a:off x="757200" y="2642690"/>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21" name="tx121"/>
            <p:cNvSpPr/>
            <p:nvPr/>
          </p:nvSpPr>
          <p:spPr>
            <a:xfrm>
              <a:off x="757283" y="24062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2" name="tx122"/>
            <p:cNvSpPr/>
            <p:nvPr/>
          </p:nvSpPr>
          <p:spPr>
            <a:xfrm>
              <a:off x="998776" y="24062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3" name="tx123"/>
            <p:cNvSpPr/>
            <p:nvPr/>
          </p:nvSpPr>
          <p:spPr>
            <a:xfrm>
              <a:off x="1240269" y="2389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24" name="tx124"/>
            <p:cNvSpPr/>
            <p:nvPr/>
          </p:nvSpPr>
          <p:spPr>
            <a:xfrm>
              <a:off x="1481762" y="2367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125" name="tx125"/>
            <p:cNvSpPr/>
            <p:nvPr/>
          </p:nvSpPr>
          <p:spPr>
            <a:xfrm>
              <a:off x="1723255" y="2367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126" name="tx126"/>
            <p:cNvSpPr/>
            <p:nvPr/>
          </p:nvSpPr>
          <p:spPr>
            <a:xfrm>
              <a:off x="1964748" y="23401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27" name="rc127"/>
            <p:cNvSpPr/>
            <p:nvPr/>
          </p:nvSpPr>
          <p:spPr>
            <a:xfrm>
              <a:off x="757200" y="2961634"/>
              <a:ext cx="1328210" cy="758825"/>
            </a:xfrm>
            <a:prstGeom prst="rect">
              <a:avLst/>
            </a:prstGeom>
            <a:solidFill>
              <a:srgbClr val="EBEBEB">
                <a:alpha val="100000"/>
              </a:srgbClr>
            </a:solidFill>
          </p:spPr>
          <p:txBody>
            <a:bodyPr/>
            <a:lstStyle/>
            <a:p/>
          </p:txBody>
        </p:sp>
        <p:sp>
          <p:nvSpPr>
            <p:cNvPr id="128" name="pl128"/>
            <p:cNvSpPr/>
            <p:nvPr/>
          </p:nvSpPr>
          <p:spPr>
            <a:xfrm>
              <a:off x="757200" y="361698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29" name="pl129"/>
            <p:cNvSpPr/>
            <p:nvPr/>
          </p:nvSpPr>
          <p:spPr>
            <a:xfrm>
              <a:off x="757200" y="347901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0" name="pl130"/>
            <p:cNvSpPr/>
            <p:nvPr/>
          </p:nvSpPr>
          <p:spPr>
            <a:xfrm>
              <a:off x="757200" y="334104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1" name="pl131"/>
            <p:cNvSpPr/>
            <p:nvPr/>
          </p:nvSpPr>
          <p:spPr>
            <a:xfrm>
              <a:off x="757200" y="320307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2" name="pl132"/>
            <p:cNvSpPr/>
            <p:nvPr/>
          </p:nvSpPr>
          <p:spPr>
            <a:xfrm>
              <a:off x="757200" y="306511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3" name="pl133"/>
            <p:cNvSpPr/>
            <p:nvPr/>
          </p:nvSpPr>
          <p:spPr>
            <a:xfrm>
              <a:off x="757200" y="299612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4" name="pl134"/>
            <p:cNvSpPr/>
            <p:nvPr/>
          </p:nvSpPr>
          <p:spPr>
            <a:xfrm>
              <a:off x="93831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5" name="pl135"/>
            <p:cNvSpPr/>
            <p:nvPr/>
          </p:nvSpPr>
          <p:spPr>
            <a:xfrm>
              <a:off x="117981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6" name="pl136"/>
            <p:cNvSpPr/>
            <p:nvPr/>
          </p:nvSpPr>
          <p:spPr>
            <a:xfrm>
              <a:off x="142130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7" name="pl137"/>
            <p:cNvSpPr/>
            <p:nvPr/>
          </p:nvSpPr>
          <p:spPr>
            <a:xfrm>
              <a:off x="166279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8" name="pl138"/>
            <p:cNvSpPr/>
            <p:nvPr/>
          </p:nvSpPr>
          <p:spPr>
            <a:xfrm>
              <a:off x="190429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9" name="pl139"/>
            <p:cNvSpPr/>
            <p:nvPr/>
          </p:nvSpPr>
          <p:spPr>
            <a:xfrm>
              <a:off x="757200" y="368596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0" name="pl140"/>
            <p:cNvSpPr/>
            <p:nvPr/>
          </p:nvSpPr>
          <p:spPr>
            <a:xfrm>
              <a:off x="757200" y="354799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1" name="pl141"/>
            <p:cNvSpPr/>
            <p:nvPr/>
          </p:nvSpPr>
          <p:spPr>
            <a:xfrm>
              <a:off x="757200" y="341003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2" name="pl142"/>
            <p:cNvSpPr/>
            <p:nvPr/>
          </p:nvSpPr>
          <p:spPr>
            <a:xfrm>
              <a:off x="757200" y="327206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3" name="pl143"/>
            <p:cNvSpPr/>
            <p:nvPr/>
          </p:nvSpPr>
          <p:spPr>
            <a:xfrm>
              <a:off x="757200" y="313409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4" name="pl144"/>
            <p:cNvSpPr/>
            <p:nvPr/>
          </p:nvSpPr>
          <p:spPr>
            <a:xfrm>
              <a:off x="81757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5" name="pl145"/>
            <p:cNvSpPr/>
            <p:nvPr/>
          </p:nvSpPr>
          <p:spPr>
            <a:xfrm>
              <a:off x="105906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6" name="pl146"/>
            <p:cNvSpPr/>
            <p:nvPr/>
          </p:nvSpPr>
          <p:spPr>
            <a:xfrm>
              <a:off x="130055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7" name="pl147"/>
            <p:cNvSpPr/>
            <p:nvPr/>
          </p:nvSpPr>
          <p:spPr>
            <a:xfrm>
              <a:off x="154205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8" name="pl148"/>
            <p:cNvSpPr/>
            <p:nvPr/>
          </p:nvSpPr>
          <p:spPr>
            <a:xfrm>
              <a:off x="178354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9" name="pl149"/>
            <p:cNvSpPr/>
            <p:nvPr/>
          </p:nvSpPr>
          <p:spPr>
            <a:xfrm>
              <a:off x="202503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0" name="pl150"/>
            <p:cNvSpPr/>
            <p:nvPr/>
          </p:nvSpPr>
          <p:spPr>
            <a:xfrm>
              <a:off x="817573" y="3614224"/>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151" name="pl151"/>
            <p:cNvSpPr/>
            <p:nvPr/>
          </p:nvSpPr>
          <p:spPr>
            <a:xfrm>
              <a:off x="817573" y="3608705"/>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40651" cap="flat">
              <a:solidFill>
                <a:srgbClr val="BEBEBE">
                  <a:alpha val="69803"/>
                </a:srgbClr>
              </a:solidFill>
              <a:prstDash val="solid"/>
              <a:round/>
            </a:ln>
          </p:spPr>
          <p:txBody>
            <a:bodyPr/>
            <a:lstStyle/>
            <a:p/>
          </p:txBody>
        </p:sp>
        <p:sp>
          <p:nvSpPr>
            <p:cNvPr id="152" name="pl152"/>
            <p:cNvSpPr/>
            <p:nvPr/>
          </p:nvSpPr>
          <p:spPr>
            <a:xfrm>
              <a:off x="817573" y="3608705"/>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153" name="pl153"/>
            <p:cNvSpPr/>
            <p:nvPr/>
          </p:nvSpPr>
          <p:spPr>
            <a:xfrm>
              <a:off x="817573" y="3658373"/>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54" name="pl154"/>
            <p:cNvSpPr/>
            <p:nvPr/>
          </p:nvSpPr>
          <p:spPr>
            <a:xfrm>
              <a:off x="817573" y="3658373"/>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155" name="pl155"/>
            <p:cNvSpPr/>
            <p:nvPr/>
          </p:nvSpPr>
          <p:spPr>
            <a:xfrm>
              <a:off x="817573" y="3564555"/>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56" name="pl156"/>
            <p:cNvSpPr/>
            <p:nvPr/>
          </p:nvSpPr>
          <p:spPr>
            <a:xfrm>
              <a:off x="817573" y="3520405"/>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157" name="pl157"/>
            <p:cNvSpPr/>
            <p:nvPr/>
          </p:nvSpPr>
          <p:spPr>
            <a:xfrm>
              <a:off x="817573" y="3134094"/>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58" name="pl158"/>
            <p:cNvSpPr/>
            <p:nvPr/>
          </p:nvSpPr>
          <p:spPr>
            <a:xfrm>
              <a:off x="817573" y="3547999"/>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159" name="pl159"/>
            <p:cNvSpPr/>
            <p:nvPr/>
          </p:nvSpPr>
          <p:spPr>
            <a:xfrm>
              <a:off x="817573" y="367493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60" name="pl160"/>
            <p:cNvSpPr/>
            <p:nvPr/>
          </p:nvSpPr>
          <p:spPr>
            <a:xfrm>
              <a:off x="817573" y="3614224"/>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161" name="pl161"/>
            <p:cNvSpPr/>
            <p:nvPr/>
          </p:nvSpPr>
          <p:spPr>
            <a:xfrm>
              <a:off x="817573" y="3647336"/>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162" name="pl162"/>
            <p:cNvSpPr/>
            <p:nvPr/>
          </p:nvSpPr>
          <p:spPr>
            <a:xfrm>
              <a:off x="817573" y="3592149"/>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163" name="pl163"/>
            <p:cNvSpPr/>
            <p:nvPr/>
          </p:nvSpPr>
          <p:spPr>
            <a:xfrm>
              <a:off x="817573" y="3570074"/>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164" name="pl164"/>
            <p:cNvSpPr/>
            <p:nvPr/>
          </p:nvSpPr>
          <p:spPr>
            <a:xfrm>
              <a:off x="817573" y="3608705"/>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165" name="pl165"/>
            <p:cNvSpPr/>
            <p:nvPr/>
          </p:nvSpPr>
          <p:spPr>
            <a:xfrm>
              <a:off x="817573" y="3663892"/>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66" name="pl166"/>
            <p:cNvSpPr/>
            <p:nvPr/>
          </p:nvSpPr>
          <p:spPr>
            <a:xfrm>
              <a:off x="817573" y="3647336"/>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167" name="pl167"/>
            <p:cNvSpPr/>
            <p:nvPr/>
          </p:nvSpPr>
          <p:spPr>
            <a:xfrm>
              <a:off x="817573" y="3509368"/>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168" name="pl168"/>
            <p:cNvSpPr/>
            <p:nvPr/>
          </p:nvSpPr>
          <p:spPr>
            <a:xfrm>
              <a:off x="817573" y="3614224"/>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169" name="pl169"/>
            <p:cNvSpPr/>
            <p:nvPr/>
          </p:nvSpPr>
          <p:spPr>
            <a:xfrm>
              <a:off x="817573" y="3641817"/>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170" name="pl170"/>
            <p:cNvSpPr/>
            <p:nvPr/>
          </p:nvSpPr>
          <p:spPr>
            <a:xfrm>
              <a:off x="817573" y="3663892"/>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171" name="pl171"/>
            <p:cNvSpPr/>
            <p:nvPr/>
          </p:nvSpPr>
          <p:spPr>
            <a:xfrm>
              <a:off x="817573" y="3581111"/>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72" name="pl172"/>
            <p:cNvSpPr/>
            <p:nvPr/>
          </p:nvSpPr>
          <p:spPr>
            <a:xfrm>
              <a:off x="817573" y="3619742"/>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173" name="pl173"/>
            <p:cNvSpPr/>
            <p:nvPr/>
          </p:nvSpPr>
          <p:spPr>
            <a:xfrm>
              <a:off x="817573" y="3625261"/>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174" name="pl174"/>
            <p:cNvSpPr/>
            <p:nvPr/>
          </p:nvSpPr>
          <p:spPr>
            <a:xfrm>
              <a:off x="817573" y="3592149"/>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175" name="pl175"/>
            <p:cNvSpPr/>
            <p:nvPr/>
          </p:nvSpPr>
          <p:spPr>
            <a:xfrm>
              <a:off x="817573" y="3641817"/>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76" name="pl176"/>
            <p:cNvSpPr/>
            <p:nvPr/>
          </p:nvSpPr>
          <p:spPr>
            <a:xfrm>
              <a:off x="817573" y="3652855"/>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177" name="pl177"/>
            <p:cNvSpPr/>
            <p:nvPr/>
          </p:nvSpPr>
          <p:spPr>
            <a:xfrm>
              <a:off x="817573" y="3581111"/>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178" name="pl178"/>
            <p:cNvSpPr/>
            <p:nvPr/>
          </p:nvSpPr>
          <p:spPr>
            <a:xfrm>
              <a:off x="817573" y="3614224"/>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179" name="pl179"/>
            <p:cNvSpPr/>
            <p:nvPr/>
          </p:nvSpPr>
          <p:spPr>
            <a:xfrm>
              <a:off x="817573" y="3608705"/>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40651" cap="flat">
              <a:solidFill>
                <a:srgbClr val="000000">
                  <a:alpha val="100000"/>
                </a:srgbClr>
              </a:solidFill>
              <a:prstDash val="solid"/>
              <a:round/>
            </a:ln>
          </p:spPr>
          <p:txBody>
            <a:bodyPr/>
            <a:lstStyle/>
            <a:p/>
          </p:txBody>
        </p:sp>
        <p:sp>
          <p:nvSpPr>
            <p:cNvPr id="180" name="pl180"/>
            <p:cNvSpPr/>
            <p:nvPr/>
          </p:nvSpPr>
          <p:spPr>
            <a:xfrm>
              <a:off x="817573" y="3608705"/>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00C1AB">
                  <a:alpha val="100000"/>
                </a:srgbClr>
              </a:solidFill>
              <a:prstDash val="solid"/>
              <a:round/>
            </a:ln>
          </p:spPr>
          <p:txBody>
            <a:bodyPr/>
            <a:lstStyle/>
            <a:p/>
          </p:txBody>
        </p:sp>
        <p:sp>
          <p:nvSpPr>
            <p:cNvPr id="181" name="pl181"/>
            <p:cNvSpPr/>
            <p:nvPr/>
          </p:nvSpPr>
          <p:spPr>
            <a:xfrm>
              <a:off x="757200" y="3685967"/>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82" name="tx182"/>
            <p:cNvSpPr/>
            <p:nvPr/>
          </p:nvSpPr>
          <p:spPr>
            <a:xfrm>
              <a:off x="787428" y="350093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83" name="tx183"/>
            <p:cNvSpPr/>
            <p:nvPr/>
          </p:nvSpPr>
          <p:spPr>
            <a:xfrm>
              <a:off x="1028921" y="34717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84" name="tx184"/>
            <p:cNvSpPr/>
            <p:nvPr/>
          </p:nvSpPr>
          <p:spPr>
            <a:xfrm>
              <a:off x="1240269" y="34495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85" name="tx185"/>
            <p:cNvSpPr/>
            <p:nvPr/>
          </p:nvSpPr>
          <p:spPr>
            <a:xfrm>
              <a:off x="1481762" y="34454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86" name="tx186"/>
            <p:cNvSpPr/>
            <p:nvPr/>
          </p:nvSpPr>
          <p:spPr>
            <a:xfrm>
              <a:off x="1723255" y="34454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87" name="tx187"/>
            <p:cNvSpPr/>
            <p:nvPr/>
          </p:nvSpPr>
          <p:spPr>
            <a:xfrm>
              <a:off x="1964748" y="34564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88" name="rc188"/>
            <p:cNvSpPr/>
            <p:nvPr/>
          </p:nvSpPr>
          <p:spPr>
            <a:xfrm>
              <a:off x="757200" y="4004911"/>
              <a:ext cx="1328210" cy="758825"/>
            </a:xfrm>
            <a:prstGeom prst="rect">
              <a:avLst/>
            </a:prstGeom>
            <a:solidFill>
              <a:srgbClr val="EBEBEB">
                <a:alpha val="100000"/>
              </a:srgbClr>
            </a:solidFill>
          </p:spPr>
          <p:txBody>
            <a:bodyPr/>
            <a:lstStyle/>
            <a:p/>
          </p:txBody>
        </p:sp>
        <p:sp>
          <p:nvSpPr>
            <p:cNvPr id="189" name="pl189"/>
            <p:cNvSpPr/>
            <p:nvPr/>
          </p:nvSpPr>
          <p:spPr>
            <a:xfrm>
              <a:off x="757200" y="466026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90" name="pl190"/>
            <p:cNvSpPr/>
            <p:nvPr/>
          </p:nvSpPr>
          <p:spPr>
            <a:xfrm>
              <a:off x="757200" y="452229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91" name="pl191"/>
            <p:cNvSpPr/>
            <p:nvPr/>
          </p:nvSpPr>
          <p:spPr>
            <a:xfrm>
              <a:off x="757200" y="438432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92" name="pl192"/>
            <p:cNvSpPr/>
            <p:nvPr/>
          </p:nvSpPr>
          <p:spPr>
            <a:xfrm>
              <a:off x="757200" y="424635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93" name="pl193"/>
            <p:cNvSpPr/>
            <p:nvPr/>
          </p:nvSpPr>
          <p:spPr>
            <a:xfrm>
              <a:off x="757200" y="4108387"/>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94" name="pl194"/>
            <p:cNvSpPr/>
            <p:nvPr/>
          </p:nvSpPr>
          <p:spPr>
            <a:xfrm>
              <a:off x="757200" y="403940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95" name="pl195"/>
            <p:cNvSpPr/>
            <p:nvPr/>
          </p:nvSpPr>
          <p:spPr>
            <a:xfrm>
              <a:off x="93831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96" name="pl196"/>
            <p:cNvSpPr/>
            <p:nvPr/>
          </p:nvSpPr>
          <p:spPr>
            <a:xfrm>
              <a:off x="117981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97" name="pl197"/>
            <p:cNvSpPr/>
            <p:nvPr/>
          </p:nvSpPr>
          <p:spPr>
            <a:xfrm>
              <a:off x="142130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98" name="pl198"/>
            <p:cNvSpPr/>
            <p:nvPr/>
          </p:nvSpPr>
          <p:spPr>
            <a:xfrm>
              <a:off x="166279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99" name="pl199"/>
            <p:cNvSpPr/>
            <p:nvPr/>
          </p:nvSpPr>
          <p:spPr>
            <a:xfrm>
              <a:off x="190429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00" name="pl200"/>
            <p:cNvSpPr/>
            <p:nvPr/>
          </p:nvSpPr>
          <p:spPr>
            <a:xfrm>
              <a:off x="757200" y="472924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01" name="pl201"/>
            <p:cNvSpPr/>
            <p:nvPr/>
          </p:nvSpPr>
          <p:spPr>
            <a:xfrm>
              <a:off x="757200" y="4591276"/>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02" name="pl202"/>
            <p:cNvSpPr/>
            <p:nvPr/>
          </p:nvSpPr>
          <p:spPr>
            <a:xfrm>
              <a:off x="757200" y="44533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03" name="pl203"/>
            <p:cNvSpPr/>
            <p:nvPr/>
          </p:nvSpPr>
          <p:spPr>
            <a:xfrm>
              <a:off x="757200" y="431533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04" name="pl204"/>
            <p:cNvSpPr/>
            <p:nvPr/>
          </p:nvSpPr>
          <p:spPr>
            <a:xfrm>
              <a:off x="757200" y="417737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05" name="pl205"/>
            <p:cNvSpPr/>
            <p:nvPr/>
          </p:nvSpPr>
          <p:spPr>
            <a:xfrm>
              <a:off x="81757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06" name="pl206"/>
            <p:cNvSpPr/>
            <p:nvPr/>
          </p:nvSpPr>
          <p:spPr>
            <a:xfrm>
              <a:off x="105906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130055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154205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178354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202503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817573" y="4657501"/>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212" name="pl212"/>
            <p:cNvSpPr/>
            <p:nvPr/>
          </p:nvSpPr>
          <p:spPr>
            <a:xfrm>
              <a:off x="817573" y="4707169"/>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40651" cap="flat">
              <a:solidFill>
                <a:srgbClr val="BEBEBE">
                  <a:alpha val="69803"/>
                </a:srgbClr>
              </a:solidFill>
              <a:prstDash val="solid"/>
              <a:round/>
            </a:ln>
          </p:spPr>
          <p:txBody>
            <a:bodyPr/>
            <a:lstStyle/>
            <a:p/>
          </p:txBody>
        </p:sp>
        <p:sp>
          <p:nvSpPr>
            <p:cNvPr id="213" name="pl213"/>
            <p:cNvSpPr/>
            <p:nvPr/>
          </p:nvSpPr>
          <p:spPr>
            <a:xfrm>
              <a:off x="817573" y="4651982"/>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214" name="pl214"/>
            <p:cNvSpPr/>
            <p:nvPr/>
          </p:nvSpPr>
          <p:spPr>
            <a:xfrm>
              <a:off x="817573" y="4701650"/>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215" name="pl215"/>
            <p:cNvSpPr/>
            <p:nvPr/>
          </p:nvSpPr>
          <p:spPr>
            <a:xfrm>
              <a:off x="817573" y="4701650"/>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216" name="pl216"/>
            <p:cNvSpPr/>
            <p:nvPr/>
          </p:nvSpPr>
          <p:spPr>
            <a:xfrm>
              <a:off x="817573" y="4607832"/>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217" name="pl217"/>
            <p:cNvSpPr/>
            <p:nvPr/>
          </p:nvSpPr>
          <p:spPr>
            <a:xfrm>
              <a:off x="817573" y="4563682"/>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218" name="pl218"/>
            <p:cNvSpPr/>
            <p:nvPr/>
          </p:nvSpPr>
          <p:spPr>
            <a:xfrm>
              <a:off x="817573" y="4177371"/>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219" name="pl219"/>
            <p:cNvSpPr/>
            <p:nvPr/>
          </p:nvSpPr>
          <p:spPr>
            <a:xfrm>
              <a:off x="817573" y="4591276"/>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220" name="pl220"/>
            <p:cNvSpPr/>
            <p:nvPr/>
          </p:nvSpPr>
          <p:spPr>
            <a:xfrm>
              <a:off x="817573" y="471820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221" name="pl221"/>
            <p:cNvSpPr/>
            <p:nvPr/>
          </p:nvSpPr>
          <p:spPr>
            <a:xfrm>
              <a:off x="817573" y="4657501"/>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222" name="pl222"/>
            <p:cNvSpPr/>
            <p:nvPr/>
          </p:nvSpPr>
          <p:spPr>
            <a:xfrm>
              <a:off x="817573" y="4690613"/>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223" name="pl223"/>
            <p:cNvSpPr/>
            <p:nvPr/>
          </p:nvSpPr>
          <p:spPr>
            <a:xfrm>
              <a:off x="817573" y="4635426"/>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224" name="pl224"/>
            <p:cNvSpPr/>
            <p:nvPr/>
          </p:nvSpPr>
          <p:spPr>
            <a:xfrm>
              <a:off x="817573" y="4613351"/>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225" name="pl225"/>
            <p:cNvSpPr/>
            <p:nvPr/>
          </p:nvSpPr>
          <p:spPr>
            <a:xfrm>
              <a:off x="817573" y="4651982"/>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226" name="pl226"/>
            <p:cNvSpPr/>
            <p:nvPr/>
          </p:nvSpPr>
          <p:spPr>
            <a:xfrm>
              <a:off x="817573" y="4707169"/>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227" name="pl227"/>
            <p:cNvSpPr/>
            <p:nvPr/>
          </p:nvSpPr>
          <p:spPr>
            <a:xfrm>
              <a:off x="817573" y="4690613"/>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228" name="pl228"/>
            <p:cNvSpPr/>
            <p:nvPr/>
          </p:nvSpPr>
          <p:spPr>
            <a:xfrm>
              <a:off x="817573" y="4552645"/>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229" name="pl229"/>
            <p:cNvSpPr/>
            <p:nvPr/>
          </p:nvSpPr>
          <p:spPr>
            <a:xfrm>
              <a:off x="817573" y="4657501"/>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230" name="pl230"/>
            <p:cNvSpPr/>
            <p:nvPr/>
          </p:nvSpPr>
          <p:spPr>
            <a:xfrm>
              <a:off x="817573" y="4685094"/>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231" name="pl231"/>
            <p:cNvSpPr/>
            <p:nvPr/>
          </p:nvSpPr>
          <p:spPr>
            <a:xfrm>
              <a:off x="817573" y="4707169"/>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232" name="pl232"/>
            <p:cNvSpPr/>
            <p:nvPr/>
          </p:nvSpPr>
          <p:spPr>
            <a:xfrm>
              <a:off x="817573" y="4624388"/>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233" name="pl233"/>
            <p:cNvSpPr/>
            <p:nvPr/>
          </p:nvSpPr>
          <p:spPr>
            <a:xfrm>
              <a:off x="817573" y="4663019"/>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234" name="pl234"/>
            <p:cNvSpPr/>
            <p:nvPr/>
          </p:nvSpPr>
          <p:spPr>
            <a:xfrm>
              <a:off x="817573" y="4668538"/>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235" name="pl235"/>
            <p:cNvSpPr/>
            <p:nvPr/>
          </p:nvSpPr>
          <p:spPr>
            <a:xfrm>
              <a:off x="817573" y="4635426"/>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236" name="pl236"/>
            <p:cNvSpPr/>
            <p:nvPr/>
          </p:nvSpPr>
          <p:spPr>
            <a:xfrm>
              <a:off x="817573" y="4685094"/>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237" name="pl237"/>
            <p:cNvSpPr/>
            <p:nvPr/>
          </p:nvSpPr>
          <p:spPr>
            <a:xfrm>
              <a:off x="817573" y="4696132"/>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238" name="pl238"/>
            <p:cNvSpPr/>
            <p:nvPr/>
          </p:nvSpPr>
          <p:spPr>
            <a:xfrm>
              <a:off x="817573" y="4624388"/>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239" name="pl239"/>
            <p:cNvSpPr/>
            <p:nvPr/>
          </p:nvSpPr>
          <p:spPr>
            <a:xfrm>
              <a:off x="817573" y="4657501"/>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240" name="pl240"/>
            <p:cNvSpPr/>
            <p:nvPr/>
          </p:nvSpPr>
          <p:spPr>
            <a:xfrm>
              <a:off x="817573" y="4707169"/>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40651" cap="flat">
              <a:solidFill>
                <a:srgbClr val="000000">
                  <a:alpha val="100000"/>
                </a:srgbClr>
              </a:solidFill>
              <a:prstDash val="solid"/>
              <a:round/>
            </a:ln>
          </p:spPr>
          <p:txBody>
            <a:bodyPr/>
            <a:lstStyle/>
            <a:p/>
          </p:txBody>
        </p:sp>
        <p:sp>
          <p:nvSpPr>
            <p:cNvPr id="241" name="pl241"/>
            <p:cNvSpPr/>
            <p:nvPr/>
          </p:nvSpPr>
          <p:spPr>
            <a:xfrm>
              <a:off x="817573" y="4707169"/>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8B93FF">
                  <a:alpha val="100000"/>
                </a:srgbClr>
              </a:solidFill>
              <a:prstDash val="solid"/>
              <a:round/>
            </a:ln>
          </p:spPr>
          <p:txBody>
            <a:bodyPr/>
            <a:lstStyle/>
            <a:p/>
          </p:txBody>
        </p:sp>
        <p:sp>
          <p:nvSpPr>
            <p:cNvPr id="242" name="pl242"/>
            <p:cNvSpPr/>
            <p:nvPr/>
          </p:nvSpPr>
          <p:spPr>
            <a:xfrm>
              <a:off x="757200" y="4729244"/>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243" name="tx243"/>
            <p:cNvSpPr/>
            <p:nvPr/>
          </p:nvSpPr>
          <p:spPr>
            <a:xfrm>
              <a:off x="787428" y="45442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44" name="tx244"/>
            <p:cNvSpPr/>
            <p:nvPr/>
          </p:nvSpPr>
          <p:spPr>
            <a:xfrm>
              <a:off x="1028921"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45" name="tx245"/>
            <p:cNvSpPr/>
            <p:nvPr/>
          </p:nvSpPr>
          <p:spPr>
            <a:xfrm>
              <a:off x="1270414" y="45549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46" name="tx246"/>
            <p:cNvSpPr/>
            <p:nvPr/>
          </p:nvSpPr>
          <p:spPr>
            <a:xfrm>
              <a:off x="1511907" y="45549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47" name="tx247"/>
            <p:cNvSpPr/>
            <p:nvPr/>
          </p:nvSpPr>
          <p:spPr>
            <a:xfrm>
              <a:off x="1753400" y="45604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48" name="tx248"/>
            <p:cNvSpPr/>
            <p:nvPr/>
          </p:nvSpPr>
          <p:spPr>
            <a:xfrm>
              <a:off x="1994893" y="45604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49" name="rc249"/>
            <p:cNvSpPr/>
            <p:nvPr/>
          </p:nvSpPr>
          <p:spPr>
            <a:xfrm>
              <a:off x="757200" y="5048188"/>
              <a:ext cx="1328210" cy="758825"/>
            </a:xfrm>
            <a:prstGeom prst="rect">
              <a:avLst/>
            </a:prstGeom>
            <a:solidFill>
              <a:srgbClr val="EBEBEB">
                <a:alpha val="100000"/>
              </a:srgbClr>
            </a:solidFill>
          </p:spPr>
          <p:txBody>
            <a:bodyPr/>
            <a:lstStyle/>
            <a:p/>
          </p:txBody>
        </p:sp>
        <p:sp>
          <p:nvSpPr>
            <p:cNvPr id="250" name="pl250"/>
            <p:cNvSpPr/>
            <p:nvPr/>
          </p:nvSpPr>
          <p:spPr>
            <a:xfrm>
              <a:off x="757200" y="5703537"/>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251" name="pl251"/>
            <p:cNvSpPr/>
            <p:nvPr/>
          </p:nvSpPr>
          <p:spPr>
            <a:xfrm>
              <a:off x="757200" y="556556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252" name="pl252"/>
            <p:cNvSpPr/>
            <p:nvPr/>
          </p:nvSpPr>
          <p:spPr>
            <a:xfrm>
              <a:off x="757200" y="542760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253" name="pl253"/>
            <p:cNvSpPr/>
            <p:nvPr/>
          </p:nvSpPr>
          <p:spPr>
            <a:xfrm>
              <a:off x="757200" y="528963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254" name="pl254"/>
            <p:cNvSpPr/>
            <p:nvPr/>
          </p:nvSpPr>
          <p:spPr>
            <a:xfrm>
              <a:off x="757200" y="5151664"/>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255" name="pl255"/>
            <p:cNvSpPr/>
            <p:nvPr/>
          </p:nvSpPr>
          <p:spPr>
            <a:xfrm>
              <a:off x="757200" y="508268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256" name="pl256"/>
            <p:cNvSpPr/>
            <p:nvPr/>
          </p:nvSpPr>
          <p:spPr>
            <a:xfrm>
              <a:off x="938319"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57" name="pl257"/>
            <p:cNvSpPr/>
            <p:nvPr/>
          </p:nvSpPr>
          <p:spPr>
            <a:xfrm>
              <a:off x="1179812"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58" name="pl258"/>
            <p:cNvSpPr/>
            <p:nvPr/>
          </p:nvSpPr>
          <p:spPr>
            <a:xfrm>
              <a:off x="1421305"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59" name="pl259"/>
            <p:cNvSpPr/>
            <p:nvPr/>
          </p:nvSpPr>
          <p:spPr>
            <a:xfrm>
              <a:off x="1662798"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60" name="pl260"/>
            <p:cNvSpPr/>
            <p:nvPr/>
          </p:nvSpPr>
          <p:spPr>
            <a:xfrm>
              <a:off x="190429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61" name="pl261"/>
            <p:cNvSpPr/>
            <p:nvPr/>
          </p:nvSpPr>
          <p:spPr>
            <a:xfrm>
              <a:off x="757200" y="577252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62" name="pl262"/>
            <p:cNvSpPr/>
            <p:nvPr/>
          </p:nvSpPr>
          <p:spPr>
            <a:xfrm>
              <a:off x="757200" y="5634553"/>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63" name="pl263"/>
            <p:cNvSpPr/>
            <p:nvPr/>
          </p:nvSpPr>
          <p:spPr>
            <a:xfrm>
              <a:off x="757200" y="549658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64" name="pl264"/>
            <p:cNvSpPr/>
            <p:nvPr/>
          </p:nvSpPr>
          <p:spPr>
            <a:xfrm>
              <a:off x="757200" y="5358616"/>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65" name="pl265"/>
            <p:cNvSpPr/>
            <p:nvPr/>
          </p:nvSpPr>
          <p:spPr>
            <a:xfrm>
              <a:off x="757200" y="522064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266" name="pl266"/>
            <p:cNvSpPr/>
            <p:nvPr/>
          </p:nvSpPr>
          <p:spPr>
            <a:xfrm>
              <a:off x="817573"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1059066"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1300559"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154205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1783545"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1" name="pl271"/>
            <p:cNvSpPr/>
            <p:nvPr/>
          </p:nvSpPr>
          <p:spPr>
            <a:xfrm>
              <a:off x="2025037"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2" name="pl272"/>
            <p:cNvSpPr/>
            <p:nvPr/>
          </p:nvSpPr>
          <p:spPr>
            <a:xfrm>
              <a:off x="817573" y="5700778"/>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273" name="pl273"/>
            <p:cNvSpPr/>
            <p:nvPr/>
          </p:nvSpPr>
          <p:spPr>
            <a:xfrm>
              <a:off x="817573" y="5739409"/>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40651" cap="flat">
              <a:solidFill>
                <a:srgbClr val="BEBEBE">
                  <a:alpha val="69803"/>
                </a:srgbClr>
              </a:solidFill>
              <a:prstDash val="solid"/>
              <a:round/>
            </a:ln>
          </p:spPr>
          <p:txBody>
            <a:bodyPr/>
            <a:lstStyle/>
            <a:p/>
          </p:txBody>
        </p:sp>
        <p:sp>
          <p:nvSpPr>
            <p:cNvPr id="274" name="pl274"/>
            <p:cNvSpPr/>
            <p:nvPr/>
          </p:nvSpPr>
          <p:spPr>
            <a:xfrm>
              <a:off x="817573" y="5695259"/>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275" name="pl275"/>
            <p:cNvSpPr/>
            <p:nvPr/>
          </p:nvSpPr>
          <p:spPr>
            <a:xfrm>
              <a:off x="817573" y="5744927"/>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276" name="pl276"/>
            <p:cNvSpPr/>
            <p:nvPr/>
          </p:nvSpPr>
          <p:spPr>
            <a:xfrm>
              <a:off x="817573" y="5744927"/>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277" name="pl277"/>
            <p:cNvSpPr/>
            <p:nvPr/>
          </p:nvSpPr>
          <p:spPr>
            <a:xfrm>
              <a:off x="817573" y="5651109"/>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278" name="pl278"/>
            <p:cNvSpPr/>
            <p:nvPr/>
          </p:nvSpPr>
          <p:spPr>
            <a:xfrm>
              <a:off x="817573" y="5606959"/>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279" name="pl279"/>
            <p:cNvSpPr/>
            <p:nvPr/>
          </p:nvSpPr>
          <p:spPr>
            <a:xfrm>
              <a:off x="817573" y="5220648"/>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280" name="pl280"/>
            <p:cNvSpPr/>
            <p:nvPr/>
          </p:nvSpPr>
          <p:spPr>
            <a:xfrm>
              <a:off x="817573" y="5634553"/>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281" name="pl281"/>
            <p:cNvSpPr/>
            <p:nvPr/>
          </p:nvSpPr>
          <p:spPr>
            <a:xfrm>
              <a:off x="817573" y="576148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282" name="pl282"/>
            <p:cNvSpPr/>
            <p:nvPr/>
          </p:nvSpPr>
          <p:spPr>
            <a:xfrm>
              <a:off x="817573" y="5700778"/>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283" name="pl283"/>
            <p:cNvSpPr/>
            <p:nvPr/>
          </p:nvSpPr>
          <p:spPr>
            <a:xfrm>
              <a:off x="817573" y="5733890"/>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284" name="pl284"/>
            <p:cNvSpPr/>
            <p:nvPr/>
          </p:nvSpPr>
          <p:spPr>
            <a:xfrm>
              <a:off x="817573" y="5678703"/>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285" name="pl285"/>
            <p:cNvSpPr/>
            <p:nvPr/>
          </p:nvSpPr>
          <p:spPr>
            <a:xfrm>
              <a:off x="817573" y="5656628"/>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286" name="pl286"/>
            <p:cNvSpPr/>
            <p:nvPr/>
          </p:nvSpPr>
          <p:spPr>
            <a:xfrm>
              <a:off x="817573" y="5695259"/>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287" name="pl287"/>
            <p:cNvSpPr/>
            <p:nvPr/>
          </p:nvSpPr>
          <p:spPr>
            <a:xfrm>
              <a:off x="817573" y="5750446"/>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288" name="pl288"/>
            <p:cNvSpPr/>
            <p:nvPr/>
          </p:nvSpPr>
          <p:spPr>
            <a:xfrm>
              <a:off x="817573" y="5733890"/>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289" name="pl289"/>
            <p:cNvSpPr/>
            <p:nvPr/>
          </p:nvSpPr>
          <p:spPr>
            <a:xfrm>
              <a:off x="817573" y="5595922"/>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290" name="pl290"/>
            <p:cNvSpPr/>
            <p:nvPr/>
          </p:nvSpPr>
          <p:spPr>
            <a:xfrm>
              <a:off x="817573" y="5700778"/>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291" name="pl291"/>
            <p:cNvSpPr/>
            <p:nvPr/>
          </p:nvSpPr>
          <p:spPr>
            <a:xfrm>
              <a:off x="817573" y="5728371"/>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292" name="pl292"/>
            <p:cNvSpPr/>
            <p:nvPr/>
          </p:nvSpPr>
          <p:spPr>
            <a:xfrm>
              <a:off x="817573" y="5750446"/>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293" name="pl293"/>
            <p:cNvSpPr/>
            <p:nvPr/>
          </p:nvSpPr>
          <p:spPr>
            <a:xfrm>
              <a:off x="817573" y="5667665"/>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294" name="pl294"/>
            <p:cNvSpPr/>
            <p:nvPr/>
          </p:nvSpPr>
          <p:spPr>
            <a:xfrm>
              <a:off x="817573" y="5706296"/>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295" name="pl295"/>
            <p:cNvSpPr/>
            <p:nvPr/>
          </p:nvSpPr>
          <p:spPr>
            <a:xfrm>
              <a:off x="817573" y="5711815"/>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296" name="pl296"/>
            <p:cNvSpPr/>
            <p:nvPr/>
          </p:nvSpPr>
          <p:spPr>
            <a:xfrm>
              <a:off x="817573" y="5678703"/>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297" name="pl297"/>
            <p:cNvSpPr/>
            <p:nvPr/>
          </p:nvSpPr>
          <p:spPr>
            <a:xfrm>
              <a:off x="817573" y="5728371"/>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298" name="pl298"/>
            <p:cNvSpPr/>
            <p:nvPr/>
          </p:nvSpPr>
          <p:spPr>
            <a:xfrm>
              <a:off x="817573" y="5739409"/>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299" name="pl299"/>
            <p:cNvSpPr/>
            <p:nvPr/>
          </p:nvSpPr>
          <p:spPr>
            <a:xfrm>
              <a:off x="817573" y="5667665"/>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300" name="pl300"/>
            <p:cNvSpPr/>
            <p:nvPr/>
          </p:nvSpPr>
          <p:spPr>
            <a:xfrm>
              <a:off x="817573" y="5700778"/>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301" name="pl301"/>
            <p:cNvSpPr/>
            <p:nvPr/>
          </p:nvSpPr>
          <p:spPr>
            <a:xfrm>
              <a:off x="817573" y="5739409"/>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40651" cap="flat">
              <a:solidFill>
                <a:srgbClr val="000000">
                  <a:alpha val="100000"/>
                </a:srgbClr>
              </a:solidFill>
              <a:prstDash val="solid"/>
              <a:round/>
            </a:ln>
          </p:spPr>
          <p:txBody>
            <a:bodyPr/>
            <a:lstStyle/>
            <a:p/>
          </p:txBody>
        </p:sp>
        <p:sp>
          <p:nvSpPr>
            <p:cNvPr id="302" name="pl302"/>
            <p:cNvSpPr/>
            <p:nvPr/>
          </p:nvSpPr>
          <p:spPr>
            <a:xfrm>
              <a:off x="817573" y="5739409"/>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FF65AC">
                  <a:alpha val="100000"/>
                </a:srgbClr>
              </a:solidFill>
              <a:prstDash val="solid"/>
              <a:round/>
            </a:ln>
          </p:spPr>
          <p:txBody>
            <a:bodyPr/>
            <a:lstStyle/>
            <a:p/>
          </p:txBody>
        </p:sp>
        <p:sp>
          <p:nvSpPr>
            <p:cNvPr id="303" name="pl303"/>
            <p:cNvSpPr/>
            <p:nvPr/>
          </p:nvSpPr>
          <p:spPr>
            <a:xfrm>
              <a:off x="757200" y="5772521"/>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304" name="tx304"/>
            <p:cNvSpPr/>
            <p:nvPr/>
          </p:nvSpPr>
          <p:spPr>
            <a:xfrm>
              <a:off x="787428" y="558748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05" name="tx305"/>
            <p:cNvSpPr/>
            <p:nvPr/>
          </p:nvSpPr>
          <p:spPr>
            <a:xfrm>
              <a:off x="1028921" y="559131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06" name="tx306"/>
            <p:cNvSpPr/>
            <p:nvPr/>
          </p:nvSpPr>
          <p:spPr>
            <a:xfrm>
              <a:off x="1270414" y="558170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07" name="tx307"/>
            <p:cNvSpPr/>
            <p:nvPr/>
          </p:nvSpPr>
          <p:spPr>
            <a:xfrm>
              <a:off x="1511907" y="55748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08" name="tx308"/>
            <p:cNvSpPr/>
            <p:nvPr/>
          </p:nvSpPr>
          <p:spPr>
            <a:xfrm>
              <a:off x="1753400" y="558170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09" name="tx309"/>
            <p:cNvSpPr/>
            <p:nvPr/>
          </p:nvSpPr>
          <p:spPr>
            <a:xfrm>
              <a:off x="1994893" y="558748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10" name="rc310"/>
            <p:cNvSpPr/>
            <p:nvPr/>
          </p:nvSpPr>
          <p:spPr>
            <a:xfrm>
              <a:off x="2155000" y="875080"/>
              <a:ext cx="1328210" cy="758825"/>
            </a:xfrm>
            <a:prstGeom prst="rect">
              <a:avLst/>
            </a:prstGeom>
            <a:solidFill>
              <a:srgbClr val="EBEBEB">
                <a:alpha val="100000"/>
              </a:srgbClr>
            </a:solidFill>
          </p:spPr>
          <p:txBody>
            <a:bodyPr/>
            <a:lstStyle/>
            <a:p/>
          </p:txBody>
        </p:sp>
        <p:sp>
          <p:nvSpPr>
            <p:cNvPr id="311" name="pl311"/>
            <p:cNvSpPr/>
            <p:nvPr/>
          </p:nvSpPr>
          <p:spPr>
            <a:xfrm>
              <a:off x="2155000" y="153042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12" name="pl312"/>
            <p:cNvSpPr/>
            <p:nvPr/>
          </p:nvSpPr>
          <p:spPr>
            <a:xfrm>
              <a:off x="2155000" y="139246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13" name="pl313"/>
            <p:cNvSpPr/>
            <p:nvPr/>
          </p:nvSpPr>
          <p:spPr>
            <a:xfrm>
              <a:off x="2155000" y="125449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14" name="pl314"/>
            <p:cNvSpPr/>
            <p:nvPr/>
          </p:nvSpPr>
          <p:spPr>
            <a:xfrm>
              <a:off x="2155000" y="1116524"/>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15" name="pl315"/>
            <p:cNvSpPr/>
            <p:nvPr/>
          </p:nvSpPr>
          <p:spPr>
            <a:xfrm>
              <a:off x="2155000" y="97855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16" name="pl316"/>
            <p:cNvSpPr/>
            <p:nvPr/>
          </p:nvSpPr>
          <p:spPr>
            <a:xfrm>
              <a:off x="2155000" y="90957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17" name="pl317"/>
            <p:cNvSpPr/>
            <p:nvPr/>
          </p:nvSpPr>
          <p:spPr>
            <a:xfrm>
              <a:off x="233611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18" name="pl318"/>
            <p:cNvSpPr/>
            <p:nvPr/>
          </p:nvSpPr>
          <p:spPr>
            <a:xfrm>
              <a:off x="257761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19" name="pl319"/>
            <p:cNvSpPr/>
            <p:nvPr/>
          </p:nvSpPr>
          <p:spPr>
            <a:xfrm>
              <a:off x="281910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20" name="pl320"/>
            <p:cNvSpPr/>
            <p:nvPr/>
          </p:nvSpPr>
          <p:spPr>
            <a:xfrm>
              <a:off x="306059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21" name="pl321"/>
            <p:cNvSpPr/>
            <p:nvPr/>
          </p:nvSpPr>
          <p:spPr>
            <a:xfrm>
              <a:off x="330209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22" name="pl322"/>
            <p:cNvSpPr/>
            <p:nvPr/>
          </p:nvSpPr>
          <p:spPr>
            <a:xfrm>
              <a:off x="2155000" y="1599413"/>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323" name="pl323"/>
            <p:cNvSpPr/>
            <p:nvPr/>
          </p:nvSpPr>
          <p:spPr>
            <a:xfrm>
              <a:off x="2155000" y="146144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324" name="pl324"/>
            <p:cNvSpPr/>
            <p:nvPr/>
          </p:nvSpPr>
          <p:spPr>
            <a:xfrm>
              <a:off x="2155000" y="132347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325" name="pl325"/>
            <p:cNvSpPr/>
            <p:nvPr/>
          </p:nvSpPr>
          <p:spPr>
            <a:xfrm>
              <a:off x="2155000" y="11855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326" name="pl326"/>
            <p:cNvSpPr/>
            <p:nvPr/>
          </p:nvSpPr>
          <p:spPr>
            <a:xfrm>
              <a:off x="2155000" y="104754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327" name="pl327"/>
            <p:cNvSpPr/>
            <p:nvPr/>
          </p:nvSpPr>
          <p:spPr>
            <a:xfrm>
              <a:off x="221537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245686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269835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0" name="pl330"/>
            <p:cNvSpPr/>
            <p:nvPr/>
          </p:nvSpPr>
          <p:spPr>
            <a:xfrm>
              <a:off x="293985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1" name="pl331"/>
            <p:cNvSpPr/>
            <p:nvPr/>
          </p:nvSpPr>
          <p:spPr>
            <a:xfrm>
              <a:off x="318134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2" name="pl332"/>
            <p:cNvSpPr/>
            <p:nvPr/>
          </p:nvSpPr>
          <p:spPr>
            <a:xfrm>
              <a:off x="342283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3" name="pl333"/>
            <p:cNvSpPr/>
            <p:nvPr/>
          </p:nvSpPr>
          <p:spPr>
            <a:xfrm>
              <a:off x="2215373" y="1527670"/>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334" name="pl334"/>
            <p:cNvSpPr/>
            <p:nvPr/>
          </p:nvSpPr>
          <p:spPr>
            <a:xfrm>
              <a:off x="2215373" y="1571820"/>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40651" cap="flat">
              <a:solidFill>
                <a:srgbClr val="BEBEBE">
                  <a:alpha val="69803"/>
                </a:srgbClr>
              </a:solidFill>
              <a:prstDash val="solid"/>
              <a:round/>
            </a:ln>
          </p:spPr>
          <p:txBody>
            <a:bodyPr/>
            <a:lstStyle/>
            <a:p/>
          </p:txBody>
        </p:sp>
        <p:sp>
          <p:nvSpPr>
            <p:cNvPr id="335" name="pl335"/>
            <p:cNvSpPr/>
            <p:nvPr/>
          </p:nvSpPr>
          <p:spPr>
            <a:xfrm>
              <a:off x="2215373" y="1522151"/>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336" name="pl336"/>
            <p:cNvSpPr/>
            <p:nvPr/>
          </p:nvSpPr>
          <p:spPr>
            <a:xfrm>
              <a:off x="2215373" y="1571820"/>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337" name="pl337"/>
            <p:cNvSpPr/>
            <p:nvPr/>
          </p:nvSpPr>
          <p:spPr>
            <a:xfrm>
              <a:off x="2215373" y="1571820"/>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338" name="pl338"/>
            <p:cNvSpPr/>
            <p:nvPr/>
          </p:nvSpPr>
          <p:spPr>
            <a:xfrm>
              <a:off x="2215373" y="1478001"/>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339" name="pl339"/>
            <p:cNvSpPr/>
            <p:nvPr/>
          </p:nvSpPr>
          <p:spPr>
            <a:xfrm>
              <a:off x="2215373" y="1433851"/>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340" name="pl340"/>
            <p:cNvSpPr/>
            <p:nvPr/>
          </p:nvSpPr>
          <p:spPr>
            <a:xfrm>
              <a:off x="2215373" y="1047540"/>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341" name="pl341"/>
            <p:cNvSpPr/>
            <p:nvPr/>
          </p:nvSpPr>
          <p:spPr>
            <a:xfrm>
              <a:off x="2215373" y="1461445"/>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342" name="pl342"/>
            <p:cNvSpPr/>
            <p:nvPr/>
          </p:nvSpPr>
          <p:spPr>
            <a:xfrm>
              <a:off x="2215373" y="1588376"/>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343" name="pl343"/>
            <p:cNvSpPr/>
            <p:nvPr/>
          </p:nvSpPr>
          <p:spPr>
            <a:xfrm>
              <a:off x="2215373" y="1527670"/>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344" name="pl344"/>
            <p:cNvSpPr/>
            <p:nvPr/>
          </p:nvSpPr>
          <p:spPr>
            <a:xfrm>
              <a:off x="2215373" y="1560782"/>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345" name="pl345"/>
            <p:cNvSpPr/>
            <p:nvPr/>
          </p:nvSpPr>
          <p:spPr>
            <a:xfrm>
              <a:off x="2215373" y="1505595"/>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346" name="pl346"/>
            <p:cNvSpPr/>
            <p:nvPr/>
          </p:nvSpPr>
          <p:spPr>
            <a:xfrm>
              <a:off x="2215373" y="1483520"/>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347" name="pl347"/>
            <p:cNvSpPr/>
            <p:nvPr/>
          </p:nvSpPr>
          <p:spPr>
            <a:xfrm>
              <a:off x="2215373" y="1522151"/>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348" name="pl348"/>
            <p:cNvSpPr/>
            <p:nvPr/>
          </p:nvSpPr>
          <p:spPr>
            <a:xfrm>
              <a:off x="2215373" y="1577338"/>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349" name="pl349"/>
            <p:cNvSpPr/>
            <p:nvPr/>
          </p:nvSpPr>
          <p:spPr>
            <a:xfrm>
              <a:off x="2215373" y="1560782"/>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350" name="pl350"/>
            <p:cNvSpPr/>
            <p:nvPr/>
          </p:nvSpPr>
          <p:spPr>
            <a:xfrm>
              <a:off x="2215373" y="1422814"/>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351" name="pl351"/>
            <p:cNvSpPr/>
            <p:nvPr/>
          </p:nvSpPr>
          <p:spPr>
            <a:xfrm>
              <a:off x="2215373" y="1527670"/>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352" name="pl352"/>
            <p:cNvSpPr/>
            <p:nvPr/>
          </p:nvSpPr>
          <p:spPr>
            <a:xfrm>
              <a:off x="2215373" y="1555263"/>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353" name="pl353"/>
            <p:cNvSpPr/>
            <p:nvPr/>
          </p:nvSpPr>
          <p:spPr>
            <a:xfrm>
              <a:off x="2215373" y="1577338"/>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354" name="pl354"/>
            <p:cNvSpPr/>
            <p:nvPr/>
          </p:nvSpPr>
          <p:spPr>
            <a:xfrm>
              <a:off x="2215373" y="149455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355" name="pl355"/>
            <p:cNvSpPr/>
            <p:nvPr/>
          </p:nvSpPr>
          <p:spPr>
            <a:xfrm>
              <a:off x="2215373" y="1533188"/>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356" name="pl356"/>
            <p:cNvSpPr/>
            <p:nvPr/>
          </p:nvSpPr>
          <p:spPr>
            <a:xfrm>
              <a:off x="2215373" y="1538707"/>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357" name="pl357"/>
            <p:cNvSpPr/>
            <p:nvPr/>
          </p:nvSpPr>
          <p:spPr>
            <a:xfrm>
              <a:off x="2215373" y="1505595"/>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358" name="pl358"/>
            <p:cNvSpPr/>
            <p:nvPr/>
          </p:nvSpPr>
          <p:spPr>
            <a:xfrm>
              <a:off x="2215373" y="1555263"/>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359" name="pl359"/>
            <p:cNvSpPr/>
            <p:nvPr/>
          </p:nvSpPr>
          <p:spPr>
            <a:xfrm>
              <a:off x="2215373" y="1566301"/>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360" name="pl360"/>
            <p:cNvSpPr/>
            <p:nvPr/>
          </p:nvSpPr>
          <p:spPr>
            <a:xfrm>
              <a:off x="2215373" y="1494557"/>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361" name="pl361"/>
            <p:cNvSpPr/>
            <p:nvPr/>
          </p:nvSpPr>
          <p:spPr>
            <a:xfrm>
              <a:off x="2215373" y="1527670"/>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362" name="pl362"/>
            <p:cNvSpPr/>
            <p:nvPr/>
          </p:nvSpPr>
          <p:spPr>
            <a:xfrm>
              <a:off x="2215373" y="1571820"/>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40651" cap="flat">
              <a:solidFill>
                <a:srgbClr val="000000">
                  <a:alpha val="100000"/>
                </a:srgbClr>
              </a:solidFill>
              <a:prstDash val="solid"/>
              <a:round/>
            </a:ln>
          </p:spPr>
          <p:txBody>
            <a:bodyPr/>
            <a:lstStyle/>
            <a:p/>
          </p:txBody>
        </p:sp>
        <p:sp>
          <p:nvSpPr>
            <p:cNvPr id="363" name="pl363"/>
            <p:cNvSpPr/>
            <p:nvPr/>
          </p:nvSpPr>
          <p:spPr>
            <a:xfrm>
              <a:off x="2215373" y="1571820"/>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EE8043">
                  <a:alpha val="100000"/>
                </a:srgbClr>
              </a:solidFill>
              <a:prstDash val="solid"/>
              <a:round/>
            </a:ln>
          </p:spPr>
          <p:txBody>
            <a:bodyPr/>
            <a:lstStyle/>
            <a:p/>
          </p:txBody>
        </p:sp>
        <p:sp>
          <p:nvSpPr>
            <p:cNvPr id="364" name="pl364"/>
            <p:cNvSpPr/>
            <p:nvPr/>
          </p:nvSpPr>
          <p:spPr>
            <a:xfrm>
              <a:off x="2155000" y="1599413"/>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365" name="tx365"/>
            <p:cNvSpPr/>
            <p:nvPr/>
          </p:nvSpPr>
          <p:spPr>
            <a:xfrm>
              <a:off x="2185228" y="14143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6" name="tx366"/>
            <p:cNvSpPr/>
            <p:nvPr/>
          </p:nvSpPr>
          <p:spPr>
            <a:xfrm>
              <a:off x="2426721" y="14143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tx367"/>
            <p:cNvSpPr/>
            <p:nvPr/>
          </p:nvSpPr>
          <p:spPr>
            <a:xfrm>
              <a:off x="2668214" y="14143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8" name="tx368"/>
            <p:cNvSpPr/>
            <p:nvPr/>
          </p:nvSpPr>
          <p:spPr>
            <a:xfrm>
              <a:off x="2909707" y="14143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9" name="tx369"/>
            <p:cNvSpPr/>
            <p:nvPr/>
          </p:nvSpPr>
          <p:spPr>
            <a:xfrm>
              <a:off x="3151200" y="14143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0" name="tx370"/>
            <p:cNvSpPr/>
            <p:nvPr/>
          </p:nvSpPr>
          <p:spPr>
            <a:xfrm>
              <a:off x="3392693" y="140859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1" name="rc371"/>
            <p:cNvSpPr/>
            <p:nvPr/>
          </p:nvSpPr>
          <p:spPr>
            <a:xfrm>
              <a:off x="2155000" y="1918357"/>
              <a:ext cx="1328210" cy="758825"/>
            </a:xfrm>
            <a:prstGeom prst="rect">
              <a:avLst/>
            </a:prstGeom>
            <a:solidFill>
              <a:srgbClr val="EBEBEB">
                <a:alpha val="100000"/>
              </a:srgbClr>
            </a:solidFill>
          </p:spPr>
          <p:txBody>
            <a:bodyPr/>
            <a:lstStyle/>
            <a:p/>
          </p:txBody>
        </p:sp>
        <p:sp>
          <p:nvSpPr>
            <p:cNvPr id="372" name="pl372"/>
            <p:cNvSpPr/>
            <p:nvPr/>
          </p:nvSpPr>
          <p:spPr>
            <a:xfrm>
              <a:off x="2155000" y="257370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73" name="pl373"/>
            <p:cNvSpPr/>
            <p:nvPr/>
          </p:nvSpPr>
          <p:spPr>
            <a:xfrm>
              <a:off x="2155000" y="243573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74" name="pl374"/>
            <p:cNvSpPr/>
            <p:nvPr/>
          </p:nvSpPr>
          <p:spPr>
            <a:xfrm>
              <a:off x="2155000" y="229776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75" name="pl375"/>
            <p:cNvSpPr/>
            <p:nvPr/>
          </p:nvSpPr>
          <p:spPr>
            <a:xfrm>
              <a:off x="2155000" y="215980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76" name="pl376"/>
            <p:cNvSpPr/>
            <p:nvPr/>
          </p:nvSpPr>
          <p:spPr>
            <a:xfrm>
              <a:off x="2155000" y="202183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77" name="pl377"/>
            <p:cNvSpPr/>
            <p:nvPr/>
          </p:nvSpPr>
          <p:spPr>
            <a:xfrm>
              <a:off x="2155000" y="195284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378" name="pl378"/>
            <p:cNvSpPr/>
            <p:nvPr/>
          </p:nvSpPr>
          <p:spPr>
            <a:xfrm>
              <a:off x="233611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79" name="pl379"/>
            <p:cNvSpPr/>
            <p:nvPr/>
          </p:nvSpPr>
          <p:spPr>
            <a:xfrm>
              <a:off x="257761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80" name="pl380"/>
            <p:cNvSpPr/>
            <p:nvPr/>
          </p:nvSpPr>
          <p:spPr>
            <a:xfrm>
              <a:off x="281910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81" name="pl381"/>
            <p:cNvSpPr/>
            <p:nvPr/>
          </p:nvSpPr>
          <p:spPr>
            <a:xfrm>
              <a:off x="306059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82" name="pl382"/>
            <p:cNvSpPr/>
            <p:nvPr/>
          </p:nvSpPr>
          <p:spPr>
            <a:xfrm>
              <a:off x="330209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83" name="pl383"/>
            <p:cNvSpPr/>
            <p:nvPr/>
          </p:nvSpPr>
          <p:spPr>
            <a:xfrm>
              <a:off x="2155000" y="264269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384" name="pl384"/>
            <p:cNvSpPr/>
            <p:nvPr/>
          </p:nvSpPr>
          <p:spPr>
            <a:xfrm>
              <a:off x="2155000" y="250472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385" name="pl385"/>
            <p:cNvSpPr/>
            <p:nvPr/>
          </p:nvSpPr>
          <p:spPr>
            <a:xfrm>
              <a:off x="2155000" y="236675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386" name="pl386"/>
            <p:cNvSpPr/>
            <p:nvPr/>
          </p:nvSpPr>
          <p:spPr>
            <a:xfrm>
              <a:off x="2155000" y="222878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387" name="pl387"/>
            <p:cNvSpPr/>
            <p:nvPr/>
          </p:nvSpPr>
          <p:spPr>
            <a:xfrm>
              <a:off x="2155000" y="209081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388" name="pl388"/>
            <p:cNvSpPr/>
            <p:nvPr/>
          </p:nvSpPr>
          <p:spPr>
            <a:xfrm>
              <a:off x="221537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245686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269835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293985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318134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342283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2215373" y="2570947"/>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395" name="pl395"/>
            <p:cNvSpPr/>
            <p:nvPr/>
          </p:nvSpPr>
          <p:spPr>
            <a:xfrm>
              <a:off x="2215373" y="2631653"/>
              <a:ext cx="1207464" cy="0"/>
            </a:xfrm>
            <a:custGeom>
              <a:avLst/>
              <a:pathLst>
                <a:path w="1207464" h="0">
                  <a:moveTo>
                    <a:pt x="0" y="0"/>
                  </a:moveTo>
                  <a:lnTo>
                    <a:pt x="241492" y="0"/>
                  </a:lnTo>
                  <a:lnTo>
                    <a:pt x="482985" y="0"/>
                  </a:lnTo>
                  <a:lnTo>
                    <a:pt x="724478" y="0"/>
                  </a:lnTo>
                  <a:lnTo>
                    <a:pt x="965971" y="0"/>
                  </a:lnTo>
                  <a:lnTo>
                    <a:pt x="1207464" y="0"/>
                  </a:lnTo>
                </a:path>
              </a:pathLst>
            </a:custGeom>
            <a:ln w="40651" cap="flat">
              <a:solidFill>
                <a:srgbClr val="BEBEBE">
                  <a:alpha val="69803"/>
                </a:srgbClr>
              </a:solidFill>
              <a:prstDash val="solid"/>
              <a:round/>
            </a:ln>
          </p:spPr>
          <p:txBody>
            <a:bodyPr/>
            <a:lstStyle/>
            <a:p/>
          </p:txBody>
        </p:sp>
        <p:sp>
          <p:nvSpPr>
            <p:cNvPr id="396" name="pl396"/>
            <p:cNvSpPr/>
            <p:nvPr/>
          </p:nvSpPr>
          <p:spPr>
            <a:xfrm>
              <a:off x="2215373" y="2565428"/>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397" name="pl397"/>
            <p:cNvSpPr/>
            <p:nvPr/>
          </p:nvSpPr>
          <p:spPr>
            <a:xfrm>
              <a:off x="2215373" y="2615097"/>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398" name="pl398"/>
            <p:cNvSpPr/>
            <p:nvPr/>
          </p:nvSpPr>
          <p:spPr>
            <a:xfrm>
              <a:off x="2215373" y="2615097"/>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399" name="pl399"/>
            <p:cNvSpPr/>
            <p:nvPr/>
          </p:nvSpPr>
          <p:spPr>
            <a:xfrm>
              <a:off x="2215373" y="2521278"/>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400" name="pl400"/>
            <p:cNvSpPr/>
            <p:nvPr/>
          </p:nvSpPr>
          <p:spPr>
            <a:xfrm>
              <a:off x="2215373" y="2477128"/>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401" name="pl401"/>
            <p:cNvSpPr/>
            <p:nvPr/>
          </p:nvSpPr>
          <p:spPr>
            <a:xfrm>
              <a:off x="2215373" y="2090817"/>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402" name="pl402"/>
            <p:cNvSpPr/>
            <p:nvPr/>
          </p:nvSpPr>
          <p:spPr>
            <a:xfrm>
              <a:off x="2215373" y="2504722"/>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403" name="pl403"/>
            <p:cNvSpPr/>
            <p:nvPr/>
          </p:nvSpPr>
          <p:spPr>
            <a:xfrm>
              <a:off x="2215373" y="263165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404" name="pl404"/>
            <p:cNvSpPr/>
            <p:nvPr/>
          </p:nvSpPr>
          <p:spPr>
            <a:xfrm>
              <a:off x="2215373" y="2570947"/>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405" name="pl405"/>
            <p:cNvSpPr/>
            <p:nvPr/>
          </p:nvSpPr>
          <p:spPr>
            <a:xfrm>
              <a:off x="2215373" y="2604059"/>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406" name="pl406"/>
            <p:cNvSpPr/>
            <p:nvPr/>
          </p:nvSpPr>
          <p:spPr>
            <a:xfrm>
              <a:off x="2215373" y="2548872"/>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407" name="pl407"/>
            <p:cNvSpPr/>
            <p:nvPr/>
          </p:nvSpPr>
          <p:spPr>
            <a:xfrm>
              <a:off x="2215373" y="2526797"/>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408" name="pl408"/>
            <p:cNvSpPr/>
            <p:nvPr/>
          </p:nvSpPr>
          <p:spPr>
            <a:xfrm>
              <a:off x="2215373" y="2565428"/>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409" name="pl409"/>
            <p:cNvSpPr/>
            <p:nvPr/>
          </p:nvSpPr>
          <p:spPr>
            <a:xfrm>
              <a:off x="2215373" y="2620615"/>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410" name="pl410"/>
            <p:cNvSpPr/>
            <p:nvPr/>
          </p:nvSpPr>
          <p:spPr>
            <a:xfrm>
              <a:off x="2215373" y="2604059"/>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411" name="pl411"/>
            <p:cNvSpPr/>
            <p:nvPr/>
          </p:nvSpPr>
          <p:spPr>
            <a:xfrm>
              <a:off x="2215373" y="2466091"/>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412" name="pl412"/>
            <p:cNvSpPr/>
            <p:nvPr/>
          </p:nvSpPr>
          <p:spPr>
            <a:xfrm>
              <a:off x="2215373" y="2570947"/>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413" name="pl413"/>
            <p:cNvSpPr/>
            <p:nvPr/>
          </p:nvSpPr>
          <p:spPr>
            <a:xfrm>
              <a:off x="2215373" y="2598540"/>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414" name="pl414"/>
            <p:cNvSpPr/>
            <p:nvPr/>
          </p:nvSpPr>
          <p:spPr>
            <a:xfrm>
              <a:off x="2215373" y="2620615"/>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415" name="pl415"/>
            <p:cNvSpPr/>
            <p:nvPr/>
          </p:nvSpPr>
          <p:spPr>
            <a:xfrm>
              <a:off x="2215373" y="253783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416" name="pl416"/>
            <p:cNvSpPr/>
            <p:nvPr/>
          </p:nvSpPr>
          <p:spPr>
            <a:xfrm>
              <a:off x="2215373" y="2576465"/>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417" name="pl417"/>
            <p:cNvSpPr/>
            <p:nvPr/>
          </p:nvSpPr>
          <p:spPr>
            <a:xfrm>
              <a:off x="2215373" y="2581984"/>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418" name="pl418"/>
            <p:cNvSpPr/>
            <p:nvPr/>
          </p:nvSpPr>
          <p:spPr>
            <a:xfrm>
              <a:off x="2215373" y="2548872"/>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419" name="pl419"/>
            <p:cNvSpPr/>
            <p:nvPr/>
          </p:nvSpPr>
          <p:spPr>
            <a:xfrm>
              <a:off x="2215373" y="2598540"/>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420" name="pl420"/>
            <p:cNvSpPr/>
            <p:nvPr/>
          </p:nvSpPr>
          <p:spPr>
            <a:xfrm>
              <a:off x="2215373" y="2609578"/>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421" name="pl421"/>
            <p:cNvSpPr/>
            <p:nvPr/>
          </p:nvSpPr>
          <p:spPr>
            <a:xfrm>
              <a:off x="2215373" y="2537834"/>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422" name="pl422"/>
            <p:cNvSpPr/>
            <p:nvPr/>
          </p:nvSpPr>
          <p:spPr>
            <a:xfrm>
              <a:off x="2215373" y="2570947"/>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423" name="pl423"/>
            <p:cNvSpPr/>
            <p:nvPr/>
          </p:nvSpPr>
          <p:spPr>
            <a:xfrm>
              <a:off x="2215373" y="2631653"/>
              <a:ext cx="1207464" cy="0"/>
            </a:xfrm>
            <a:custGeom>
              <a:avLst/>
              <a:pathLst>
                <a:path w="1207464" h="0">
                  <a:moveTo>
                    <a:pt x="0" y="0"/>
                  </a:moveTo>
                  <a:lnTo>
                    <a:pt x="241492" y="0"/>
                  </a:lnTo>
                  <a:lnTo>
                    <a:pt x="482985" y="0"/>
                  </a:lnTo>
                  <a:lnTo>
                    <a:pt x="724478" y="0"/>
                  </a:lnTo>
                  <a:lnTo>
                    <a:pt x="965971" y="0"/>
                  </a:lnTo>
                  <a:lnTo>
                    <a:pt x="1207464" y="0"/>
                  </a:lnTo>
                </a:path>
              </a:pathLst>
            </a:custGeom>
            <a:ln w="40651" cap="flat">
              <a:solidFill>
                <a:srgbClr val="000000">
                  <a:alpha val="100000"/>
                </a:srgbClr>
              </a:solidFill>
              <a:prstDash val="solid"/>
              <a:round/>
            </a:ln>
          </p:spPr>
          <p:txBody>
            <a:bodyPr/>
            <a:lstStyle/>
            <a:p/>
          </p:txBody>
        </p:sp>
        <p:sp>
          <p:nvSpPr>
            <p:cNvPr id="424" name="pl424"/>
            <p:cNvSpPr/>
            <p:nvPr/>
          </p:nvSpPr>
          <p:spPr>
            <a:xfrm>
              <a:off x="2215373" y="263165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68B100">
                  <a:alpha val="100000"/>
                </a:srgbClr>
              </a:solidFill>
              <a:prstDash val="solid"/>
              <a:round/>
            </a:ln>
          </p:spPr>
          <p:txBody>
            <a:bodyPr/>
            <a:lstStyle/>
            <a:p/>
          </p:txBody>
        </p:sp>
        <p:sp>
          <p:nvSpPr>
            <p:cNvPr id="425" name="pl425"/>
            <p:cNvSpPr/>
            <p:nvPr/>
          </p:nvSpPr>
          <p:spPr>
            <a:xfrm>
              <a:off x="2155000" y="2642690"/>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426" name="tx426"/>
            <p:cNvSpPr/>
            <p:nvPr/>
          </p:nvSpPr>
          <p:spPr>
            <a:xfrm>
              <a:off x="2185228" y="24683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7" name="tx427"/>
            <p:cNvSpPr/>
            <p:nvPr/>
          </p:nvSpPr>
          <p:spPr>
            <a:xfrm>
              <a:off x="2426721" y="24683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8" name="tx428"/>
            <p:cNvSpPr/>
            <p:nvPr/>
          </p:nvSpPr>
          <p:spPr>
            <a:xfrm>
              <a:off x="2668214" y="24683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9" name="tx429"/>
            <p:cNvSpPr/>
            <p:nvPr/>
          </p:nvSpPr>
          <p:spPr>
            <a:xfrm>
              <a:off x="2909707" y="24683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0" name="tx430"/>
            <p:cNvSpPr/>
            <p:nvPr/>
          </p:nvSpPr>
          <p:spPr>
            <a:xfrm>
              <a:off x="3151200" y="24683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1" name="tx431"/>
            <p:cNvSpPr/>
            <p:nvPr/>
          </p:nvSpPr>
          <p:spPr>
            <a:xfrm>
              <a:off x="3392693" y="24683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2" name="rc432"/>
            <p:cNvSpPr/>
            <p:nvPr/>
          </p:nvSpPr>
          <p:spPr>
            <a:xfrm>
              <a:off x="2155000" y="2961634"/>
              <a:ext cx="1328210" cy="758825"/>
            </a:xfrm>
            <a:prstGeom prst="rect">
              <a:avLst/>
            </a:prstGeom>
            <a:solidFill>
              <a:srgbClr val="EBEBEB">
                <a:alpha val="100000"/>
              </a:srgbClr>
            </a:solidFill>
          </p:spPr>
          <p:txBody>
            <a:bodyPr/>
            <a:lstStyle/>
            <a:p/>
          </p:txBody>
        </p:sp>
        <p:sp>
          <p:nvSpPr>
            <p:cNvPr id="433" name="pl433"/>
            <p:cNvSpPr/>
            <p:nvPr/>
          </p:nvSpPr>
          <p:spPr>
            <a:xfrm>
              <a:off x="2155000" y="361698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434" name="pl434"/>
            <p:cNvSpPr/>
            <p:nvPr/>
          </p:nvSpPr>
          <p:spPr>
            <a:xfrm>
              <a:off x="2155000" y="347901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435" name="pl435"/>
            <p:cNvSpPr/>
            <p:nvPr/>
          </p:nvSpPr>
          <p:spPr>
            <a:xfrm>
              <a:off x="2155000" y="334104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436" name="pl436"/>
            <p:cNvSpPr/>
            <p:nvPr/>
          </p:nvSpPr>
          <p:spPr>
            <a:xfrm>
              <a:off x="2155000" y="320307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437" name="pl437"/>
            <p:cNvSpPr/>
            <p:nvPr/>
          </p:nvSpPr>
          <p:spPr>
            <a:xfrm>
              <a:off x="2155000" y="306511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438" name="pl438"/>
            <p:cNvSpPr/>
            <p:nvPr/>
          </p:nvSpPr>
          <p:spPr>
            <a:xfrm>
              <a:off x="2155000" y="299612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439" name="pl439"/>
            <p:cNvSpPr/>
            <p:nvPr/>
          </p:nvSpPr>
          <p:spPr>
            <a:xfrm>
              <a:off x="233611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40" name="pl440"/>
            <p:cNvSpPr/>
            <p:nvPr/>
          </p:nvSpPr>
          <p:spPr>
            <a:xfrm>
              <a:off x="257761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41" name="pl441"/>
            <p:cNvSpPr/>
            <p:nvPr/>
          </p:nvSpPr>
          <p:spPr>
            <a:xfrm>
              <a:off x="281910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42" name="pl442"/>
            <p:cNvSpPr/>
            <p:nvPr/>
          </p:nvSpPr>
          <p:spPr>
            <a:xfrm>
              <a:off x="306059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43" name="pl443"/>
            <p:cNvSpPr/>
            <p:nvPr/>
          </p:nvSpPr>
          <p:spPr>
            <a:xfrm>
              <a:off x="330209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44" name="pl444"/>
            <p:cNvSpPr/>
            <p:nvPr/>
          </p:nvSpPr>
          <p:spPr>
            <a:xfrm>
              <a:off x="2155000" y="368596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445" name="pl445"/>
            <p:cNvSpPr/>
            <p:nvPr/>
          </p:nvSpPr>
          <p:spPr>
            <a:xfrm>
              <a:off x="2155000" y="354799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446" name="pl446"/>
            <p:cNvSpPr/>
            <p:nvPr/>
          </p:nvSpPr>
          <p:spPr>
            <a:xfrm>
              <a:off x="2155000" y="341003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447" name="pl447"/>
            <p:cNvSpPr/>
            <p:nvPr/>
          </p:nvSpPr>
          <p:spPr>
            <a:xfrm>
              <a:off x="2155000" y="327206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448" name="pl448"/>
            <p:cNvSpPr/>
            <p:nvPr/>
          </p:nvSpPr>
          <p:spPr>
            <a:xfrm>
              <a:off x="2155000" y="313409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449" name="pl449"/>
            <p:cNvSpPr/>
            <p:nvPr/>
          </p:nvSpPr>
          <p:spPr>
            <a:xfrm>
              <a:off x="221537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50" name="pl450"/>
            <p:cNvSpPr/>
            <p:nvPr/>
          </p:nvSpPr>
          <p:spPr>
            <a:xfrm>
              <a:off x="245686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51" name="pl451"/>
            <p:cNvSpPr/>
            <p:nvPr/>
          </p:nvSpPr>
          <p:spPr>
            <a:xfrm>
              <a:off x="269835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52" name="pl452"/>
            <p:cNvSpPr/>
            <p:nvPr/>
          </p:nvSpPr>
          <p:spPr>
            <a:xfrm>
              <a:off x="293985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53" name="pl453"/>
            <p:cNvSpPr/>
            <p:nvPr/>
          </p:nvSpPr>
          <p:spPr>
            <a:xfrm>
              <a:off x="318134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54" name="pl454"/>
            <p:cNvSpPr/>
            <p:nvPr/>
          </p:nvSpPr>
          <p:spPr>
            <a:xfrm>
              <a:off x="342283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55" name="pl455"/>
            <p:cNvSpPr/>
            <p:nvPr/>
          </p:nvSpPr>
          <p:spPr>
            <a:xfrm>
              <a:off x="2215373" y="3614224"/>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456" name="pl456"/>
            <p:cNvSpPr/>
            <p:nvPr/>
          </p:nvSpPr>
          <p:spPr>
            <a:xfrm>
              <a:off x="2215373" y="3663892"/>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40651" cap="flat">
              <a:solidFill>
                <a:srgbClr val="BEBEBE">
                  <a:alpha val="69803"/>
                </a:srgbClr>
              </a:solidFill>
              <a:prstDash val="solid"/>
              <a:round/>
            </a:ln>
          </p:spPr>
          <p:txBody>
            <a:bodyPr/>
            <a:lstStyle/>
            <a:p/>
          </p:txBody>
        </p:sp>
        <p:sp>
          <p:nvSpPr>
            <p:cNvPr id="457" name="pl457"/>
            <p:cNvSpPr/>
            <p:nvPr/>
          </p:nvSpPr>
          <p:spPr>
            <a:xfrm>
              <a:off x="2215373" y="3608705"/>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458" name="pl458"/>
            <p:cNvSpPr/>
            <p:nvPr/>
          </p:nvSpPr>
          <p:spPr>
            <a:xfrm>
              <a:off x="2215373" y="3658373"/>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459" name="pl459"/>
            <p:cNvSpPr/>
            <p:nvPr/>
          </p:nvSpPr>
          <p:spPr>
            <a:xfrm>
              <a:off x="2215373" y="3658373"/>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460" name="pl460"/>
            <p:cNvSpPr/>
            <p:nvPr/>
          </p:nvSpPr>
          <p:spPr>
            <a:xfrm>
              <a:off x="2215373" y="3564555"/>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461" name="pl461"/>
            <p:cNvSpPr/>
            <p:nvPr/>
          </p:nvSpPr>
          <p:spPr>
            <a:xfrm>
              <a:off x="2215373" y="3520405"/>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462" name="pl462"/>
            <p:cNvSpPr/>
            <p:nvPr/>
          </p:nvSpPr>
          <p:spPr>
            <a:xfrm>
              <a:off x="2215373" y="3134094"/>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463" name="pl463"/>
            <p:cNvSpPr/>
            <p:nvPr/>
          </p:nvSpPr>
          <p:spPr>
            <a:xfrm>
              <a:off x="2215373" y="3547999"/>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464" name="pl464"/>
            <p:cNvSpPr/>
            <p:nvPr/>
          </p:nvSpPr>
          <p:spPr>
            <a:xfrm>
              <a:off x="2215373" y="367493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465" name="pl465"/>
            <p:cNvSpPr/>
            <p:nvPr/>
          </p:nvSpPr>
          <p:spPr>
            <a:xfrm>
              <a:off x="2215373" y="3614224"/>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466" name="pl466"/>
            <p:cNvSpPr/>
            <p:nvPr/>
          </p:nvSpPr>
          <p:spPr>
            <a:xfrm>
              <a:off x="2215373" y="3647336"/>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467" name="pl467"/>
            <p:cNvSpPr/>
            <p:nvPr/>
          </p:nvSpPr>
          <p:spPr>
            <a:xfrm>
              <a:off x="2215373" y="3592149"/>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468" name="pl468"/>
            <p:cNvSpPr/>
            <p:nvPr/>
          </p:nvSpPr>
          <p:spPr>
            <a:xfrm>
              <a:off x="2215373" y="3570074"/>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469" name="pl469"/>
            <p:cNvSpPr/>
            <p:nvPr/>
          </p:nvSpPr>
          <p:spPr>
            <a:xfrm>
              <a:off x="2215373" y="3608705"/>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470" name="pl470"/>
            <p:cNvSpPr/>
            <p:nvPr/>
          </p:nvSpPr>
          <p:spPr>
            <a:xfrm>
              <a:off x="2215373" y="3663892"/>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471" name="pl471"/>
            <p:cNvSpPr/>
            <p:nvPr/>
          </p:nvSpPr>
          <p:spPr>
            <a:xfrm>
              <a:off x="2215373" y="3647336"/>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472" name="pl472"/>
            <p:cNvSpPr/>
            <p:nvPr/>
          </p:nvSpPr>
          <p:spPr>
            <a:xfrm>
              <a:off x="2215373" y="3509368"/>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473" name="pl473"/>
            <p:cNvSpPr/>
            <p:nvPr/>
          </p:nvSpPr>
          <p:spPr>
            <a:xfrm>
              <a:off x="2215373" y="3614224"/>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474" name="pl474"/>
            <p:cNvSpPr/>
            <p:nvPr/>
          </p:nvSpPr>
          <p:spPr>
            <a:xfrm>
              <a:off x="2215373" y="3641817"/>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475" name="pl475"/>
            <p:cNvSpPr/>
            <p:nvPr/>
          </p:nvSpPr>
          <p:spPr>
            <a:xfrm>
              <a:off x="2215373" y="3663892"/>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476" name="pl476"/>
            <p:cNvSpPr/>
            <p:nvPr/>
          </p:nvSpPr>
          <p:spPr>
            <a:xfrm>
              <a:off x="2215373" y="3581111"/>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477" name="pl477"/>
            <p:cNvSpPr/>
            <p:nvPr/>
          </p:nvSpPr>
          <p:spPr>
            <a:xfrm>
              <a:off x="2215373" y="3619742"/>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478" name="pl478"/>
            <p:cNvSpPr/>
            <p:nvPr/>
          </p:nvSpPr>
          <p:spPr>
            <a:xfrm>
              <a:off x="2215373" y="3625261"/>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479" name="pl479"/>
            <p:cNvSpPr/>
            <p:nvPr/>
          </p:nvSpPr>
          <p:spPr>
            <a:xfrm>
              <a:off x="2215373" y="3592149"/>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480" name="pl480"/>
            <p:cNvSpPr/>
            <p:nvPr/>
          </p:nvSpPr>
          <p:spPr>
            <a:xfrm>
              <a:off x="2215373" y="3641817"/>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481" name="pl481"/>
            <p:cNvSpPr/>
            <p:nvPr/>
          </p:nvSpPr>
          <p:spPr>
            <a:xfrm>
              <a:off x="2215373" y="3652855"/>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482" name="pl482"/>
            <p:cNvSpPr/>
            <p:nvPr/>
          </p:nvSpPr>
          <p:spPr>
            <a:xfrm>
              <a:off x="2215373" y="3581111"/>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483" name="pl483"/>
            <p:cNvSpPr/>
            <p:nvPr/>
          </p:nvSpPr>
          <p:spPr>
            <a:xfrm>
              <a:off x="2215373" y="3614224"/>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484" name="pl484"/>
            <p:cNvSpPr/>
            <p:nvPr/>
          </p:nvSpPr>
          <p:spPr>
            <a:xfrm>
              <a:off x="2215373" y="3663892"/>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40651" cap="flat">
              <a:solidFill>
                <a:srgbClr val="000000">
                  <a:alpha val="100000"/>
                </a:srgbClr>
              </a:solidFill>
              <a:prstDash val="solid"/>
              <a:round/>
            </a:ln>
          </p:spPr>
          <p:txBody>
            <a:bodyPr/>
            <a:lstStyle/>
            <a:p/>
          </p:txBody>
        </p:sp>
        <p:sp>
          <p:nvSpPr>
            <p:cNvPr id="485" name="pl485"/>
            <p:cNvSpPr/>
            <p:nvPr/>
          </p:nvSpPr>
          <p:spPr>
            <a:xfrm>
              <a:off x="2215373" y="3663892"/>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00BFC4">
                  <a:alpha val="100000"/>
                </a:srgbClr>
              </a:solidFill>
              <a:prstDash val="solid"/>
              <a:round/>
            </a:ln>
          </p:spPr>
          <p:txBody>
            <a:bodyPr/>
            <a:lstStyle/>
            <a:p/>
          </p:txBody>
        </p:sp>
        <p:sp>
          <p:nvSpPr>
            <p:cNvPr id="486" name="pl486"/>
            <p:cNvSpPr/>
            <p:nvPr/>
          </p:nvSpPr>
          <p:spPr>
            <a:xfrm>
              <a:off x="2155000" y="3685967"/>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487" name="tx487"/>
            <p:cNvSpPr/>
            <p:nvPr/>
          </p:nvSpPr>
          <p:spPr>
            <a:xfrm>
              <a:off x="2185228" y="350093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88" name="tx488"/>
            <p:cNvSpPr/>
            <p:nvPr/>
          </p:nvSpPr>
          <p:spPr>
            <a:xfrm>
              <a:off x="2426721" y="35116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89" name="tx489"/>
            <p:cNvSpPr/>
            <p:nvPr/>
          </p:nvSpPr>
          <p:spPr>
            <a:xfrm>
              <a:off x="2668214" y="35171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90" name="tx490"/>
            <p:cNvSpPr/>
            <p:nvPr/>
          </p:nvSpPr>
          <p:spPr>
            <a:xfrm>
              <a:off x="2909707" y="35116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91" name="tx491"/>
            <p:cNvSpPr/>
            <p:nvPr/>
          </p:nvSpPr>
          <p:spPr>
            <a:xfrm>
              <a:off x="3151200" y="350476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92" name="tx492"/>
            <p:cNvSpPr/>
            <p:nvPr/>
          </p:nvSpPr>
          <p:spPr>
            <a:xfrm>
              <a:off x="3392693" y="350093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93" name="rc493"/>
            <p:cNvSpPr/>
            <p:nvPr/>
          </p:nvSpPr>
          <p:spPr>
            <a:xfrm>
              <a:off x="2155000" y="4004911"/>
              <a:ext cx="1328210" cy="758825"/>
            </a:xfrm>
            <a:prstGeom prst="rect">
              <a:avLst/>
            </a:prstGeom>
            <a:solidFill>
              <a:srgbClr val="EBEBEB">
                <a:alpha val="100000"/>
              </a:srgbClr>
            </a:solidFill>
          </p:spPr>
          <p:txBody>
            <a:bodyPr/>
            <a:lstStyle/>
            <a:p/>
          </p:txBody>
        </p:sp>
        <p:sp>
          <p:nvSpPr>
            <p:cNvPr id="494" name="pl494"/>
            <p:cNvSpPr/>
            <p:nvPr/>
          </p:nvSpPr>
          <p:spPr>
            <a:xfrm>
              <a:off x="2155000" y="466026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495" name="pl495"/>
            <p:cNvSpPr/>
            <p:nvPr/>
          </p:nvSpPr>
          <p:spPr>
            <a:xfrm>
              <a:off x="2155000" y="452229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496" name="pl496"/>
            <p:cNvSpPr/>
            <p:nvPr/>
          </p:nvSpPr>
          <p:spPr>
            <a:xfrm>
              <a:off x="2155000" y="438432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497" name="pl497"/>
            <p:cNvSpPr/>
            <p:nvPr/>
          </p:nvSpPr>
          <p:spPr>
            <a:xfrm>
              <a:off x="2155000" y="424635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498" name="pl498"/>
            <p:cNvSpPr/>
            <p:nvPr/>
          </p:nvSpPr>
          <p:spPr>
            <a:xfrm>
              <a:off x="2155000" y="4108387"/>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499" name="pl499"/>
            <p:cNvSpPr/>
            <p:nvPr/>
          </p:nvSpPr>
          <p:spPr>
            <a:xfrm>
              <a:off x="2155000" y="403940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500" name="pl500"/>
            <p:cNvSpPr/>
            <p:nvPr/>
          </p:nvSpPr>
          <p:spPr>
            <a:xfrm>
              <a:off x="233611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01" name="pl501"/>
            <p:cNvSpPr/>
            <p:nvPr/>
          </p:nvSpPr>
          <p:spPr>
            <a:xfrm>
              <a:off x="257761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02" name="pl502"/>
            <p:cNvSpPr/>
            <p:nvPr/>
          </p:nvSpPr>
          <p:spPr>
            <a:xfrm>
              <a:off x="281910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03" name="pl503"/>
            <p:cNvSpPr/>
            <p:nvPr/>
          </p:nvSpPr>
          <p:spPr>
            <a:xfrm>
              <a:off x="306059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04" name="pl504"/>
            <p:cNvSpPr/>
            <p:nvPr/>
          </p:nvSpPr>
          <p:spPr>
            <a:xfrm>
              <a:off x="330209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05" name="pl505"/>
            <p:cNvSpPr/>
            <p:nvPr/>
          </p:nvSpPr>
          <p:spPr>
            <a:xfrm>
              <a:off x="2155000" y="472924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506" name="pl506"/>
            <p:cNvSpPr/>
            <p:nvPr/>
          </p:nvSpPr>
          <p:spPr>
            <a:xfrm>
              <a:off x="2155000" y="4591276"/>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507" name="pl507"/>
            <p:cNvSpPr/>
            <p:nvPr/>
          </p:nvSpPr>
          <p:spPr>
            <a:xfrm>
              <a:off x="2155000" y="44533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508" name="pl508"/>
            <p:cNvSpPr/>
            <p:nvPr/>
          </p:nvSpPr>
          <p:spPr>
            <a:xfrm>
              <a:off x="2155000" y="431533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509" name="pl509"/>
            <p:cNvSpPr/>
            <p:nvPr/>
          </p:nvSpPr>
          <p:spPr>
            <a:xfrm>
              <a:off x="2155000" y="417737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510" name="pl510"/>
            <p:cNvSpPr/>
            <p:nvPr/>
          </p:nvSpPr>
          <p:spPr>
            <a:xfrm>
              <a:off x="221537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11" name="pl511"/>
            <p:cNvSpPr/>
            <p:nvPr/>
          </p:nvSpPr>
          <p:spPr>
            <a:xfrm>
              <a:off x="245686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12" name="pl512"/>
            <p:cNvSpPr/>
            <p:nvPr/>
          </p:nvSpPr>
          <p:spPr>
            <a:xfrm>
              <a:off x="269835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13" name="pl513"/>
            <p:cNvSpPr/>
            <p:nvPr/>
          </p:nvSpPr>
          <p:spPr>
            <a:xfrm>
              <a:off x="293985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14" name="pl514"/>
            <p:cNvSpPr/>
            <p:nvPr/>
          </p:nvSpPr>
          <p:spPr>
            <a:xfrm>
              <a:off x="318134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15" name="pl515"/>
            <p:cNvSpPr/>
            <p:nvPr/>
          </p:nvSpPr>
          <p:spPr>
            <a:xfrm>
              <a:off x="342283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16" name="pl516"/>
            <p:cNvSpPr/>
            <p:nvPr/>
          </p:nvSpPr>
          <p:spPr>
            <a:xfrm>
              <a:off x="2215373" y="4657501"/>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517" name="pl517"/>
            <p:cNvSpPr/>
            <p:nvPr/>
          </p:nvSpPr>
          <p:spPr>
            <a:xfrm>
              <a:off x="2215373" y="4624388"/>
              <a:ext cx="1207464" cy="0"/>
            </a:xfrm>
            <a:custGeom>
              <a:avLst/>
              <a:pathLst>
                <a:path w="1207464" h="0">
                  <a:moveTo>
                    <a:pt x="0" y="0"/>
                  </a:moveTo>
                  <a:lnTo>
                    <a:pt x="241492" y="0"/>
                  </a:lnTo>
                  <a:lnTo>
                    <a:pt x="482985" y="0"/>
                  </a:lnTo>
                  <a:lnTo>
                    <a:pt x="724478" y="0"/>
                  </a:lnTo>
                  <a:lnTo>
                    <a:pt x="965971" y="0"/>
                  </a:lnTo>
                  <a:lnTo>
                    <a:pt x="1207464" y="0"/>
                  </a:lnTo>
                </a:path>
              </a:pathLst>
            </a:custGeom>
            <a:ln w="40651" cap="flat">
              <a:solidFill>
                <a:srgbClr val="BEBEBE">
                  <a:alpha val="69803"/>
                </a:srgbClr>
              </a:solidFill>
              <a:prstDash val="solid"/>
              <a:round/>
            </a:ln>
          </p:spPr>
          <p:txBody>
            <a:bodyPr/>
            <a:lstStyle/>
            <a:p/>
          </p:txBody>
        </p:sp>
        <p:sp>
          <p:nvSpPr>
            <p:cNvPr id="518" name="pl518"/>
            <p:cNvSpPr/>
            <p:nvPr/>
          </p:nvSpPr>
          <p:spPr>
            <a:xfrm>
              <a:off x="2215373" y="4651982"/>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519" name="pl519"/>
            <p:cNvSpPr/>
            <p:nvPr/>
          </p:nvSpPr>
          <p:spPr>
            <a:xfrm>
              <a:off x="2215373" y="4701650"/>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520" name="pl520"/>
            <p:cNvSpPr/>
            <p:nvPr/>
          </p:nvSpPr>
          <p:spPr>
            <a:xfrm>
              <a:off x="2215373" y="4701650"/>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521" name="pl521"/>
            <p:cNvSpPr/>
            <p:nvPr/>
          </p:nvSpPr>
          <p:spPr>
            <a:xfrm>
              <a:off x="2215373" y="4607832"/>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522" name="pl522"/>
            <p:cNvSpPr/>
            <p:nvPr/>
          </p:nvSpPr>
          <p:spPr>
            <a:xfrm>
              <a:off x="2215373" y="4563682"/>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523" name="pl523"/>
            <p:cNvSpPr/>
            <p:nvPr/>
          </p:nvSpPr>
          <p:spPr>
            <a:xfrm>
              <a:off x="2215373" y="4177371"/>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524" name="pl524"/>
            <p:cNvSpPr/>
            <p:nvPr/>
          </p:nvSpPr>
          <p:spPr>
            <a:xfrm>
              <a:off x="2215373" y="4591276"/>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525" name="pl525"/>
            <p:cNvSpPr/>
            <p:nvPr/>
          </p:nvSpPr>
          <p:spPr>
            <a:xfrm>
              <a:off x="2215373" y="471820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526" name="pl526"/>
            <p:cNvSpPr/>
            <p:nvPr/>
          </p:nvSpPr>
          <p:spPr>
            <a:xfrm>
              <a:off x="2215373" y="4657501"/>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527" name="pl527"/>
            <p:cNvSpPr/>
            <p:nvPr/>
          </p:nvSpPr>
          <p:spPr>
            <a:xfrm>
              <a:off x="2215373" y="4690613"/>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528" name="pl528"/>
            <p:cNvSpPr/>
            <p:nvPr/>
          </p:nvSpPr>
          <p:spPr>
            <a:xfrm>
              <a:off x="2215373" y="4635426"/>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529" name="pl529"/>
            <p:cNvSpPr/>
            <p:nvPr/>
          </p:nvSpPr>
          <p:spPr>
            <a:xfrm>
              <a:off x="2215373" y="4613351"/>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530" name="pl530"/>
            <p:cNvSpPr/>
            <p:nvPr/>
          </p:nvSpPr>
          <p:spPr>
            <a:xfrm>
              <a:off x="2215373" y="4651982"/>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531" name="pl531"/>
            <p:cNvSpPr/>
            <p:nvPr/>
          </p:nvSpPr>
          <p:spPr>
            <a:xfrm>
              <a:off x="2215373" y="4707169"/>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532" name="pl532"/>
            <p:cNvSpPr/>
            <p:nvPr/>
          </p:nvSpPr>
          <p:spPr>
            <a:xfrm>
              <a:off x="2215373" y="4690613"/>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533" name="pl533"/>
            <p:cNvSpPr/>
            <p:nvPr/>
          </p:nvSpPr>
          <p:spPr>
            <a:xfrm>
              <a:off x="2215373" y="4552645"/>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534" name="pl534"/>
            <p:cNvSpPr/>
            <p:nvPr/>
          </p:nvSpPr>
          <p:spPr>
            <a:xfrm>
              <a:off x="2215373" y="4657501"/>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535" name="pl535"/>
            <p:cNvSpPr/>
            <p:nvPr/>
          </p:nvSpPr>
          <p:spPr>
            <a:xfrm>
              <a:off x="2215373" y="4685094"/>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536" name="pl536"/>
            <p:cNvSpPr/>
            <p:nvPr/>
          </p:nvSpPr>
          <p:spPr>
            <a:xfrm>
              <a:off x="2215373" y="4707169"/>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537" name="pl537"/>
            <p:cNvSpPr/>
            <p:nvPr/>
          </p:nvSpPr>
          <p:spPr>
            <a:xfrm>
              <a:off x="2215373" y="4624388"/>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538" name="pl538"/>
            <p:cNvSpPr/>
            <p:nvPr/>
          </p:nvSpPr>
          <p:spPr>
            <a:xfrm>
              <a:off x="2215373" y="4663019"/>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539" name="pl539"/>
            <p:cNvSpPr/>
            <p:nvPr/>
          </p:nvSpPr>
          <p:spPr>
            <a:xfrm>
              <a:off x="2215373" y="4668538"/>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540" name="pl540"/>
            <p:cNvSpPr/>
            <p:nvPr/>
          </p:nvSpPr>
          <p:spPr>
            <a:xfrm>
              <a:off x="2215373" y="4635426"/>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541" name="pl541"/>
            <p:cNvSpPr/>
            <p:nvPr/>
          </p:nvSpPr>
          <p:spPr>
            <a:xfrm>
              <a:off x="2215373" y="4685094"/>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542" name="pl542"/>
            <p:cNvSpPr/>
            <p:nvPr/>
          </p:nvSpPr>
          <p:spPr>
            <a:xfrm>
              <a:off x="2215373" y="4696132"/>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543" name="pl543"/>
            <p:cNvSpPr/>
            <p:nvPr/>
          </p:nvSpPr>
          <p:spPr>
            <a:xfrm>
              <a:off x="2215373" y="4624388"/>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544" name="pl544"/>
            <p:cNvSpPr/>
            <p:nvPr/>
          </p:nvSpPr>
          <p:spPr>
            <a:xfrm>
              <a:off x="2215373" y="4657501"/>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545" name="pl545"/>
            <p:cNvSpPr/>
            <p:nvPr/>
          </p:nvSpPr>
          <p:spPr>
            <a:xfrm>
              <a:off x="2215373" y="4624388"/>
              <a:ext cx="1207464" cy="0"/>
            </a:xfrm>
            <a:custGeom>
              <a:avLst/>
              <a:pathLst>
                <a:path w="1207464" h="0">
                  <a:moveTo>
                    <a:pt x="0" y="0"/>
                  </a:moveTo>
                  <a:lnTo>
                    <a:pt x="241492" y="0"/>
                  </a:lnTo>
                  <a:lnTo>
                    <a:pt x="482985" y="0"/>
                  </a:lnTo>
                  <a:lnTo>
                    <a:pt x="724478" y="0"/>
                  </a:lnTo>
                  <a:lnTo>
                    <a:pt x="965971" y="0"/>
                  </a:lnTo>
                  <a:lnTo>
                    <a:pt x="1207464" y="0"/>
                  </a:lnTo>
                </a:path>
              </a:pathLst>
            </a:custGeom>
            <a:ln w="40651" cap="flat">
              <a:solidFill>
                <a:srgbClr val="000000">
                  <a:alpha val="100000"/>
                </a:srgbClr>
              </a:solidFill>
              <a:prstDash val="solid"/>
              <a:round/>
            </a:ln>
          </p:spPr>
          <p:txBody>
            <a:bodyPr/>
            <a:lstStyle/>
            <a:p/>
          </p:txBody>
        </p:sp>
        <p:sp>
          <p:nvSpPr>
            <p:cNvPr id="546" name="pl546"/>
            <p:cNvSpPr/>
            <p:nvPr/>
          </p:nvSpPr>
          <p:spPr>
            <a:xfrm>
              <a:off x="2215373" y="4624388"/>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684FF">
                  <a:alpha val="100000"/>
                </a:srgbClr>
              </a:solidFill>
              <a:prstDash val="solid"/>
              <a:round/>
            </a:ln>
          </p:spPr>
          <p:txBody>
            <a:bodyPr/>
            <a:lstStyle/>
            <a:p/>
          </p:txBody>
        </p:sp>
        <p:sp>
          <p:nvSpPr>
            <p:cNvPr id="547" name="pl547"/>
            <p:cNvSpPr/>
            <p:nvPr/>
          </p:nvSpPr>
          <p:spPr>
            <a:xfrm>
              <a:off x="2155000" y="4729244"/>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548" name="tx548"/>
            <p:cNvSpPr/>
            <p:nvPr/>
          </p:nvSpPr>
          <p:spPr>
            <a:xfrm>
              <a:off x="2155083" y="44597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549" name="tx549"/>
            <p:cNvSpPr/>
            <p:nvPr/>
          </p:nvSpPr>
          <p:spPr>
            <a:xfrm>
              <a:off x="2396576" y="44597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550" name="tx550"/>
            <p:cNvSpPr/>
            <p:nvPr/>
          </p:nvSpPr>
          <p:spPr>
            <a:xfrm>
              <a:off x="2638069" y="44597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551" name="tx551"/>
            <p:cNvSpPr/>
            <p:nvPr/>
          </p:nvSpPr>
          <p:spPr>
            <a:xfrm>
              <a:off x="2879562" y="44597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552" name="tx552"/>
            <p:cNvSpPr/>
            <p:nvPr/>
          </p:nvSpPr>
          <p:spPr>
            <a:xfrm>
              <a:off x="3121055" y="44597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553" name="tx553"/>
            <p:cNvSpPr/>
            <p:nvPr/>
          </p:nvSpPr>
          <p:spPr>
            <a:xfrm>
              <a:off x="3362548" y="44597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554" name="rc554"/>
            <p:cNvSpPr/>
            <p:nvPr/>
          </p:nvSpPr>
          <p:spPr>
            <a:xfrm>
              <a:off x="2155000" y="5048188"/>
              <a:ext cx="1328210" cy="758825"/>
            </a:xfrm>
            <a:prstGeom prst="rect">
              <a:avLst/>
            </a:prstGeom>
            <a:solidFill>
              <a:srgbClr val="EBEBEB">
                <a:alpha val="100000"/>
              </a:srgbClr>
            </a:solidFill>
          </p:spPr>
          <p:txBody>
            <a:bodyPr/>
            <a:lstStyle/>
            <a:p/>
          </p:txBody>
        </p:sp>
        <p:sp>
          <p:nvSpPr>
            <p:cNvPr id="555" name="pl555"/>
            <p:cNvSpPr/>
            <p:nvPr/>
          </p:nvSpPr>
          <p:spPr>
            <a:xfrm>
              <a:off x="2155000" y="5703537"/>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556" name="pl556"/>
            <p:cNvSpPr/>
            <p:nvPr/>
          </p:nvSpPr>
          <p:spPr>
            <a:xfrm>
              <a:off x="2155000" y="556556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557" name="pl557"/>
            <p:cNvSpPr/>
            <p:nvPr/>
          </p:nvSpPr>
          <p:spPr>
            <a:xfrm>
              <a:off x="2155000" y="542760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558" name="pl558"/>
            <p:cNvSpPr/>
            <p:nvPr/>
          </p:nvSpPr>
          <p:spPr>
            <a:xfrm>
              <a:off x="2155000" y="528963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559" name="pl559"/>
            <p:cNvSpPr/>
            <p:nvPr/>
          </p:nvSpPr>
          <p:spPr>
            <a:xfrm>
              <a:off x="2155000" y="5151664"/>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560" name="pl560"/>
            <p:cNvSpPr/>
            <p:nvPr/>
          </p:nvSpPr>
          <p:spPr>
            <a:xfrm>
              <a:off x="2155000" y="508268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561" name="pl561"/>
            <p:cNvSpPr/>
            <p:nvPr/>
          </p:nvSpPr>
          <p:spPr>
            <a:xfrm>
              <a:off x="2336119"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2" name="pl562"/>
            <p:cNvSpPr/>
            <p:nvPr/>
          </p:nvSpPr>
          <p:spPr>
            <a:xfrm>
              <a:off x="2577612"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3" name="pl563"/>
            <p:cNvSpPr/>
            <p:nvPr/>
          </p:nvSpPr>
          <p:spPr>
            <a:xfrm>
              <a:off x="2819105"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4" name="pl564"/>
            <p:cNvSpPr/>
            <p:nvPr/>
          </p:nvSpPr>
          <p:spPr>
            <a:xfrm>
              <a:off x="3060598"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5" name="pl565"/>
            <p:cNvSpPr/>
            <p:nvPr/>
          </p:nvSpPr>
          <p:spPr>
            <a:xfrm>
              <a:off x="330209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6" name="pl566"/>
            <p:cNvSpPr/>
            <p:nvPr/>
          </p:nvSpPr>
          <p:spPr>
            <a:xfrm>
              <a:off x="2155000" y="577252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567" name="pl567"/>
            <p:cNvSpPr/>
            <p:nvPr/>
          </p:nvSpPr>
          <p:spPr>
            <a:xfrm>
              <a:off x="2155000" y="5634553"/>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568" name="pl568"/>
            <p:cNvSpPr/>
            <p:nvPr/>
          </p:nvSpPr>
          <p:spPr>
            <a:xfrm>
              <a:off x="2155000" y="549658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569" name="pl569"/>
            <p:cNvSpPr/>
            <p:nvPr/>
          </p:nvSpPr>
          <p:spPr>
            <a:xfrm>
              <a:off x="2155000" y="5358616"/>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570" name="pl570"/>
            <p:cNvSpPr/>
            <p:nvPr/>
          </p:nvSpPr>
          <p:spPr>
            <a:xfrm>
              <a:off x="2155000" y="522064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571" name="pl571"/>
            <p:cNvSpPr/>
            <p:nvPr/>
          </p:nvSpPr>
          <p:spPr>
            <a:xfrm>
              <a:off x="2215373"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2456866"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3" name="pl573"/>
            <p:cNvSpPr/>
            <p:nvPr/>
          </p:nvSpPr>
          <p:spPr>
            <a:xfrm>
              <a:off x="2698359"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4" name="pl574"/>
            <p:cNvSpPr/>
            <p:nvPr/>
          </p:nvSpPr>
          <p:spPr>
            <a:xfrm>
              <a:off x="293985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5" name="pl575"/>
            <p:cNvSpPr/>
            <p:nvPr/>
          </p:nvSpPr>
          <p:spPr>
            <a:xfrm>
              <a:off x="3181345"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6" name="pl576"/>
            <p:cNvSpPr/>
            <p:nvPr/>
          </p:nvSpPr>
          <p:spPr>
            <a:xfrm>
              <a:off x="3422837"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2215373" y="5700778"/>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578" name="pl578"/>
            <p:cNvSpPr/>
            <p:nvPr/>
          </p:nvSpPr>
          <p:spPr>
            <a:xfrm>
              <a:off x="2215373" y="5667665"/>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40651" cap="flat">
              <a:solidFill>
                <a:srgbClr val="BEBEBE">
                  <a:alpha val="69803"/>
                </a:srgbClr>
              </a:solidFill>
              <a:prstDash val="solid"/>
              <a:round/>
            </a:ln>
          </p:spPr>
          <p:txBody>
            <a:bodyPr/>
            <a:lstStyle/>
            <a:p/>
          </p:txBody>
        </p:sp>
        <p:sp>
          <p:nvSpPr>
            <p:cNvPr id="579" name="pl579"/>
            <p:cNvSpPr/>
            <p:nvPr/>
          </p:nvSpPr>
          <p:spPr>
            <a:xfrm>
              <a:off x="2215373" y="5695259"/>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580" name="pl580"/>
            <p:cNvSpPr/>
            <p:nvPr/>
          </p:nvSpPr>
          <p:spPr>
            <a:xfrm>
              <a:off x="2215373" y="5744927"/>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581" name="pl581"/>
            <p:cNvSpPr/>
            <p:nvPr/>
          </p:nvSpPr>
          <p:spPr>
            <a:xfrm>
              <a:off x="2215373" y="5744927"/>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582" name="pl582"/>
            <p:cNvSpPr/>
            <p:nvPr/>
          </p:nvSpPr>
          <p:spPr>
            <a:xfrm>
              <a:off x="2215373" y="5651109"/>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583" name="pl583"/>
            <p:cNvSpPr/>
            <p:nvPr/>
          </p:nvSpPr>
          <p:spPr>
            <a:xfrm>
              <a:off x="2215373" y="5606959"/>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584" name="pl584"/>
            <p:cNvSpPr/>
            <p:nvPr/>
          </p:nvSpPr>
          <p:spPr>
            <a:xfrm>
              <a:off x="2215373" y="5220648"/>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585" name="pl585"/>
            <p:cNvSpPr/>
            <p:nvPr/>
          </p:nvSpPr>
          <p:spPr>
            <a:xfrm>
              <a:off x="2215373" y="5634553"/>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586" name="pl586"/>
            <p:cNvSpPr/>
            <p:nvPr/>
          </p:nvSpPr>
          <p:spPr>
            <a:xfrm>
              <a:off x="2215373" y="576148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587" name="pl587"/>
            <p:cNvSpPr/>
            <p:nvPr/>
          </p:nvSpPr>
          <p:spPr>
            <a:xfrm>
              <a:off x="2215373" y="5700778"/>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588" name="pl588"/>
            <p:cNvSpPr/>
            <p:nvPr/>
          </p:nvSpPr>
          <p:spPr>
            <a:xfrm>
              <a:off x="2215373" y="5733890"/>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589" name="pl589"/>
            <p:cNvSpPr/>
            <p:nvPr/>
          </p:nvSpPr>
          <p:spPr>
            <a:xfrm>
              <a:off x="2215373" y="5678703"/>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590" name="pl590"/>
            <p:cNvSpPr/>
            <p:nvPr/>
          </p:nvSpPr>
          <p:spPr>
            <a:xfrm>
              <a:off x="2215373" y="5656628"/>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591" name="pl591"/>
            <p:cNvSpPr/>
            <p:nvPr/>
          </p:nvSpPr>
          <p:spPr>
            <a:xfrm>
              <a:off x="2215373" y="5695259"/>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592" name="pl592"/>
            <p:cNvSpPr/>
            <p:nvPr/>
          </p:nvSpPr>
          <p:spPr>
            <a:xfrm>
              <a:off x="2215373" y="5750446"/>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593" name="pl593"/>
            <p:cNvSpPr/>
            <p:nvPr/>
          </p:nvSpPr>
          <p:spPr>
            <a:xfrm>
              <a:off x="2215373" y="5733890"/>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594" name="pl594"/>
            <p:cNvSpPr/>
            <p:nvPr/>
          </p:nvSpPr>
          <p:spPr>
            <a:xfrm>
              <a:off x="2215373" y="5595922"/>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595" name="pl595"/>
            <p:cNvSpPr/>
            <p:nvPr/>
          </p:nvSpPr>
          <p:spPr>
            <a:xfrm>
              <a:off x="2215373" y="5700778"/>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596" name="pl596"/>
            <p:cNvSpPr/>
            <p:nvPr/>
          </p:nvSpPr>
          <p:spPr>
            <a:xfrm>
              <a:off x="2215373" y="5728371"/>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597" name="pl597"/>
            <p:cNvSpPr/>
            <p:nvPr/>
          </p:nvSpPr>
          <p:spPr>
            <a:xfrm>
              <a:off x="2215373" y="5750446"/>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598" name="pl598"/>
            <p:cNvSpPr/>
            <p:nvPr/>
          </p:nvSpPr>
          <p:spPr>
            <a:xfrm>
              <a:off x="2215373" y="5667665"/>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599" name="pl599"/>
            <p:cNvSpPr/>
            <p:nvPr/>
          </p:nvSpPr>
          <p:spPr>
            <a:xfrm>
              <a:off x="2215373" y="5706296"/>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600" name="pl600"/>
            <p:cNvSpPr/>
            <p:nvPr/>
          </p:nvSpPr>
          <p:spPr>
            <a:xfrm>
              <a:off x="2215373" y="5711815"/>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601" name="pl601"/>
            <p:cNvSpPr/>
            <p:nvPr/>
          </p:nvSpPr>
          <p:spPr>
            <a:xfrm>
              <a:off x="2215373" y="5678703"/>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602" name="pl602"/>
            <p:cNvSpPr/>
            <p:nvPr/>
          </p:nvSpPr>
          <p:spPr>
            <a:xfrm>
              <a:off x="2215373" y="5728371"/>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603" name="pl603"/>
            <p:cNvSpPr/>
            <p:nvPr/>
          </p:nvSpPr>
          <p:spPr>
            <a:xfrm>
              <a:off x="2215373" y="5739409"/>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604" name="pl604"/>
            <p:cNvSpPr/>
            <p:nvPr/>
          </p:nvSpPr>
          <p:spPr>
            <a:xfrm>
              <a:off x="2215373" y="5667665"/>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605" name="pl605"/>
            <p:cNvSpPr/>
            <p:nvPr/>
          </p:nvSpPr>
          <p:spPr>
            <a:xfrm>
              <a:off x="2215373" y="5700778"/>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606" name="pl606"/>
            <p:cNvSpPr/>
            <p:nvPr/>
          </p:nvSpPr>
          <p:spPr>
            <a:xfrm>
              <a:off x="2215373" y="5667665"/>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40651" cap="flat">
              <a:solidFill>
                <a:srgbClr val="000000">
                  <a:alpha val="100000"/>
                </a:srgbClr>
              </a:solidFill>
              <a:prstDash val="solid"/>
              <a:round/>
            </a:ln>
          </p:spPr>
          <p:txBody>
            <a:bodyPr/>
            <a:lstStyle/>
            <a:p/>
          </p:txBody>
        </p:sp>
        <p:sp>
          <p:nvSpPr>
            <p:cNvPr id="607" name="pl607"/>
            <p:cNvSpPr/>
            <p:nvPr/>
          </p:nvSpPr>
          <p:spPr>
            <a:xfrm>
              <a:off x="2215373" y="5667665"/>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FF6D8E">
                  <a:alpha val="100000"/>
                </a:srgbClr>
              </a:solidFill>
              <a:prstDash val="solid"/>
              <a:round/>
            </a:ln>
          </p:spPr>
          <p:txBody>
            <a:bodyPr/>
            <a:lstStyle/>
            <a:p/>
          </p:txBody>
        </p:sp>
        <p:sp>
          <p:nvSpPr>
            <p:cNvPr id="608" name="pl608"/>
            <p:cNvSpPr/>
            <p:nvPr/>
          </p:nvSpPr>
          <p:spPr>
            <a:xfrm>
              <a:off x="2155000" y="5772521"/>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609" name="tx609"/>
            <p:cNvSpPr/>
            <p:nvPr/>
          </p:nvSpPr>
          <p:spPr>
            <a:xfrm>
              <a:off x="2155083" y="555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610" name="tx610"/>
            <p:cNvSpPr/>
            <p:nvPr/>
          </p:nvSpPr>
          <p:spPr>
            <a:xfrm>
              <a:off x="2426721" y="55637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611" name="tx611"/>
            <p:cNvSpPr/>
            <p:nvPr/>
          </p:nvSpPr>
          <p:spPr>
            <a:xfrm>
              <a:off x="2638069" y="55485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612" name="tx612"/>
            <p:cNvSpPr/>
            <p:nvPr/>
          </p:nvSpPr>
          <p:spPr>
            <a:xfrm>
              <a:off x="2879562" y="55196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613" name="tx613"/>
            <p:cNvSpPr/>
            <p:nvPr/>
          </p:nvSpPr>
          <p:spPr>
            <a:xfrm>
              <a:off x="3121055" y="55154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614" name="tx614"/>
            <p:cNvSpPr/>
            <p:nvPr/>
          </p:nvSpPr>
          <p:spPr>
            <a:xfrm>
              <a:off x="3362548" y="55030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615" name="rc615"/>
            <p:cNvSpPr/>
            <p:nvPr/>
          </p:nvSpPr>
          <p:spPr>
            <a:xfrm>
              <a:off x="3552800" y="875080"/>
              <a:ext cx="1328210" cy="758825"/>
            </a:xfrm>
            <a:prstGeom prst="rect">
              <a:avLst/>
            </a:prstGeom>
            <a:solidFill>
              <a:srgbClr val="EBEBEB">
                <a:alpha val="100000"/>
              </a:srgbClr>
            </a:solidFill>
          </p:spPr>
          <p:txBody>
            <a:bodyPr/>
            <a:lstStyle/>
            <a:p/>
          </p:txBody>
        </p:sp>
        <p:sp>
          <p:nvSpPr>
            <p:cNvPr id="616" name="pl616"/>
            <p:cNvSpPr/>
            <p:nvPr/>
          </p:nvSpPr>
          <p:spPr>
            <a:xfrm>
              <a:off x="3552800" y="153042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17" name="pl617"/>
            <p:cNvSpPr/>
            <p:nvPr/>
          </p:nvSpPr>
          <p:spPr>
            <a:xfrm>
              <a:off x="3552800" y="139246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18" name="pl618"/>
            <p:cNvSpPr/>
            <p:nvPr/>
          </p:nvSpPr>
          <p:spPr>
            <a:xfrm>
              <a:off x="3552800" y="125449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19" name="pl619"/>
            <p:cNvSpPr/>
            <p:nvPr/>
          </p:nvSpPr>
          <p:spPr>
            <a:xfrm>
              <a:off x="3552800" y="1116524"/>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20" name="pl620"/>
            <p:cNvSpPr/>
            <p:nvPr/>
          </p:nvSpPr>
          <p:spPr>
            <a:xfrm>
              <a:off x="3552800" y="97855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21" name="pl621"/>
            <p:cNvSpPr/>
            <p:nvPr/>
          </p:nvSpPr>
          <p:spPr>
            <a:xfrm>
              <a:off x="3552800" y="90957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22" name="pl622"/>
            <p:cNvSpPr/>
            <p:nvPr/>
          </p:nvSpPr>
          <p:spPr>
            <a:xfrm>
              <a:off x="373391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3" name="pl623"/>
            <p:cNvSpPr/>
            <p:nvPr/>
          </p:nvSpPr>
          <p:spPr>
            <a:xfrm>
              <a:off x="397541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4" name="pl624"/>
            <p:cNvSpPr/>
            <p:nvPr/>
          </p:nvSpPr>
          <p:spPr>
            <a:xfrm>
              <a:off x="421690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5" name="pl625"/>
            <p:cNvSpPr/>
            <p:nvPr/>
          </p:nvSpPr>
          <p:spPr>
            <a:xfrm>
              <a:off x="445839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6" name="pl626"/>
            <p:cNvSpPr/>
            <p:nvPr/>
          </p:nvSpPr>
          <p:spPr>
            <a:xfrm>
              <a:off x="469989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7" name="pl627"/>
            <p:cNvSpPr/>
            <p:nvPr/>
          </p:nvSpPr>
          <p:spPr>
            <a:xfrm>
              <a:off x="3552800" y="1599413"/>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628" name="pl628"/>
            <p:cNvSpPr/>
            <p:nvPr/>
          </p:nvSpPr>
          <p:spPr>
            <a:xfrm>
              <a:off x="3552800" y="146144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629" name="pl629"/>
            <p:cNvSpPr/>
            <p:nvPr/>
          </p:nvSpPr>
          <p:spPr>
            <a:xfrm>
              <a:off x="3552800" y="132347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630" name="pl630"/>
            <p:cNvSpPr/>
            <p:nvPr/>
          </p:nvSpPr>
          <p:spPr>
            <a:xfrm>
              <a:off x="3552800" y="11855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631" name="pl631"/>
            <p:cNvSpPr/>
            <p:nvPr/>
          </p:nvSpPr>
          <p:spPr>
            <a:xfrm>
              <a:off x="3552800" y="104754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632" name="pl632"/>
            <p:cNvSpPr/>
            <p:nvPr/>
          </p:nvSpPr>
          <p:spPr>
            <a:xfrm>
              <a:off x="361317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3" name="pl633"/>
            <p:cNvSpPr/>
            <p:nvPr/>
          </p:nvSpPr>
          <p:spPr>
            <a:xfrm>
              <a:off x="385466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4" name="pl634"/>
            <p:cNvSpPr/>
            <p:nvPr/>
          </p:nvSpPr>
          <p:spPr>
            <a:xfrm>
              <a:off x="409615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5" name="pl635"/>
            <p:cNvSpPr/>
            <p:nvPr/>
          </p:nvSpPr>
          <p:spPr>
            <a:xfrm>
              <a:off x="433765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6" name="pl636"/>
            <p:cNvSpPr/>
            <p:nvPr/>
          </p:nvSpPr>
          <p:spPr>
            <a:xfrm>
              <a:off x="457914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7" name="pl637"/>
            <p:cNvSpPr/>
            <p:nvPr/>
          </p:nvSpPr>
          <p:spPr>
            <a:xfrm>
              <a:off x="482063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8" name="pl638"/>
            <p:cNvSpPr/>
            <p:nvPr/>
          </p:nvSpPr>
          <p:spPr>
            <a:xfrm>
              <a:off x="3613173" y="1527670"/>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639" name="pl639"/>
            <p:cNvSpPr/>
            <p:nvPr/>
          </p:nvSpPr>
          <p:spPr>
            <a:xfrm>
              <a:off x="3613173" y="1571820"/>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40651" cap="flat">
              <a:solidFill>
                <a:srgbClr val="BEBEBE">
                  <a:alpha val="69803"/>
                </a:srgbClr>
              </a:solidFill>
              <a:prstDash val="solid"/>
              <a:round/>
            </a:ln>
          </p:spPr>
          <p:txBody>
            <a:bodyPr/>
            <a:lstStyle/>
            <a:p/>
          </p:txBody>
        </p:sp>
        <p:sp>
          <p:nvSpPr>
            <p:cNvPr id="640" name="pl640"/>
            <p:cNvSpPr/>
            <p:nvPr/>
          </p:nvSpPr>
          <p:spPr>
            <a:xfrm>
              <a:off x="3613173" y="1522151"/>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641" name="pl641"/>
            <p:cNvSpPr/>
            <p:nvPr/>
          </p:nvSpPr>
          <p:spPr>
            <a:xfrm>
              <a:off x="3613173" y="1571820"/>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642" name="pl642"/>
            <p:cNvSpPr/>
            <p:nvPr/>
          </p:nvSpPr>
          <p:spPr>
            <a:xfrm>
              <a:off x="3613173" y="1571820"/>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643" name="pl643"/>
            <p:cNvSpPr/>
            <p:nvPr/>
          </p:nvSpPr>
          <p:spPr>
            <a:xfrm>
              <a:off x="3613173" y="1478001"/>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644" name="pl644"/>
            <p:cNvSpPr/>
            <p:nvPr/>
          </p:nvSpPr>
          <p:spPr>
            <a:xfrm>
              <a:off x="3613173" y="1433851"/>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645" name="pl645"/>
            <p:cNvSpPr/>
            <p:nvPr/>
          </p:nvSpPr>
          <p:spPr>
            <a:xfrm>
              <a:off x="3613173" y="1047540"/>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646" name="pl646"/>
            <p:cNvSpPr/>
            <p:nvPr/>
          </p:nvSpPr>
          <p:spPr>
            <a:xfrm>
              <a:off x="3613173" y="1461445"/>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647" name="pl647"/>
            <p:cNvSpPr/>
            <p:nvPr/>
          </p:nvSpPr>
          <p:spPr>
            <a:xfrm>
              <a:off x="3613173" y="1588376"/>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648" name="pl648"/>
            <p:cNvSpPr/>
            <p:nvPr/>
          </p:nvSpPr>
          <p:spPr>
            <a:xfrm>
              <a:off x="3613173" y="1527670"/>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649" name="pl649"/>
            <p:cNvSpPr/>
            <p:nvPr/>
          </p:nvSpPr>
          <p:spPr>
            <a:xfrm>
              <a:off x="3613173" y="1560782"/>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650" name="pl650"/>
            <p:cNvSpPr/>
            <p:nvPr/>
          </p:nvSpPr>
          <p:spPr>
            <a:xfrm>
              <a:off x="3613173" y="1505595"/>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651" name="pl651"/>
            <p:cNvSpPr/>
            <p:nvPr/>
          </p:nvSpPr>
          <p:spPr>
            <a:xfrm>
              <a:off x="3613173" y="1483520"/>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652" name="pl652"/>
            <p:cNvSpPr/>
            <p:nvPr/>
          </p:nvSpPr>
          <p:spPr>
            <a:xfrm>
              <a:off x="3613173" y="1522151"/>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653" name="pl653"/>
            <p:cNvSpPr/>
            <p:nvPr/>
          </p:nvSpPr>
          <p:spPr>
            <a:xfrm>
              <a:off x="3613173" y="1577338"/>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654" name="pl654"/>
            <p:cNvSpPr/>
            <p:nvPr/>
          </p:nvSpPr>
          <p:spPr>
            <a:xfrm>
              <a:off x="3613173" y="1560782"/>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655" name="pl655"/>
            <p:cNvSpPr/>
            <p:nvPr/>
          </p:nvSpPr>
          <p:spPr>
            <a:xfrm>
              <a:off x="3613173" y="1422814"/>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656" name="pl656"/>
            <p:cNvSpPr/>
            <p:nvPr/>
          </p:nvSpPr>
          <p:spPr>
            <a:xfrm>
              <a:off x="3613173" y="1527670"/>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657" name="pl657"/>
            <p:cNvSpPr/>
            <p:nvPr/>
          </p:nvSpPr>
          <p:spPr>
            <a:xfrm>
              <a:off x="3613173" y="1555263"/>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658" name="pl658"/>
            <p:cNvSpPr/>
            <p:nvPr/>
          </p:nvSpPr>
          <p:spPr>
            <a:xfrm>
              <a:off x="3613173" y="1577338"/>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659" name="pl659"/>
            <p:cNvSpPr/>
            <p:nvPr/>
          </p:nvSpPr>
          <p:spPr>
            <a:xfrm>
              <a:off x="3613173" y="149455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660" name="pl660"/>
            <p:cNvSpPr/>
            <p:nvPr/>
          </p:nvSpPr>
          <p:spPr>
            <a:xfrm>
              <a:off x="3613173" y="1533188"/>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661" name="pl661"/>
            <p:cNvSpPr/>
            <p:nvPr/>
          </p:nvSpPr>
          <p:spPr>
            <a:xfrm>
              <a:off x="3613173" y="1538707"/>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662" name="pl662"/>
            <p:cNvSpPr/>
            <p:nvPr/>
          </p:nvSpPr>
          <p:spPr>
            <a:xfrm>
              <a:off x="3613173" y="1505595"/>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663" name="pl663"/>
            <p:cNvSpPr/>
            <p:nvPr/>
          </p:nvSpPr>
          <p:spPr>
            <a:xfrm>
              <a:off x="3613173" y="1555263"/>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664" name="pl664"/>
            <p:cNvSpPr/>
            <p:nvPr/>
          </p:nvSpPr>
          <p:spPr>
            <a:xfrm>
              <a:off x="3613173" y="1566301"/>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665" name="pl665"/>
            <p:cNvSpPr/>
            <p:nvPr/>
          </p:nvSpPr>
          <p:spPr>
            <a:xfrm>
              <a:off x="3613173" y="1494557"/>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666" name="pl666"/>
            <p:cNvSpPr/>
            <p:nvPr/>
          </p:nvSpPr>
          <p:spPr>
            <a:xfrm>
              <a:off x="3613173" y="1527670"/>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667" name="pl667"/>
            <p:cNvSpPr/>
            <p:nvPr/>
          </p:nvSpPr>
          <p:spPr>
            <a:xfrm>
              <a:off x="3613173" y="1571820"/>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40651" cap="flat">
              <a:solidFill>
                <a:srgbClr val="000000">
                  <a:alpha val="100000"/>
                </a:srgbClr>
              </a:solidFill>
              <a:prstDash val="solid"/>
              <a:round/>
            </a:ln>
          </p:spPr>
          <p:txBody>
            <a:bodyPr/>
            <a:lstStyle/>
            <a:p/>
          </p:txBody>
        </p:sp>
        <p:sp>
          <p:nvSpPr>
            <p:cNvPr id="668" name="pl668"/>
            <p:cNvSpPr/>
            <p:nvPr/>
          </p:nvSpPr>
          <p:spPr>
            <a:xfrm>
              <a:off x="3613173" y="1571820"/>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E18A00">
                  <a:alpha val="100000"/>
                </a:srgbClr>
              </a:solidFill>
              <a:prstDash val="solid"/>
              <a:round/>
            </a:ln>
          </p:spPr>
          <p:txBody>
            <a:bodyPr/>
            <a:lstStyle/>
            <a:p/>
          </p:txBody>
        </p:sp>
        <p:sp>
          <p:nvSpPr>
            <p:cNvPr id="669" name="pl669"/>
            <p:cNvSpPr/>
            <p:nvPr/>
          </p:nvSpPr>
          <p:spPr>
            <a:xfrm>
              <a:off x="3552800" y="1599413"/>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670" name="tx670"/>
            <p:cNvSpPr/>
            <p:nvPr/>
          </p:nvSpPr>
          <p:spPr>
            <a:xfrm>
              <a:off x="3583028" y="14143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671" name="tx671"/>
            <p:cNvSpPr/>
            <p:nvPr/>
          </p:nvSpPr>
          <p:spPr>
            <a:xfrm>
              <a:off x="3824521" y="14143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672" name="tx672"/>
            <p:cNvSpPr/>
            <p:nvPr/>
          </p:nvSpPr>
          <p:spPr>
            <a:xfrm>
              <a:off x="4066014" y="140859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73" name="tx673"/>
            <p:cNvSpPr/>
            <p:nvPr/>
          </p:nvSpPr>
          <p:spPr>
            <a:xfrm>
              <a:off x="4307507" y="14251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674" name="tx674"/>
            <p:cNvSpPr/>
            <p:nvPr/>
          </p:nvSpPr>
          <p:spPr>
            <a:xfrm>
              <a:off x="4549000" y="14251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675" name="tx675"/>
            <p:cNvSpPr/>
            <p:nvPr/>
          </p:nvSpPr>
          <p:spPr>
            <a:xfrm>
              <a:off x="4790493"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76" name="rc676"/>
            <p:cNvSpPr/>
            <p:nvPr/>
          </p:nvSpPr>
          <p:spPr>
            <a:xfrm>
              <a:off x="3552800" y="1918357"/>
              <a:ext cx="1328210" cy="758825"/>
            </a:xfrm>
            <a:prstGeom prst="rect">
              <a:avLst/>
            </a:prstGeom>
            <a:solidFill>
              <a:srgbClr val="EBEBEB">
                <a:alpha val="100000"/>
              </a:srgbClr>
            </a:solidFill>
          </p:spPr>
          <p:txBody>
            <a:bodyPr/>
            <a:lstStyle/>
            <a:p/>
          </p:txBody>
        </p:sp>
        <p:sp>
          <p:nvSpPr>
            <p:cNvPr id="677" name="pl677"/>
            <p:cNvSpPr/>
            <p:nvPr/>
          </p:nvSpPr>
          <p:spPr>
            <a:xfrm>
              <a:off x="3552800" y="257370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78" name="pl678"/>
            <p:cNvSpPr/>
            <p:nvPr/>
          </p:nvSpPr>
          <p:spPr>
            <a:xfrm>
              <a:off x="3552800" y="243573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79" name="pl679"/>
            <p:cNvSpPr/>
            <p:nvPr/>
          </p:nvSpPr>
          <p:spPr>
            <a:xfrm>
              <a:off x="3552800" y="229776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80" name="pl680"/>
            <p:cNvSpPr/>
            <p:nvPr/>
          </p:nvSpPr>
          <p:spPr>
            <a:xfrm>
              <a:off x="3552800" y="215980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81" name="pl681"/>
            <p:cNvSpPr/>
            <p:nvPr/>
          </p:nvSpPr>
          <p:spPr>
            <a:xfrm>
              <a:off x="3552800" y="202183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82" name="pl682"/>
            <p:cNvSpPr/>
            <p:nvPr/>
          </p:nvSpPr>
          <p:spPr>
            <a:xfrm>
              <a:off x="3552800" y="195284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683" name="pl683"/>
            <p:cNvSpPr/>
            <p:nvPr/>
          </p:nvSpPr>
          <p:spPr>
            <a:xfrm>
              <a:off x="373391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84" name="pl684"/>
            <p:cNvSpPr/>
            <p:nvPr/>
          </p:nvSpPr>
          <p:spPr>
            <a:xfrm>
              <a:off x="397541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85" name="pl685"/>
            <p:cNvSpPr/>
            <p:nvPr/>
          </p:nvSpPr>
          <p:spPr>
            <a:xfrm>
              <a:off x="421690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86" name="pl686"/>
            <p:cNvSpPr/>
            <p:nvPr/>
          </p:nvSpPr>
          <p:spPr>
            <a:xfrm>
              <a:off x="445839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87" name="pl687"/>
            <p:cNvSpPr/>
            <p:nvPr/>
          </p:nvSpPr>
          <p:spPr>
            <a:xfrm>
              <a:off x="469989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88" name="pl688"/>
            <p:cNvSpPr/>
            <p:nvPr/>
          </p:nvSpPr>
          <p:spPr>
            <a:xfrm>
              <a:off x="3552800" y="264269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689" name="pl689"/>
            <p:cNvSpPr/>
            <p:nvPr/>
          </p:nvSpPr>
          <p:spPr>
            <a:xfrm>
              <a:off x="3552800" y="250472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690" name="pl690"/>
            <p:cNvSpPr/>
            <p:nvPr/>
          </p:nvSpPr>
          <p:spPr>
            <a:xfrm>
              <a:off x="3552800" y="236675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691" name="pl691"/>
            <p:cNvSpPr/>
            <p:nvPr/>
          </p:nvSpPr>
          <p:spPr>
            <a:xfrm>
              <a:off x="3552800" y="222878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692" name="pl692"/>
            <p:cNvSpPr/>
            <p:nvPr/>
          </p:nvSpPr>
          <p:spPr>
            <a:xfrm>
              <a:off x="3552800" y="209081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693" name="pl693"/>
            <p:cNvSpPr/>
            <p:nvPr/>
          </p:nvSpPr>
          <p:spPr>
            <a:xfrm>
              <a:off x="361317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94" name="pl694"/>
            <p:cNvSpPr/>
            <p:nvPr/>
          </p:nvSpPr>
          <p:spPr>
            <a:xfrm>
              <a:off x="385466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95" name="pl695"/>
            <p:cNvSpPr/>
            <p:nvPr/>
          </p:nvSpPr>
          <p:spPr>
            <a:xfrm>
              <a:off x="409615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96" name="pl696"/>
            <p:cNvSpPr/>
            <p:nvPr/>
          </p:nvSpPr>
          <p:spPr>
            <a:xfrm>
              <a:off x="433765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97" name="pl697"/>
            <p:cNvSpPr/>
            <p:nvPr/>
          </p:nvSpPr>
          <p:spPr>
            <a:xfrm>
              <a:off x="457914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98" name="pl698"/>
            <p:cNvSpPr/>
            <p:nvPr/>
          </p:nvSpPr>
          <p:spPr>
            <a:xfrm>
              <a:off x="482063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99" name="pl699"/>
            <p:cNvSpPr/>
            <p:nvPr/>
          </p:nvSpPr>
          <p:spPr>
            <a:xfrm>
              <a:off x="3613173" y="2570947"/>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700" name="pl700"/>
            <p:cNvSpPr/>
            <p:nvPr/>
          </p:nvSpPr>
          <p:spPr>
            <a:xfrm>
              <a:off x="3613173" y="2570947"/>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40651" cap="flat">
              <a:solidFill>
                <a:srgbClr val="BEBEBE">
                  <a:alpha val="69803"/>
                </a:srgbClr>
              </a:solidFill>
              <a:prstDash val="solid"/>
              <a:round/>
            </a:ln>
          </p:spPr>
          <p:txBody>
            <a:bodyPr/>
            <a:lstStyle/>
            <a:p/>
          </p:txBody>
        </p:sp>
        <p:sp>
          <p:nvSpPr>
            <p:cNvPr id="701" name="pl701"/>
            <p:cNvSpPr/>
            <p:nvPr/>
          </p:nvSpPr>
          <p:spPr>
            <a:xfrm>
              <a:off x="3613173" y="2565428"/>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702" name="pl702"/>
            <p:cNvSpPr/>
            <p:nvPr/>
          </p:nvSpPr>
          <p:spPr>
            <a:xfrm>
              <a:off x="3613173" y="2615097"/>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703" name="pl703"/>
            <p:cNvSpPr/>
            <p:nvPr/>
          </p:nvSpPr>
          <p:spPr>
            <a:xfrm>
              <a:off x="3613173" y="2615097"/>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704" name="pl704"/>
            <p:cNvSpPr/>
            <p:nvPr/>
          </p:nvSpPr>
          <p:spPr>
            <a:xfrm>
              <a:off x="3613173" y="2521278"/>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705" name="pl705"/>
            <p:cNvSpPr/>
            <p:nvPr/>
          </p:nvSpPr>
          <p:spPr>
            <a:xfrm>
              <a:off x="3613173" y="2477128"/>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706" name="pl706"/>
            <p:cNvSpPr/>
            <p:nvPr/>
          </p:nvSpPr>
          <p:spPr>
            <a:xfrm>
              <a:off x="3613173" y="2090817"/>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707" name="pl707"/>
            <p:cNvSpPr/>
            <p:nvPr/>
          </p:nvSpPr>
          <p:spPr>
            <a:xfrm>
              <a:off x="3613173" y="2504722"/>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708" name="pl708"/>
            <p:cNvSpPr/>
            <p:nvPr/>
          </p:nvSpPr>
          <p:spPr>
            <a:xfrm>
              <a:off x="3613173" y="263165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709" name="pl709"/>
            <p:cNvSpPr/>
            <p:nvPr/>
          </p:nvSpPr>
          <p:spPr>
            <a:xfrm>
              <a:off x="3613173" y="2570947"/>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710" name="pl710"/>
            <p:cNvSpPr/>
            <p:nvPr/>
          </p:nvSpPr>
          <p:spPr>
            <a:xfrm>
              <a:off x="3613173" y="2604059"/>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711" name="pl711"/>
            <p:cNvSpPr/>
            <p:nvPr/>
          </p:nvSpPr>
          <p:spPr>
            <a:xfrm>
              <a:off x="3613173" y="2548872"/>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712" name="pl712"/>
            <p:cNvSpPr/>
            <p:nvPr/>
          </p:nvSpPr>
          <p:spPr>
            <a:xfrm>
              <a:off x="3613173" y="2526797"/>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713" name="pl713"/>
            <p:cNvSpPr/>
            <p:nvPr/>
          </p:nvSpPr>
          <p:spPr>
            <a:xfrm>
              <a:off x="3613173" y="2565428"/>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714" name="pl714"/>
            <p:cNvSpPr/>
            <p:nvPr/>
          </p:nvSpPr>
          <p:spPr>
            <a:xfrm>
              <a:off x="3613173" y="2620615"/>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715" name="pl715"/>
            <p:cNvSpPr/>
            <p:nvPr/>
          </p:nvSpPr>
          <p:spPr>
            <a:xfrm>
              <a:off x="3613173" y="2604059"/>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716" name="pl716"/>
            <p:cNvSpPr/>
            <p:nvPr/>
          </p:nvSpPr>
          <p:spPr>
            <a:xfrm>
              <a:off x="3613173" y="2466091"/>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717" name="pl717"/>
            <p:cNvSpPr/>
            <p:nvPr/>
          </p:nvSpPr>
          <p:spPr>
            <a:xfrm>
              <a:off x="3613173" y="2570947"/>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718" name="pl718"/>
            <p:cNvSpPr/>
            <p:nvPr/>
          </p:nvSpPr>
          <p:spPr>
            <a:xfrm>
              <a:off x="3613173" y="2598540"/>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719" name="pl719"/>
            <p:cNvSpPr/>
            <p:nvPr/>
          </p:nvSpPr>
          <p:spPr>
            <a:xfrm>
              <a:off x="3613173" y="2620615"/>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720" name="pl720"/>
            <p:cNvSpPr/>
            <p:nvPr/>
          </p:nvSpPr>
          <p:spPr>
            <a:xfrm>
              <a:off x="3613173" y="253783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721" name="pl721"/>
            <p:cNvSpPr/>
            <p:nvPr/>
          </p:nvSpPr>
          <p:spPr>
            <a:xfrm>
              <a:off x="3613173" y="2576465"/>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722" name="pl722"/>
            <p:cNvSpPr/>
            <p:nvPr/>
          </p:nvSpPr>
          <p:spPr>
            <a:xfrm>
              <a:off x="3613173" y="2581984"/>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723" name="pl723"/>
            <p:cNvSpPr/>
            <p:nvPr/>
          </p:nvSpPr>
          <p:spPr>
            <a:xfrm>
              <a:off x="3613173" y="2548872"/>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724" name="pl724"/>
            <p:cNvSpPr/>
            <p:nvPr/>
          </p:nvSpPr>
          <p:spPr>
            <a:xfrm>
              <a:off x="3613173" y="2598540"/>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725" name="pl725"/>
            <p:cNvSpPr/>
            <p:nvPr/>
          </p:nvSpPr>
          <p:spPr>
            <a:xfrm>
              <a:off x="3613173" y="2609578"/>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726" name="pl726"/>
            <p:cNvSpPr/>
            <p:nvPr/>
          </p:nvSpPr>
          <p:spPr>
            <a:xfrm>
              <a:off x="3613173" y="2537834"/>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727" name="pl727"/>
            <p:cNvSpPr/>
            <p:nvPr/>
          </p:nvSpPr>
          <p:spPr>
            <a:xfrm>
              <a:off x="3613173" y="2570947"/>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728" name="pl728"/>
            <p:cNvSpPr/>
            <p:nvPr/>
          </p:nvSpPr>
          <p:spPr>
            <a:xfrm>
              <a:off x="3613173" y="2570947"/>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40651" cap="flat">
              <a:solidFill>
                <a:srgbClr val="000000">
                  <a:alpha val="100000"/>
                </a:srgbClr>
              </a:solidFill>
              <a:prstDash val="solid"/>
              <a:round/>
            </a:ln>
          </p:spPr>
          <p:txBody>
            <a:bodyPr/>
            <a:lstStyle/>
            <a:p/>
          </p:txBody>
        </p:sp>
        <p:sp>
          <p:nvSpPr>
            <p:cNvPr id="729" name="pl729"/>
            <p:cNvSpPr/>
            <p:nvPr/>
          </p:nvSpPr>
          <p:spPr>
            <a:xfrm>
              <a:off x="3613173" y="2570947"/>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24B700">
                  <a:alpha val="100000"/>
                </a:srgbClr>
              </a:solidFill>
              <a:prstDash val="solid"/>
              <a:round/>
            </a:ln>
          </p:spPr>
          <p:txBody>
            <a:bodyPr/>
            <a:lstStyle/>
            <a:p/>
          </p:txBody>
        </p:sp>
        <p:sp>
          <p:nvSpPr>
            <p:cNvPr id="730" name="pl730"/>
            <p:cNvSpPr/>
            <p:nvPr/>
          </p:nvSpPr>
          <p:spPr>
            <a:xfrm>
              <a:off x="3552800" y="2642690"/>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731" name="tx731"/>
            <p:cNvSpPr/>
            <p:nvPr/>
          </p:nvSpPr>
          <p:spPr>
            <a:xfrm>
              <a:off x="3552883" y="24062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732" name="tx732"/>
            <p:cNvSpPr/>
            <p:nvPr/>
          </p:nvSpPr>
          <p:spPr>
            <a:xfrm>
              <a:off x="3794376" y="24187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733" name="tx733"/>
            <p:cNvSpPr/>
            <p:nvPr/>
          </p:nvSpPr>
          <p:spPr>
            <a:xfrm>
              <a:off x="4066014" y="2442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734" name="tx734"/>
            <p:cNvSpPr/>
            <p:nvPr/>
          </p:nvSpPr>
          <p:spPr>
            <a:xfrm>
              <a:off x="4307507" y="2442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735" name="tx735"/>
            <p:cNvSpPr/>
            <p:nvPr/>
          </p:nvSpPr>
          <p:spPr>
            <a:xfrm>
              <a:off x="4549000" y="2442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736" name="tx736"/>
            <p:cNvSpPr/>
            <p:nvPr/>
          </p:nvSpPr>
          <p:spPr>
            <a:xfrm>
              <a:off x="4790493" y="24449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37" name="rc737"/>
            <p:cNvSpPr/>
            <p:nvPr/>
          </p:nvSpPr>
          <p:spPr>
            <a:xfrm>
              <a:off x="3552800" y="2961634"/>
              <a:ext cx="1328210" cy="758825"/>
            </a:xfrm>
            <a:prstGeom prst="rect">
              <a:avLst/>
            </a:prstGeom>
            <a:solidFill>
              <a:srgbClr val="EBEBEB">
                <a:alpha val="100000"/>
              </a:srgbClr>
            </a:solidFill>
          </p:spPr>
          <p:txBody>
            <a:bodyPr/>
            <a:lstStyle/>
            <a:p/>
          </p:txBody>
        </p:sp>
        <p:sp>
          <p:nvSpPr>
            <p:cNvPr id="738" name="pl738"/>
            <p:cNvSpPr/>
            <p:nvPr/>
          </p:nvSpPr>
          <p:spPr>
            <a:xfrm>
              <a:off x="3552800" y="361698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39" name="pl739"/>
            <p:cNvSpPr/>
            <p:nvPr/>
          </p:nvSpPr>
          <p:spPr>
            <a:xfrm>
              <a:off x="3552800" y="347901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40" name="pl740"/>
            <p:cNvSpPr/>
            <p:nvPr/>
          </p:nvSpPr>
          <p:spPr>
            <a:xfrm>
              <a:off x="3552800" y="334104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41" name="pl741"/>
            <p:cNvSpPr/>
            <p:nvPr/>
          </p:nvSpPr>
          <p:spPr>
            <a:xfrm>
              <a:off x="3552800" y="320307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42" name="pl742"/>
            <p:cNvSpPr/>
            <p:nvPr/>
          </p:nvSpPr>
          <p:spPr>
            <a:xfrm>
              <a:off x="3552800" y="306511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43" name="pl743"/>
            <p:cNvSpPr/>
            <p:nvPr/>
          </p:nvSpPr>
          <p:spPr>
            <a:xfrm>
              <a:off x="3552800" y="299612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744" name="pl744"/>
            <p:cNvSpPr/>
            <p:nvPr/>
          </p:nvSpPr>
          <p:spPr>
            <a:xfrm>
              <a:off x="373391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45" name="pl745"/>
            <p:cNvSpPr/>
            <p:nvPr/>
          </p:nvSpPr>
          <p:spPr>
            <a:xfrm>
              <a:off x="397541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46" name="pl746"/>
            <p:cNvSpPr/>
            <p:nvPr/>
          </p:nvSpPr>
          <p:spPr>
            <a:xfrm>
              <a:off x="421690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47" name="pl747"/>
            <p:cNvSpPr/>
            <p:nvPr/>
          </p:nvSpPr>
          <p:spPr>
            <a:xfrm>
              <a:off x="445839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48" name="pl748"/>
            <p:cNvSpPr/>
            <p:nvPr/>
          </p:nvSpPr>
          <p:spPr>
            <a:xfrm>
              <a:off x="469989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49" name="pl749"/>
            <p:cNvSpPr/>
            <p:nvPr/>
          </p:nvSpPr>
          <p:spPr>
            <a:xfrm>
              <a:off x="3552800" y="368596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750" name="pl750"/>
            <p:cNvSpPr/>
            <p:nvPr/>
          </p:nvSpPr>
          <p:spPr>
            <a:xfrm>
              <a:off x="3552800" y="354799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751" name="pl751"/>
            <p:cNvSpPr/>
            <p:nvPr/>
          </p:nvSpPr>
          <p:spPr>
            <a:xfrm>
              <a:off x="3552800" y="341003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752" name="pl752"/>
            <p:cNvSpPr/>
            <p:nvPr/>
          </p:nvSpPr>
          <p:spPr>
            <a:xfrm>
              <a:off x="3552800" y="327206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753" name="pl753"/>
            <p:cNvSpPr/>
            <p:nvPr/>
          </p:nvSpPr>
          <p:spPr>
            <a:xfrm>
              <a:off x="3552800" y="313409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754" name="pl754"/>
            <p:cNvSpPr/>
            <p:nvPr/>
          </p:nvSpPr>
          <p:spPr>
            <a:xfrm>
              <a:off x="361317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55" name="pl755"/>
            <p:cNvSpPr/>
            <p:nvPr/>
          </p:nvSpPr>
          <p:spPr>
            <a:xfrm>
              <a:off x="385466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56" name="pl756"/>
            <p:cNvSpPr/>
            <p:nvPr/>
          </p:nvSpPr>
          <p:spPr>
            <a:xfrm>
              <a:off x="409615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57" name="pl757"/>
            <p:cNvSpPr/>
            <p:nvPr/>
          </p:nvSpPr>
          <p:spPr>
            <a:xfrm>
              <a:off x="433765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58" name="pl758"/>
            <p:cNvSpPr/>
            <p:nvPr/>
          </p:nvSpPr>
          <p:spPr>
            <a:xfrm>
              <a:off x="457914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59" name="pl759"/>
            <p:cNvSpPr/>
            <p:nvPr/>
          </p:nvSpPr>
          <p:spPr>
            <a:xfrm>
              <a:off x="482063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60" name="pl760"/>
            <p:cNvSpPr/>
            <p:nvPr/>
          </p:nvSpPr>
          <p:spPr>
            <a:xfrm>
              <a:off x="3613173" y="3614224"/>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761" name="pl761"/>
            <p:cNvSpPr/>
            <p:nvPr/>
          </p:nvSpPr>
          <p:spPr>
            <a:xfrm>
              <a:off x="3613173" y="3647336"/>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40651" cap="flat">
              <a:solidFill>
                <a:srgbClr val="BEBEBE">
                  <a:alpha val="69803"/>
                </a:srgbClr>
              </a:solidFill>
              <a:prstDash val="solid"/>
              <a:round/>
            </a:ln>
          </p:spPr>
          <p:txBody>
            <a:bodyPr/>
            <a:lstStyle/>
            <a:p/>
          </p:txBody>
        </p:sp>
        <p:sp>
          <p:nvSpPr>
            <p:cNvPr id="762" name="pl762"/>
            <p:cNvSpPr/>
            <p:nvPr/>
          </p:nvSpPr>
          <p:spPr>
            <a:xfrm>
              <a:off x="3613173" y="3608705"/>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763" name="pl763"/>
            <p:cNvSpPr/>
            <p:nvPr/>
          </p:nvSpPr>
          <p:spPr>
            <a:xfrm>
              <a:off x="3613173" y="3658373"/>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764" name="pl764"/>
            <p:cNvSpPr/>
            <p:nvPr/>
          </p:nvSpPr>
          <p:spPr>
            <a:xfrm>
              <a:off x="3613173" y="3658373"/>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765" name="pl765"/>
            <p:cNvSpPr/>
            <p:nvPr/>
          </p:nvSpPr>
          <p:spPr>
            <a:xfrm>
              <a:off x="3613173" y="3564555"/>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766" name="pl766"/>
            <p:cNvSpPr/>
            <p:nvPr/>
          </p:nvSpPr>
          <p:spPr>
            <a:xfrm>
              <a:off x="3613173" y="3520405"/>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767" name="pl767"/>
            <p:cNvSpPr/>
            <p:nvPr/>
          </p:nvSpPr>
          <p:spPr>
            <a:xfrm>
              <a:off x="3613173" y="3134094"/>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768" name="pl768"/>
            <p:cNvSpPr/>
            <p:nvPr/>
          </p:nvSpPr>
          <p:spPr>
            <a:xfrm>
              <a:off x="3613173" y="3547999"/>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769" name="pl769"/>
            <p:cNvSpPr/>
            <p:nvPr/>
          </p:nvSpPr>
          <p:spPr>
            <a:xfrm>
              <a:off x="3613173" y="367493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770" name="pl770"/>
            <p:cNvSpPr/>
            <p:nvPr/>
          </p:nvSpPr>
          <p:spPr>
            <a:xfrm>
              <a:off x="3613173" y="3614224"/>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771" name="pl771"/>
            <p:cNvSpPr/>
            <p:nvPr/>
          </p:nvSpPr>
          <p:spPr>
            <a:xfrm>
              <a:off x="3613173" y="3647336"/>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772" name="pl772"/>
            <p:cNvSpPr/>
            <p:nvPr/>
          </p:nvSpPr>
          <p:spPr>
            <a:xfrm>
              <a:off x="3613173" y="3592149"/>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773" name="pl773"/>
            <p:cNvSpPr/>
            <p:nvPr/>
          </p:nvSpPr>
          <p:spPr>
            <a:xfrm>
              <a:off x="3613173" y="3570074"/>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774" name="pl774"/>
            <p:cNvSpPr/>
            <p:nvPr/>
          </p:nvSpPr>
          <p:spPr>
            <a:xfrm>
              <a:off x="3613173" y="3608705"/>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775" name="pl775"/>
            <p:cNvSpPr/>
            <p:nvPr/>
          </p:nvSpPr>
          <p:spPr>
            <a:xfrm>
              <a:off x="3613173" y="3663892"/>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776" name="pl776"/>
            <p:cNvSpPr/>
            <p:nvPr/>
          </p:nvSpPr>
          <p:spPr>
            <a:xfrm>
              <a:off x="3613173" y="3647336"/>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777" name="pl777"/>
            <p:cNvSpPr/>
            <p:nvPr/>
          </p:nvSpPr>
          <p:spPr>
            <a:xfrm>
              <a:off x="3613173" y="3509368"/>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778" name="pl778"/>
            <p:cNvSpPr/>
            <p:nvPr/>
          </p:nvSpPr>
          <p:spPr>
            <a:xfrm>
              <a:off x="3613173" y="3614224"/>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779" name="pl779"/>
            <p:cNvSpPr/>
            <p:nvPr/>
          </p:nvSpPr>
          <p:spPr>
            <a:xfrm>
              <a:off x="3613173" y="3641817"/>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780" name="pl780"/>
            <p:cNvSpPr/>
            <p:nvPr/>
          </p:nvSpPr>
          <p:spPr>
            <a:xfrm>
              <a:off x="3613173" y="3663892"/>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781" name="pl781"/>
            <p:cNvSpPr/>
            <p:nvPr/>
          </p:nvSpPr>
          <p:spPr>
            <a:xfrm>
              <a:off x="3613173" y="3581111"/>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782" name="pl782"/>
            <p:cNvSpPr/>
            <p:nvPr/>
          </p:nvSpPr>
          <p:spPr>
            <a:xfrm>
              <a:off x="3613173" y="3619742"/>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783" name="pl783"/>
            <p:cNvSpPr/>
            <p:nvPr/>
          </p:nvSpPr>
          <p:spPr>
            <a:xfrm>
              <a:off x="3613173" y="3625261"/>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784" name="pl784"/>
            <p:cNvSpPr/>
            <p:nvPr/>
          </p:nvSpPr>
          <p:spPr>
            <a:xfrm>
              <a:off x="3613173" y="3592149"/>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785" name="pl785"/>
            <p:cNvSpPr/>
            <p:nvPr/>
          </p:nvSpPr>
          <p:spPr>
            <a:xfrm>
              <a:off x="3613173" y="3641817"/>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786" name="pl786"/>
            <p:cNvSpPr/>
            <p:nvPr/>
          </p:nvSpPr>
          <p:spPr>
            <a:xfrm>
              <a:off x="3613173" y="3652855"/>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787" name="pl787"/>
            <p:cNvSpPr/>
            <p:nvPr/>
          </p:nvSpPr>
          <p:spPr>
            <a:xfrm>
              <a:off x="3613173" y="3581111"/>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788" name="pl788"/>
            <p:cNvSpPr/>
            <p:nvPr/>
          </p:nvSpPr>
          <p:spPr>
            <a:xfrm>
              <a:off x="3613173" y="3614224"/>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789" name="pl789"/>
            <p:cNvSpPr/>
            <p:nvPr/>
          </p:nvSpPr>
          <p:spPr>
            <a:xfrm>
              <a:off x="3613173" y="3647336"/>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40651" cap="flat">
              <a:solidFill>
                <a:srgbClr val="000000">
                  <a:alpha val="100000"/>
                </a:srgbClr>
              </a:solidFill>
              <a:prstDash val="solid"/>
              <a:round/>
            </a:ln>
          </p:spPr>
          <p:txBody>
            <a:bodyPr/>
            <a:lstStyle/>
            <a:p/>
          </p:txBody>
        </p:sp>
        <p:sp>
          <p:nvSpPr>
            <p:cNvPr id="790" name="pl790"/>
            <p:cNvSpPr/>
            <p:nvPr/>
          </p:nvSpPr>
          <p:spPr>
            <a:xfrm>
              <a:off x="3613173" y="3647336"/>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00BBDA">
                  <a:alpha val="100000"/>
                </a:srgbClr>
              </a:solidFill>
              <a:prstDash val="solid"/>
              <a:round/>
            </a:ln>
          </p:spPr>
          <p:txBody>
            <a:bodyPr/>
            <a:lstStyle/>
            <a:p/>
          </p:txBody>
        </p:sp>
        <p:sp>
          <p:nvSpPr>
            <p:cNvPr id="791" name="pl791"/>
            <p:cNvSpPr/>
            <p:nvPr/>
          </p:nvSpPr>
          <p:spPr>
            <a:xfrm>
              <a:off x="3552800" y="3685967"/>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792" name="tx792"/>
            <p:cNvSpPr/>
            <p:nvPr/>
          </p:nvSpPr>
          <p:spPr>
            <a:xfrm>
              <a:off x="3583028" y="34882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3" name="tx793"/>
            <p:cNvSpPr/>
            <p:nvPr/>
          </p:nvSpPr>
          <p:spPr>
            <a:xfrm>
              <a:off x="3824521" y="349515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94" name="tx794"/>
            <p:cNvSpPr/>
            <p:nvPr/>
          </p:nvSpPr>
          <p:spPr>
            <a:xfrm>
              <a:off x="4066014" y="348538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795" name="tx795"/>
            <p:cNvSpPr/>
            <p:nvPr/>
          </p:nvSpPr>
          <p:spPr>
            <a:xfrm>
              <a:off x="4307507" y="350476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796" name="tx796"/>
            <p:cNvSpPr/>
            <p:nvPr/>
          </p:nvSpPr>
          <p:spPr>
            <a:xfrm>
              <a:off x="4549000" y="35171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97" name="tx797"/>
            <p:cNvSpPr/>
            <p:nvPr/>
          </p:nvSpPr>
          <p:spPr>
            <a:xfrm>
              <a:off x="4790493" y="35171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98" name="rc798"/>
            <p:cNvSpPr/>
            <p:nvPr/>
          </p:nvSpPr>
          <p:spPr>
            <a:xfrm>
              <a:off x="3552800" y="4004911"/>
              <a:ext cx="1328210" cy="758825"/>
            </a:xfrm>
            <a:prstGeom prst="rect">
              <a:avLst/>
            </a:prstGeom>
            <a:solidFill>
              <a:srgbClr val="EBEBEB">
                <a:alpha val="100000"/>
              </a:srgbClr>
            </a:solidFill>
          </p:spPr>
          <p:txBody>
            <a:bodyPr/>
            <a:lstStyle/>
            <a:p/>
          </p:txBody>
        </p:sp>
        <p:sp>
          <p:nvSpPr>
            <p:cNvPr id="799" name="pl799"/>
            <p:cNvSpPr/>
            <p:nvPr/>
          </p:nvSpPr>
          <p:spPr>
            <a:xfrm>
              <a:off x="3552800" y="466026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00" name="pl800"/>
            <p:cNvSpPr/>
            <p:nvPr/>
          </p:nvSpPr>
          <p:spPr>
            <a:xfrm>
              <a:off x="3552800" y="452229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01" name="pl801"/>
            <p:cNvSpPr/>
            <p:nvPr/>
          </p:nvSpPr>
          <p:spPr>
            <a:xfrm>
              <a:off x="3552800" y="438432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02" name="pl802"/>
            <p:cNvSpPr/>
            <p:nvPr/>
          </p:nvSpPr>
          <p:spPr>
            <a:xfrm>
              <a:off x="3552800" y="424635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03" name="pl803"/>
            <p:cNvSpPr/>
            <p:nvPr/>
          </p:nvSpPr>
          <p:spPr>
            <a:xfrm>
              <a:off x="3552800" y="4108387"/>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04" name="pl804"/>
            <p:cNvSpPr/>
            <p:nvPr/>
          </p:nvSpPr>
          <p:spPr>
            <a:xfrm>
              <a:off x="3552800" y="403940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05" name="pl805"/>
            <p:cNvSpPr/>
            <p:nvPr/>
          </p:nvSpPr>
          <p:spPr>
            <a:xfrm>
              <a:off x="373391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06" name="pl806"/>
            <p:cNvSpPr/>
            <p:nvPr/>
          </p:nvSpPr>
          <p:spPr>
            <a:xfrm>
              <a:off x="397541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07" name="pl807"/>
            <p:cNvSpPr/>
            <p:nvPr/>
          </p:nvSpPr>
          <p:spPr>
            <a:xfrm>
              <a:off x="421690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08" name="pl808"/>
            <p:cNvSpPr/>
            <p:nvPr/>
          </p:nvSpPr>
          <p:spPr>
            <a:xfrm>
              <a:off x="445839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09" name="pl809"/>
            <p:cNvSpPr/>
            <p:nvPr/>
          </p:nvSpPr>
          <p:spPr>
            <a:xfrm>
              <a:off x="469989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10" name="pl810"/>
            <p:cNvSpPr/>
            <p:nvPr/>
          </p:nvSpPr>
          <p:spPr>
            <a:xfrm>
              <a:off x="3552800" y="472924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11" name="pl811"/>
            <p:cNvSpPr/>
            <p:nvPr/>
          </p:nvSpPr>
          <p:spPr>
            <a:xfrm>
              <a:off x="3552800" y="4591276"/>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12" name="pl812"/>
            <p:cNvSpPr/>
            <p:nvPr/>
          </p:nvSpPr>
          <p:spPr>
            <a:xfrm>
              <a:off x="3552800" y="44533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13" name="pl813"/>
            <p:cNvSpPr/>
            <p:nvPr/>
          </p:nvSpPr>
          <p:spPr>
            <a:xfrm>
              <a:off x="3552800" y="431533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14" name="pl814"/>
            <p:cNvSpPr/>
            <p:nvPr/>
          </p:nvSpPr>
          <p:spPr>
            <a:xfrm>
              <a:off x="3552800" y="417737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15" name="pl815"/>
            <p:cNvSpPr/>
            <p:nvPr/>
          </p:nvSpPr>
          <p:spPr>
            <a:xfrm>
              <a:off x="361317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16" name="pl816"/>
            <p:cNvSpPr/>
            <p:nvPr/>
          </p:nvSpPr>
          <p:spPr>
            <a:xfrm>
              <a:off x="385466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17" name="pl817"/>
            <p:cNvSpPr/>
            <p:nvPr/>
          </p:nvSpPr>
          <p:spPr>
            <a:xfrm>
              <a:off x="409615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18" name="pl818"/>
            <p:cNvSpPr/>
            <p:nvPr/>
          </p:nvSpPr>
          <p:spPr>
            <a:xfrm>
              <a:off x="433765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19" name="pl819"/>
            <p:cNvSpPr/>
            <p:nvPr/>
          </p:nvSpPr>
          <p:spPr>
            <a:xfrm>
              <a:off x="457914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20" name="pl820"/>
            <p:cNvSpPr/>
            <p:nvPr/>
          </p:nvSpPr>
          <p:spPr>
            <a:xfrm>
              <a:off x="482063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21" name="pl821"/>
            <p:cNvSpPr/>
            <p:nvPr/>
          </p:nvSpPr>
          <p:spPr>
            <a:xfrm>
              <a:off x="3613173" y="4657501"/>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822" name="pl822"/>
            <p:cNvSpPr/>
            <p:nvPr/>
          </p:nvSpPr>
          <p:spPr>
            <a:xfrm>
              <a:off x="3613173" y="4663019"/>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40651" cap="flat">
              <a:solidFill>
                <a:srgbClr val="BEBEBE">
                  <a:alpha val="69803"/>
                </a:srgbClr>
              </a:solidFill>
              <a:prstDash val="solid"/>
              <a:round/>
            </a:ln>
          </p:spPr>
          <p:txBody>
            <a:bodyPr/>
            <a:lstStyle/>
            <a:p/>
          </p:txBody>
        </p:sp>
        <p:sp>
          <p:nvSpPr>
            <p:cNvPr id="823" name="pl823"/>
            <p:cNvSpPr/>
            <p:nvPr/>
          </p:nvSpPr>
          <p:spPr>
            <a:xfrm>
              <a:off x="3613173" y="4651982"/>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824" name="pl824"/>
            <p:cNvSpPr/>
            <p:nvPr/>
          </p:nvSpPr>
          <p:spPr>
            <a:xfrm>
              <a:off x="3613173" y="4701650"/>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825" name="pl825"/>
            <p:cNvSpPr/>
            <p:nvPr/>
          </p:nvSpPr>
          <p:spPr>
            <a:xfrm>
              <a:off x="3613173" y="4701650"/>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826" name="pl826"/>
            <p:cNvSpPr/>
            <p:nvPr/>
          </p:nvSpPr>
          <p:spPr>
            <a:xfrm>
              <a:off x="3613173" y="4607832"/>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827" name="pl827"/>
            <p:cNvSpPr/>
            <p:nvPr/>
          </p:nvSpPr>
          <p:spPr>
            <a:xfrm>
              <a:off x="3613173" y="4563682"/>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828" name="pl828"/>
            <p:cNvSpPr/>
            <p:nvPr/>
          </p:nvSpPr>
          <p:spPr>
            <a:xfrm>
              <a:off x="3613173" y="4177371"/>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829" name="pl829"/>
            <p:cNvSpPr/>
            <p:nvPr/>
          </p:nvSpPr>
          <p:spPr>
            <a:xfrm>
              <a:off x="3613173" y="4591276"/>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830" name="pl830"/>
            <p:cNvSpPr/>
            <p:nvPr/>
          </p:nvSpPr>
          <p:spPr>
            <a:xfrm>
              <a:off x="3613173" y="471820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831" name="pl831"/>
            <p:cNvSpPr/>
            <p:nvPr/>
          </p:nvSpPr>
          <p:spPr>
            <a:xfrm>
              <a:off x="3613173" y="4657501"/>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832" name="pl832"/>
            <p:cNvSpPr/>
            <p:nvPr/>
          </p:nvSpPr>
          <p:spPr>
            <a:xfrm>
              <a:off x="3613173" y="4690613"/>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833" name="pl833"/>
            <p:cNvSpPr/>
            <p:nvPr/>
          </p:nvSpPr>
          <p:spPr>
            <a:xfrm>
              <a:off x="3613173" y="4635426"/>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834" name="pl834"/>
            <p:cNvSpPr/>
            <p:nvPr/>
          </p:nvSpPr>
          <p:spPr>
            <a:xfrm>
              <a:off x="3613173" y="4613351"/>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835" name="pl835"/>
            <p:cNvSpPr/>
            <p:nvPr/>
          </p:nvSpPr>
          <p:spPr>
            <a:xfrm>
              <a:off x="3613173" y="4651982"/>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836" name="pl836"/>
            <p:cNvSpPr/>
            <p:nvPr/>
          </p:nvSpPr>
          <p:spPr>
            <a:xfrm>
              <a:off x="3613173" y="4707169"/>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837" name="pl837"/>
            <p:cNvSpPr/>
            <p:nvPr/>
          </p:nvSpPr>
          <p:spPr>
            <a:xfrm>
              <a:off x="3613173" y="4690613"/>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838" name="pl838"/>
            <p:cNvSpPr/>
            <p:nvPr/>
          </p:nvSpPr>
          <p:spPr>
            <a:xfrm>
              <a:off x="3613173" y="4552645"/>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839" name="pl839"/>
            <p:cNvSpPr/>
            <p:nvPr/>
          </p:nvSpPr>
          <p:spPr>
            <a:xfrm>
              <a:off x="3613173" y="4657501"/>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840" name="pl840"/>
            <p:cNvSpPr/>
            <p:nvPr/>
          </p:nvSpPr>
          <p:spPr>
            <a:xfrm>
              <a:off x="3613173" y="4685094"/>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841" name="pl841"/>
            <p:cNvSpPr/>
            <p:nvPr/>
          </p:nvSpPr>
          <p:spPr>
            <a:xfrm>
              <a:off x="3613173" y="4707169"/>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842" name="pl842"/>
            <p:cNvSpPr/>
            <p:nvPr/>
          </p:nvSpPr>
          <p:spPr>
            <a:xfrm>
              <a:off x="3613173" y="4624388"/>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843" name="pl843"/>
            <p:cNvSpPr/>
            <p:nvPr/>
          </p:nvSpPr>
          <p:spPr>
            <a:xfrm>
              <a:off x="3613173" y="4663019"/>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844" name="pl844"/>
            <p:cNvSpPr/>
            <p:nvPr/>
          </p:nvSpPr>
          <p:spPr>
            <a:xfrm>
              <a:off x="3613173" y="4668538"/>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845" name="pl845"/>
            <p:cNvSpPr/>
            <p:nvPr/>
          </p:nvSpPr>
          <p:spPr>
            <a:xfrm>
              <a:off x="3613173" y="4635426"/>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846" name="pl846"/>
            <p:cNvSpPr/>
            <p:nvPr/>
          </p:nvSpPr>
          <p:spPr>
            <a:xfrm>
              <a:off x="3613173" y="4685094"/>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847" name="pl847"/>
            <p:cNvSpPr/>
            <p:nvPr/>
          </p:nvSpPr>
          <p:spPr>
            <a:xfrm>
              <a:off x="3613173" y="4696132"/>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848" name="pl848"/>
            <p:cNvSpPr/>
            <p:nvPr/>
          </p:nvSpPr>
          <p:spPr>
            <a:xfrm>
              <a:off x="3613173" y="4624388"/>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849" name="pl849"/>
            <p:cNvSpPr/>
            <p:nvPr/>
          </p:nvSpPr>
          <p:spPr>
            <a:xfrm>
              <a:off x="3613173" y="4657501"/>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850" name="pl850"/>
            <p:cNvSpPr/>
            <p:nvPr/>
          </p:nvSpPr>
          <p:spPr>
            <a:xfrm>
              <a:off x="3613173" y="4663019"/>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40651" cap="flat">
              <a:solidFill>
                <a:srgbClr val="000000">
                  <a:alpha val="100000"/>
                </a:srgbClr>
              </a:solidFill>
              <a:prstDash val="solid"/>
              <a:round/>
            </a:ln>
          </p:spPr>
          <p:txBody>
            <a:bodyPr/>
            <a:lstStyle/>
            <a:p/>
          </p:txBody>
        </p:sp>
        <p:sp>
          <p:nvSpPr>
            <p:cNvPr id="851" name="pl851"/>
            <p:cNvSpPr/>
            <p:nvPr/>
          </p:nvSpPr>
          <p:spPr>
            <a:xfrm>
              <a:off x="3613173" y="4663019"/>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D575FE">
                  <a:alpha val="100000"/>
                </a:srgbClr>
              </a:solidFill>
              <a:prstDash val="solid"/>
              <a:round/>
            </a:ln>
          </p:spPr>
          <p:txBody>
            <a:bodyPr/>
            <a:lstStyle/>
            <a:p/>
          </p:txBody>
        </p:sp>
        <p:sp>
          <p:nvSpPr>
            <p:cNvPr id="852" name="pl852"/>
            <p:cNvSpPr/>
            <p:nvPr/>
          </p:nvSpPr>
          <p:spPr>
            <a:xfrm>
              <a:off x="3552800" y="4729244"/>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853" name="tx853"/>
            <p:cNvSpPr/>
            <p:nvPr/>
          </p:nvSpPr>
          <p:spPr>
            <a:xfrm>
              <a:off x="3552883" y="44997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854" name="tx854"/>
            <p:cNvSpPr/>
            <p:nvPr/>
          </p:nvSpPr>
          <p:spPr>
            <a:xfrm>
              <a:off x="3794376" y="45094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55" name="tx855"/>
            <p:cNvSpPr/>
            <p:nvPr/>
          </p:nvSpPr>
          <p:spPr>
            <a:xfrm>
              <a:off x="4066014" y="45315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56" name="tx856"/>
            <p:cNvSpPr/>
            <p:nvPr/>
          </p:nvSpPr>
          <p:spPr>
            <a:xfrm>
              <a:off x="4307507" y="45384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857" name="tx857"/>
            <p:cNvSpPr/>
            <p:nvPr/>
          </p:nvSpPr>
          <p:spPr>
            <a:xfrm>
              <a:off x="4549000" y="45442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58" name="tx858"/>
            <p:cNvSpPr/>
            <p:nvPr/>
          </p:nvSpPr>
          <p:spPr>
            <a:xfrm>
              <a:off x="4790493" y="45442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59" name="rc859"/>
            <p:cNvSpPr/>
            <p:nvPr/>
          </p:nvSpPr>
          <p:spPr>
            <a:xfrm>
              <a:off x="4950600" y="875080"/>
              <a:ext cx="1328210" cy="758825"/>
            </a:xfrm>
            <a:prstGeom prst="rect">
              <a:avLst/>
            </a:prstGeom>
            <a:solidFill>
              <a:srgbClr val="EBEBEB">
                <a:alpha val="100000"/>
              </a:srgbClr>
            </a:solidFill>
          </p:spPr>
          <p:txBody>
            <a:bodyPr/>
            <a:lstStyle/>
            <a:p/>
          </p:txBody>
        </p:sp>
        <p:sp>
          <p:nvSpPr>
            <p:cNvPr id="860" name="pl860"/>
            <p:cNvSpPr/>
            <p:nvPr/>
          </p:nvSpPr>
          <p:spPr>
            <a:xfrm>
              <a:off x="4950600" y="153042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61" name="pl861"/>
            <p:cNvSpPr/>
            <p:nvPr/>
          </p:nvSpPr>
          <p:spPr>
            <a:xfrm>
              <a:off x="4950600" y="139246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62" name="pl862"/>
            <p:cNvSpPr/>
            <p:nvPr/>
          </p:nvSpPr>
          <p:spPr>
            <a:xfrm>
              <a:off x="4950600" y="125449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63" name="pl863"/>
            <p:cNvSpPr/>
            <p:nvPr/>
          </p:nvSpPr>
          <p:spPr>
            <a:xfrm>
              <a:off x="4950600" y="1116524"/>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64" name="pl864"/>
            <p:cNvSpPr/>
            <p:nvPr/>
          </p:nvSpPr>
          <p:spPr>
            <a:xfrm>
              <a:off x="4950600" y="97855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65" name="pl865"/>
            <p:cNvSpPr/>
            <p:nvPr/>
          </p:nvSpPr>
          <p:spPr>
            <a:xfrm>
              <a:off x="4950600" y="90957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866" name="pl866"/>
            <p:cNvSpPr/>
            <p:nvPr/>
          </p:nvSpPr>
          <p:spPr>
            <a:xfrm>
              <a:off x="513171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67" name="pl867"/>
            <p:cNvSpPr/>
            <p:nvPr/>
          </p:nvSpPr>
          <p:spPr>
            <a:xfrm>
              <a:off x="537321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68" name="pl868"/>
            <p:cNvSpPr/>
            <p:nvPr/>
          </p:nvSpPr>
          <p:spPr>
            <a:xfrm>
              <a:off x="561470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69" name="pl869"/>
            <p:cNvSpPr/>
            <p:nvPr/>
          </p:nvSpPr>
          <p:spPr>
            <a:xfrm>
              <a:off x="585619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70" name="pl870"/>
            <p:cNvSpPr/>
            <p:nvPr/>
          </p:nvSpPr>
          <p:spPr>
            <a:xfrm>
              <a:off x="609769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71" name="pl871"/>
            <p:cNvSpPr/>
            <p:nvPr/>
          </p:nvSpPr>
          <p:spPr>
            <a:xfrm>
              <a:off x="4950600" y="1599413"/>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72" name="pl872"/>
            <p:cNvSpPr/>
            <p:nvPr/>
          </p:nvSpPr>
          <p:spPr>
            <a:xfrm>
              <a:off x="4950600" y="146144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73" name="pl873"/>
            <p:cNvSpPr/>
            <p:nvPr/>
          </p:nvSpPr>
          <p:spPr>
            <a:xfrm>
              <a:off x="4950600" y="132347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74" name="pl874"/>
            <p:cNvSpPr/>
            <p:nvPr/>
          </p:nvSpPr>
          <p:spPr>
            <a:xfrm>
              <a:off x="4950600" y="11855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75" name="pl875"/>
            <p:cNvSpPr/>
            <p:nvPr/>
          </p:nvSpPr>
          <p:spPr>
            <a:xfrm>
              <a:off x="4950600" y="104754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876" name="pl876"/>
            <p:cNvSpPr/>
            <p:nvPr/>
          </p:nvSpPr>
          <p:spPr>
            <a:xfrm>
              <a:off x="501097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77" name="pl877"/>
            <p:cNvSpPr/>
            <p:nvPr/>
          </p:nvSpPr>
          <p:spPr>
            <a:xfrm>
              <a:off x="525246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78" name="pl878"/>
            <p:cNvSpPr/>
            <p:nvPr/>
          </p:nvSpPr>
          <p:spPr>
            <a:xfrm>
              <a:off x="549395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79" name="pl879"/>
            <p:cNvSpPr/>
            <p:nvPr/>
          </p:nvSpPr>
          <p:spPr>
            <a:xfrm>
              <a:off x="573545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80" name="pl880"/>
            <p:cNvSpPr/>
            <p:nvPr/>
          </p:nvSpPr>
          <p:spPr>
            <a:xfrm>
              <a:off x="597694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81" name="pl881"/>
            <p:cNvSpPr/>
            <p:nvPr/>
          </p:nvSpPr>
          <p:spPr>
            <a:xfrm>
              <a:off x="621843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82" name="pl882"/>
            <p:cNvSpPr/>
            <p:nvPr/>
          </p:nvSpPr>
          <p:spPr>
            <a:xfrm>
              <a:off x="5010973" y="1527670"/>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883" name="pl883"/>
            <p:cNvSpPr/>
            <p:nvPr/>
          </p:nvSpPr>
          <p:spPr>
            <a:xfrm>
              <a:off x="5010973" y="1478001"/>
              <a:ext cx="1207464" cy="0"/>
            </a:xfrm>
            <a:custGeom>
              <a:avLst/>
              <a:pathLst>
                <a:path w="1207464" h="0">
                  <a:moveTo>
                    <a:pt x="0" y="0"/>
                  </a:moveTo>
                  <a:lnTo>
                    <a:pt x="241492" y="0"/>
                  </a:lnTo>
                  <a:lnTo>
                    <a:pt x="482985" y="0"/>
                  </a:lnTo>
                  <a:lnTo>
                    <a:pt x="724478" y="0"/>
                  </a:lnTo>
                  <a:lnTo>
                    <a:pt x="965971" y="0"/>
                  </a:lnTo>
                  <a:lnTo>
                    <a:pt x="1207464" y="0"/>
                  </a:lnTo>
                </a:path>
              </a:pathLst>
            </a:custGeom>
            <a:ln w="40651" cap="flat">
              <a:solidFill>
                <a:srgbClr val="BEBEBE">
                  <a:alpha val="69803"/>
                </a:srgbClr>
              </a:solidFill>
              <a:prstDash val="solid"/>
              <a:round/>
            </a:ln>
          </p:spPr>
          <p:txBody>
            <a:bodyPr/>
            <a:lstStyle/>
            <a:p/>
          </p:txBody>
        </p:sp>
        <p:sp>
          <p:nvSpPr>
            <p:cNvPr id="884" name="pl884"/>
            <p:cNvSpPr/>
            <p:nvPr/>
          </p:nvSpPr>
          <p:spPr>
            <a:xfrm>
              <a:off x="5010973" y="1522151"/>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885" name="pl885"/>
            <p:cNvSpPr/>
            <p:nvPr/>
          </p:nvSpPr>
          <p:spPr>
            <a:xfrm>
              <a:off x="5010973" y="1571820"/>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886" name="pl886"/>
            <p:cNvSpPr/>
            <p:nvPr/>
          </p:nvSpPr>
          <p:spPr>
            <a:xfrm>
              <a:off x="5010973" y="1571820"/>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887" name="pl887"/>
            <p:cNvSpPr/>
            <p:nvPr/>
          </p:nvSpPr>
          <p:spPr>
            <a:xfrm>
              <a:off x="5010973" y="1478001"/>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888" name="pl888"/>
            <p:cNvSpPr/>
            <p:nvPr/>
          </p:nvSpPr>
          <p:spPr>
            <a:xfrm>
              <a:off x="5010973" y="1433851"/>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889" name="pl889"/>
            <p:cNvSpPr/>
            <p:nvPr/>
          </p:nvSpPr>
          <p:spPr>
            <a:xfrm>
              <a:off x="5010973" y="1047540"/>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890" name="pl890"/>
            <p:cNvSpPr/>
            <p:nvPr/>
          </p:nvSpPr>
          <p:spPr>
            <a:xfrm>
              <a:off x="5010973" y="1461445"/>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891" name="pl891"/>
            <p:cNvSpPr/>
            <p:nvPr/>
          </p:nvSpPr>
          <p:spPr>
            <a:xfrm>
              <a:off x="5010973" y="1588376"/>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892" name="pl892"/>
            <p:cNvSpPr/>
            <p:nvPr/>
          </p:nvSpPr>
          <p:spPr>
            <a:xfrm>
              <a:off x="5010973" y="1527670"/>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893" name="pl893"/>
            <p:cNvSpPr/>
            <p:nvPr/>
          </p:nvSpPr>
          <p:spPr>
            <a:xfrm>
              <a:off x="5010973" y="1560782"/>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894" name="pl894"/>
            <p:cNvSpPr/>
            <p:nvPr/>
          </p:nvSpPr>
          <p:spPr>
            <a:xfrm>
              <a:off x="5010973" y="1505595"/>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895" name="pl895"/>
            <p:cNvSpPr/>
            <p:nvPr/>
          </p:nvSpPr>
          <p:spPr>
            <a:xfrm>
              <a:off x="5010973" y="1483520"/>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896" name="pl896"/>
            <p:cNvSpPr/>
            <p:nvPr/>
          </p:nvSpPr>
          <p:spPr>
            <a:xfrm>
              <a:off x="5010973" y="1522151"/>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897" name="pl897"/>
            <p:cNvSpPr/>
            <p:nvPr/>
          </p:nvSpPr>
          <p:spPr>
            <a:xfrm>
              <a:off x="5010973" y="1577338"/>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898" name="pl898"/>
            <p:cNvSpPr/>
            <p:nvPr/>
          </p:nvSpPr>
          <p:spPr>
            <a:xfrm>
              <a:off x="5010973" y="1560782"/>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899" name="pl899"/>
            <p:cNvSpPr/>
            <p:nvPr/>
          </p:nvSpPr>
          <p:spPr>
            <a:xfrm>
              <a:off x="5010973" y="1422814"/>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900" name="pl900"/>
            <p:cNvSpPr/>
            <p:nvPr/>
          </p:nvSpPr>
          <p:spPr>
            <a:xfrm>
              <a:off x="5010973" y="1527670"/>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901" name="pl901"/>
            <p:cNvSpPr/>
            <p:nvPr/>
          </p:nvSpPr>
          <p:spPr>
            <a:xfrm>
              <a:off x="5010973" y="1555263"/>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902" name="pl902"/>
            <p:cNvSpPr/>
            <p:nvPr/>
          </p:nvSpPr>
          <p:spPr>
            <a:xfrm>
              <a:off x="5010973" y="1577338"/>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903" name="pl903"/>
            <p:cNvSpPr/>
            <p:nvPr/>
          </p:nvSpPr>
          <p:spPr>
            <a:xfrm>
              <a:off x="5010973" y="149455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904" name="pl904"/>
            <p:cNvSpPr/>
            <p:nvPr/>
          </p:nvSpPr>
          <p:spPr>
            <a:xfrm>
              <a:off x="5010973" y="1533188"/>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905" name="pl905"/>
            <p:cNvSpPr/>
            <p:nvPr/>
          </p:nvSpPr>
          <p:spPr>
            <a:xfrm>
              <a:off x="5010973" y="1538707"/>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906" name="pl906"/>
            <p:cNvSpPr/>
            <p:nvPr/>
          </p:nvSpPr>
          <p:spPr>
            <a:xfrm>
              <a:off x="5010973" y="1505595"/>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907" name="pl907"/>
            <p:cNvSpPr/>
            <p:nvPr/>
          </p:nvSpPr>
          <p:spPr>
            <a:xfrm>
              <a:off x="5010973" y="1555263"/>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908" name="pl908"/>
            <p:cNvSpPr/>
            <p:nvPr/>
          </p:nvSpPr>
          <p:spPr>
            <a:xfrm>
              <a:off x="5010973" y="1566301"/>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909" name="pl909"/>
            <p:cNvSpPr/>
            <p:nvPr/>
          </p:nvSpPr>
          <p:spPr>
            <a:xfrm>
              <a:off x="5010973" y="1494557"/>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910" name="pl910"/>
            <p:cNvSpPr/>
            <p:nvPr/>
          </p:nvSpPr>
          <p:spPr>
            <a:xfrm>
              <a:off x="5010973" y="1527670"/>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911" name="pl911"/>
            <p:cNvSpPr/>
            <p:nvPr/>
          </p:nvSpPr>
          <p:spPr>
            <a:xfrm>
              <a:off x="5010973" y="1478001"/>
              <a:ext cx="1207464" cy="0"/>
            </a:xfrm>
            <a:custGeom>
              <a:avLst/>
              <a:pathLst>
                <a:path w="1207464" h="0">
                  <a:moveTo>
                    <a:pt x="0" y="0"/>
                  </a:moveTo>
                  <a:lnTo>
                    <a:pt x="241492" y="0"/>
                  </a:lnTo>
                  <a:lnTo>
                    <a:pt x="482985" y="0"/>
                  </a:lnTo>
                  <a:lnTo>
                    <a:pt x="724478" y="0"/>
                  </a:lnTo>
                  <a:lnTo>
                    <a:pt x="965971" y="0"/>
                  </a:lnTo>
                  <a:lnTo>
                    <a:pt x="1207464" y="0"/>
                  </a:lnTo>
                </a:path>
              </a:pathLst>
            </a:custGeom>
            <a:ln w="40651" cap="flat">
              <a:solidFill>
                <a:srgbClr val="000000">
                  <a:alpha val="100000"/>
                </a:srgbClr>
              </a:solidFill>
              <a:prstDash val="solid"/>
              <a:round/>
            </a:ln>
          </p:spPr>
          <p:txBody>
            <a:bodyPr/>
            <a:lstStyle/>
            <a:p/>
          </p:txBody>
        </p:sp>
        <p:sp>
          <p:nvSpPr>
            <p:cNvPr id="912" name="pl912"/>
            <p:cNvSpPr/>
            <p:nvPr/>
          </p:nvSpPr>
          <p:spPr>
            <a:xfrm>
              <a:off x="5010973" y="1478001"/>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D19300">
                  <a:alpha val="100000"/>
                </a:srgbClr>
              </a:solidFill>
              <a:prstDash val="solid"/>
              <a:round/>
            </a:ln>
          </p:spPr>
          <p:txBody>
            <a:bodyPr/>
            <a:lstStyle/>
            <a:p/>
          </p:txBody>
        </p:sp>
        <p:sp>
          <p:nvSpPr>
            <p:cNvPr id="913" name="pl913"/>
            <p:cNvSpPr/>
            <p:nvPr/>
          </p:nvSpPr>
          <p:spPr>
            <a:xfrm>
              <a:off x="4950600" y="1599413"/>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914" name="tx914"/>
            <p:cNvSpPr/>
            <p:nvPr/>
          </p:nvSpPr>
          <p:spPr>
            <a:xfrm>
              <a:off x="4950683" y="13147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915" name="tx915"/>
            <p:cNvSpPr/>
            <p:nvPr/>
          </p:nvSpPr>
          <p:spPr>
            <a:xfrm>
              <a:off x="5192176" y="13147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916" name="tx916"/>
            <p:cNvSpPr/>
            <p:nvPr/>
          </p:nvSpPr>
          <p:spPr>
            <a:xfrm>
              <a:off x="5433669" y="13147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917" name="tx917"/>
            <p:cNvSpPr/>
            <p:nvPr/>
          </p:nvSpPr>
          <p:spPr>
            <a:xfrm>
              <a:off x="5675162" y="13147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918" name="tx918"/>
            <p:cNvSpPr/>
            <p:nvPr/>
          </p:nvSpPr>
          <p:spPr>
            <a:xfrm>
              <a:off x="5916655" y="13147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919" name="tx919"/>
            <p:cNvSpPr/>
            <p:nvPr/>
          </p:nvSpPr>
          <p:spPr>
            <a:xfrm>
              <a:off x="6158148" y="13147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920" name="rc920"/>
            <p:cNvSpPr/>
            <p:nvPr/>
          </p:nvSpPr>
          <p:spPr>
            <a:xfrm>
              <a:off x="4950600" y="1918357"/>
              <a:ext cx="1328210" cy="758825"/>
            </a:xfrm>
            <a:prstGeom prst="rect">
              <a:avLst/>
            </a:prstGeom>
            <a:solidFill>
              <a:srgbClr val="EBEBEB">
                <a:alpha val="100000"/>
              </a:srgbClr>
            </a:solidFill>
          </p:spPr>
          <p:txBody>
            <a:bodyPr/>
            <a:lstStyle/>
            <a:p/>
          </p:txBody>
        </p:sp>
        <p:sp>
          <p:nvSpPr>
            <p:cNvPr id="921" name="pl921"/>
            <p:cNvSpPr/>
            <p:nvPr/>
          </p:nvSpPr>
          <p:spPr>
            <a:xfrm>
              <a:off x="4950600" y="257370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922" name="pl922"/>
            <p:cNvSpPr/>
            <p:nvPr/>
          </p:nvSpPr>
          <p:spPr>
            <a:xfrm>
              <a:off x="4950600" y="243573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923" name="pl923"/>
            <p:cNvSpPr/>
            <p:nvPr/>
          </p:nvSpPr>
          <p:spPr>
            <a:xfrm>
              <a:off x="4950600" y="229776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924" name="pl924"/>
            <p:cNvSpPr/>
            <p:nvPr/>
          </p:nvSpPr>
          <p:spPr>
            <a:xfrm>
              <a:off x="4950600" y="215980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925" name="pl925"/>
            <p:cNvSpPr/>
            <p:nvPr/>
          </p:nvSpPr>
          <p:spPr>
            <a:xfrm>
              <a:off x="4950600" y="202183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926" name="pl926"/>
            <p:cNvSpPr/>
            <p:nvPr/>
          </p:nvSpPr>
          <p:spPr>
            <a:xfrm>
              <a:off x="4950600" y="195284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927" name="pl927"/>
            <p:cNvSpPr/>
            <p:nvPr/>
          </p:nvSpPr>
          <p:spPr>
            <a:xfrm>
              <a:off x="513171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28" name="pl928"/>
            <p:cNvSpPr/>
            <p:nvPr/>
          </p:nvSpPr>
          <p:spPr>
            <a:xfrm>
              <a:off x="537321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29" name="pl929"/>
            <p:cNvSpPr/>
            <p:nvPr/>
          </p:nvSpPr>
          <p:spPr>
            <a:xfrm>
              <a:off x="561470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30" name="pl930"/>
            <p:cNvSpPr/>
            <p:nvPr/>
          </p:nvSpPr>
          <p:spPr>
            <a:xfrm>
              <a:off x="585619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31" name="pl931"/>
            <p:cNvSpPr/>
            <p:nvPr/>
          </p:nvSpPr>
          <p:spPr>
            <a:xfrm>
              <a:off x="609769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32" name="pl932"/>
            <p:cNvSpPr/>
            <p:nvPr/>
          </p:nvSpPr>
          <p:spPr>
            <a:xfrm>
              <a:off x="4950600" y="264269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933" name="pl933"/>
            <p:cNvSpPr/>
            <p:nvPr/>
          </p:nvSpPr>
          <p:spPr>
            <a:xfrm>
              <a:off x="4950600" y="250472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934" name="pl934"/>
            <p:cNvSpPr/>
            <p:nvPr/>
          </p:nvSpPr>
          <p:spPr>
            <a:xfrm>
              <a:off x="4950600" y="236675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935" name="pl935"/>
            <p:cNvSpPr/>
            <p:nvPr/>
          </p:nvSpPr>
          <p:spPr>
            <a:xfrm>
              <a:off x="4950600" y="222878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936" name="pl936"/>
            <p:cNvSpPr/>
            <p:nvPr/>
          </p:nvSpPr>
          <p:spPr>
            <a:xfrm>
              <a:off x="4950600" y="209081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937" name="pl937"/>
            <p:cNvSpPr/>
            <p:nvPr/>
          </p:nvSpPr>
          <p:spPr>
            <a:xfrm>
              <a:off x="501097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38" name="pl938"/>
            <p:cNvSpPr/>
            <p:nvPr/>
          </p:nvSpPr>
          <p:spPr>
            <a:xfrm>
              <a:off x="525246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39" name="pl939"/>
            <p:cNvSpPr/>
            <p:nvPr/>
          </p:nvSpPr>
          <p:spPr>
            <a:xfrm>
              <a:off x="549395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40" name="pl940"/>
            <p:cNvSpPr/>
            <p:nvPr/>
          </p:nvSpPr>
          <p:spPr>
            <a:xfrm>
              <a:off x="573545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41" name="pl941"/>
            <p:cNvSpPr/>
            <p:nvPr/>
          </p:nvSpPr>
          <p:spPr>
            <a:xfrm>
              <a:off x="597694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42" name="pl942"/>
            <p:cNvSpPr/>
            <p:nvPr/>
          </p:nvSpPr>
          <p:spPr>
            <a:xfrm>
              <a:off x="621843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43" name="pl943"/>
            <p:cNvSpPr/>
            <p:nvPr/>
          </p:nvSpPr>
          <p:spPr>
            <a:xfrm>
              <a:off x="5010973" y="2570947"/>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944" name="pl944"/>
            <p:cNvSpPr/>
            <p:nvPr/>
          </p:nvSpPr>
          <p:spPr>
            <a:xfrm>
              <a:off x="5010973" y="2604059"/>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40651" cap="flat">
              <a:solidFill>
                <a:srgbClr val="BEBEBE">
                  <a:alpha val="69803"/>
                </a:srgbClr>
              </a:solidFill>
              <a:prstDash val="solid"/>
              <a:round/>
            </a:ln>
          </p:spPr>
          <p:txBody>
            <a:bodyPr/>
            <a:lstStyle/>
            <a:p/>
          </p:txBody>
        </p:sp>
        <p:sp>
          <p:nvSpPr>
            <p:cNvPr id="945" name="pl945"/>
            <p:cNvSpPr/>
            <p:nvPr/>
          </p:nvSpPr>
          <p:spPr>
            <a:xfrm>
              <a:off x="5010973" y="2565428"/>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946" name="pl946"/>
            <p:cNvSpPr/>
            <p:nvPr/>
          </p:nvSpPr>
          <p:spPr>
            <a:xfrm>
              <a:off x="5010973" y="2615097"/>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947" name="pl947"/>
            <p:cNvSpPr/>
            <p:nvPr/>
          </p:nvSpPr>
          <p:spPr>
            <a:xfrm>
              <a:off x="5010973" y="2615097"/>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948" name="pl948"/>
            <p:cNvSpPr/>
            <p:nvPr/>
          </p:nvSpPr>
          <p:spPr>
            <a:xfrm>
              <a:off x="5010973" y="2521278"/>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949" name="pl949"/>
            <p:cNvSpPr/>
            <p:nvPr/>
          </p:nvSpPr>
          <p:spPr>
            <a:xfrm>
              <a:off x="5010973" y="2477128"/>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950" name="pl950"/>
            <p:cNvSpPr/>
            <p:nvPr/>
          </p:nvSpPr>
          <p:spPr>
            <a:xfrm>
              <a:off x="5010973" y="2090817"/>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951" name="pl951"/>
            <p:cNvSpPr/>
            <p:nvPr/>
          </p:nvSpPr>
          <p:spPr>
            <a:xfrm>
              <a:off x="5010973" y="2504722"/>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952" name="pl952"/>
            <p:cNvSpPr/>
            <p:nvPr/>
          </p:nvSpPr>
          <p:spPr>
            <a:xfrm>
              <a:off x="5010973" y="263165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953" name="pl953"/>
            <p:cNvSpPr/>
            <p:nvPr/>
          </p:nvSpPr>
          <p:spPr>
            <a:xfrm>
              <a:off x="5010973" y="2570947"/>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954" name="pl954"/>
            <p:cNvSpPr/>
            <p:nvPr/>
          </p:nvSpPr>
          <p:spPr>
            <a:xfrm>
              <a:off x="5010973" y="2604059"/>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955" name="pl955"/>
            <p:cNvSpPr/>
            <p:nvPr/>
          </p:nvSpPr>
          <p:spPr>
            <a:xfrm>
              <a:off x="5010973" y="2548872"/>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956" name="pl956"/>
            <p:cNvSpPr/>
            <p:nvPr/>
          </p:nvSpPr>
          <p:spPr>
            <a:xfrm>
              <a:off x="5010973" y="2526797"/>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957" name="pl957"/>
            <p:cNvSpPr/>
            <p:nvPr/>
          </p:nvSpPr>
          <p:spPr>
            <a:xfrm>
              <a:off x="5010973" y="2565428"/>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958" name="pl958"/>
            <p:cNvSpPr/>
            <p:nvPr/>
          </p:nvSpPr>
          <p:spPr>
            <a:xfrm>
              <a:off x="5010973" y="2620615"/>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959" name="pl959"/>
            <p:cNvSpPr/>
            <p:nvPr/>
          </p:nvSpPr>
          <p:spPr>
            <a:xfrm>
              <a:off x="5010973" y="2604059"/>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960" name="pl960"/>
            <p:cNvSpPr/>
            <p:nvPr/>
          </p:nvSpPr>
          <p:spPr>
            <a:xfrm>
              <a:off x="5010973" y="2466091"/>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961" name="pl961"/>
            <p:cNvSpPr/>
            <p:nvPr/>
          </p:nvSpPr>
          <p:spPr>
            <a:xfrm>
              <a:off x="5010973" y="2570947"/>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962" name="pl962"/>
            <p:cNvSpPr/>
            <p:nvPr/>
          </p:nvSpPr>
          <p:spPr>
            <a:xfrm>
              <a:off x="5010973" y="2598540"/>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963" name="pl963"/>
            <p:cNvSpPr/>
            <p:nvPr/>
          </p:nvSpPr>
          <p:spPr>
            <a:xfrm>
              <a:off x="5010973" y="2620615"/>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964" name="pl964"/>
            <p:cNvSpPr/>
            <p:nvPr/>
          </p:nvSpPr>
          <p:spPr>
            <a:xfrm>
              <a:off x="5010973" y="253783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965" name="pl965"/>
            <p:cNvSpPr/>
            <p:nvPr/>
          </p:nvSpPr>
          <p:spPr>
            <a:xfrm>
              <a:off x="5010973" y="2576465"/>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966" name="pl966"/>
            <p:cNvSpPr/>
            <p:nvPr/>
          </p:nvSpPr>
          <p:spPr>
            <a:xfrm>
              <a:off x="5010973" y="2581984"/>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967" name="pl967"/>
            <p:cNvSpPr/>
            <p:nvPr/>
          </p:nvSpPr>
          <p:spPr>
            <a:xfrm>
              <a:off x="5010973" y="2548872"/>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968" name="pl968"/>
            <p:cNvSpPr/>
            <p:nvPr/>
          </p:nvSpPr>
          <p:spPr>
            <a:xfrm>
              <a:off x="5010973" y="2598540"/>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969" name="pl969"/>
            <p:cNvSpPr/>
            <p:nvPr/>
          </p:nvSpPr>
          <p:spPr>
            <a:xfrm>
              <a:off x="5010973" y="2609578"/>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970" name="pl970"/>
            <p:cNvSpPr/>
            <p:nvPr/>
          </p:nvSpPr>
          <p:spPr>
            <a:xfrm>
              <a:off x="5010973" y="2537834"/>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971" name="pl971"/>
            <p:cNvSpPr/>
            <p:nvPr/>
          </p:nvSpPr>
          <p:spPr>
            <a:xfrm>
              <a:off x="5010973" y="2570947"/>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972" name="pl972"/>
            <p:cNvSpPr/>
            <p:nvPr/>
          </p:nvSpPr>
          <p:spPr>
            <a:xfrm>
              <a:off x="5010973" y="2604059"/>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40651" cap="flat">
              <a:solidFill>
                <a:srgbClr val="000000">
                  <a:alpha val="100000"/>
                </a:srgbClr>
              </a:solidFill>
              <a:prstDash val="solid"/>
              <a:round/>
            </a:ln>
          </p:spPr>
          <p:txBody>
            <a:bodyPr/>
            <a:lstStyle/>
            <a:p/>
          </p:txBody>
        </p:sp>
        <p:sp>
          <p:nvSpPr>
            <p:cNvPr id="973" name="pl973"/>
            <p:cNvSpPr/>
            <p:nvPr/>
          </p:nvSpPr>
          <p:spPr>
            <a:xfrm>
              <a:off x="5010973" y="2604059"/>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00BB49">
                  <a:alpha val="100000"/>
                </a:srgbClr>
              </a:solidFill>
              <a:prstDash val="solid"/>
              <a:round/>
            </a:ln>
          </p:spPr>
          <p:txBody>
            <a:bodyPr/>
            <a:lstStyle/>
            <a:p/>
          </p:txBody>
        </p:sp>
        <p:sp>
          <p:nvSpPr>
            <p:cNvPr id="974" name="pl974"/>
            <p:cNvSpPr/>
            <p:nvPr/>
          </p:nvSpPr>
          <p:spPr>
            <a:xfrm>
              <a:off x="4950600" y="2642690"/>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975" name="tx975"/>
            <p:cNvSpPr/>
            <p:nvPr/>
          </p:nvSpPr>
          <p:spPr>
            <a:xfrm>
              <a:off x="4980828" y="247389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76" name="tx976"/>
            <p:cNvSpPr/>
            <p:nvPr/>
          </p:nvSpPr>
          <p:spPr>
            <a:xfrm>
              <a:off x="5222321" y="245187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77" name="tx977"/>
            <p:cNvSpPr/>
            <p:nvPr/>
          </p:nvSpPr>
          <p:spPr>
            <a:xfrm>
              <a:off x="5463814" y="246148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78" name="tx978"/>
            <p:cNvSpPr/>
            <p:nvPr/>
          </p:nvSpPr>
          <p:spPr>
            <a:xfrm>
              <a:off x="5705307" y="2478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79" name="tx979"/>
            <p:cNvSpPr/>
            <p:nvPr/>
          </p:nvSpPr>
          <p:spPr>
            <a:xfrm>
              <a:off x="5946800" y="2442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80" name="tx980"/>
            <p:cNvSpPr/>
            <p:nvPr/>
          </p:nvSpPr>
          <p:spPr>
            <a:xfrm>
              <a:off x="6188292" y="2478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81" name="rc981"/>
            <p:cNvSpPr/>
            <p:nvPr/>
          </p:nvSpPr>
          <p:spPr>
            <a:xfrm>
              <a:off x="4950600" y="2961634"/>
              <a:ext cx="1328210" cy="758825"/>
            </a:xfrm>
            <a:prstGeom prst="rect">
              <a:avLst/>
            </a:prstGeom>
            <a:solidFill>
              <a:srgbClr val="EBEBEB">
                <a:alpha val="100000"/>
              </a:srgbClr>
            </a:solidFill>
          </p:spPr>
          <p:txBody>
            <a:bodyPr/>
            <a:lstStyle/>
            <a:p/>
          </p:txBody>
        </p:sp>
        <p:sp>
          <p:nvSpPr>
            <p:cNvPr id="982" name="pl982"/>
            <p:cNvSpPr/>
            <p:nvPr/>
          </p:nvSpPr>
          <p:spPr>
            <a:xfrm>
              <a:off x="4950600" y="361698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983" name="pl983"/>
            <p:cNvSpPr/>
            <p:nvPr/>
          </p:nvSpPr>
          <p:spPr>
            <a:xfrm>
              <a:off x="4950600" y="347901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984" name="pl984"/>
            <p:cNvSpPr/>
            <p:nvPr/>
          </p:nvSpPr>
          <p:spPr>
            <a:xfrm>
              <a:off x="4950600" y="334104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985" name="pl985"/>
            <p:cNvSpPr/>
            <p:nvPr/>
          </p:nvSpPr>
          <p:spPr>
            <a:xfrm>
              <a:off x="4950600" y="320307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986" name="pl986"/>
            <p:cNvSpPr/>
            <p:nvPr/>
          </p:nvSpPr>
          <p:spPr>
            <a:xfrm>
              <a:off x="4950600" y="306511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987" name="pl987"/>
            <p:cNvSpPr/>
            <p:nvPr/>
          </p:nvSpPr>
          <p:spPr>
            <a:xfrm>
              <a:off x="4950600" y="299612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988" name="pl988"/>
            <p:cNvSpPr/>
            <p:nvPr/>
          </p:nvSpPr>
          <p:spPr>
            <a:xfrm>
              <a:off x="513171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89" name="pl989"/>
            <p:cNvSpPr/>
            <p:nvPr/>
          </p:nvSpPr>
          <p:spPr>
            <a:xfrm>
              <a:off x="537321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90" name="pl990"/>
            <p:cNvSpPr/>
            <p:nvPr/>
          </p:nvSpPr>
          <p:spPr>
            <a:xfrm>
              <a:off x="561470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91" name="pl991"/>
            <p:cNvSpPr/>
            <p:nvPr/>
          </p:nvSpPr>
          <p:spPr>
            <a:xfrm>
              <a:off x="585619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92" name="pl992"/>
            <p:cNvSpPr/>
            <p:nvPr/>
          </p:nvSpPr>
          <p:spPr>
            <a:xfrm>
              <a:off x="609769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93" name="pl993"/>
            <p:cNvSpPr/>
            <p:nvPr/>
          </p:nvSpPr>
          <p:spPr>
            <a:xfrm>
              <a:off x="4950600" y="368596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994" name="pl994"/>
            <p:cNvSpPr/>
            <p:nvPr/>
          </p:nvSpPr>
          <p:spPr>
            <a:xfrm>
              <a:off x="4950600" y="354799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995" name="pl995"/>
            <p:cNvSpPr/>
            <p:nvPr/>
          </p:nvSpPr>
          <p:spPr>
            <a:xfrm>
              <a:off x="4950600" y="341003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996" name="pl996"/>
            <p:cNvSpPr/>
            <p:nvPr/>
          </p:nvSpPr>
          <p:spPr>
            <a:xfrm>
              <a:off x="4950600" y="327206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997" name="pl997"/>
            <p:cNvSpPr/>
            <p:nvPr/>
          </p:nvSpPr>
          <p:spPr>
            <a:xfrm>
              <a:off x="4950600" y="313409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998" name="pl998"/>
            <p:cNvSpPr/>
            <p:nvPr/>
          </p:nvSpPr>
          <p:spPr>
            <a:xfrm>
              <a:off x="501097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99" name="pl999"/>
            <p:cNvSpPr/>
            <p:nvPr/>
          </p:nvSpPr>
          <p:spPr>
            <a:xfrm>
              <a:off x="525246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00" name="pl1000"/>
            <p:cNvSpPr/>
            <p:nvPr/>
          </p:nvSpPr>
          <p:spPr>
            <a:xfrm>
              <a:off x="549395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01" name="pl1001"/>
            <p:cNvSpPr/>
            <p:nvPr/>
          </p:nvSpPr>
          <p:spPr>
            <a:xfrm>
              <a:off x="573545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02" name="pl1002"/>
            <p:cNvSpPr/>
            <p:nvPr/>
          </p:nvSpPr>
          <p:spPr>
            <a:xfrm>
              <a:off x="597694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03" name="pl1003"/>
            <p:cNvSpPr/>
            <p:nvPr/>
          </p:nvSpPr>
          <p:spPr>
            <a:xfrm>
              <a:off x="621843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04" name="pl1004"/>
            <p:cNvSpPr/>
            <p:nvPr/>
          </p:nvSpPr>
          <p:spPr>
            <a:xfrm>
              <a:off x="5010973" y="3614224"/>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1005" name="pl1005"/>
            <p:cNvSpPr/>
            <p:nvPr/>
          </p:nvSpPr>
          <p:spPr>
            <a:xfrm>
              <a:off x="5010973" y="3509368"/>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40651" cap="flat">
              <a:solidFill>
                <a:srgbClr val="BEBEBE">
                  <a:alpha val="69803"/>
                </a:srgbClr>
              </a:solidFill>
              <a:prstDash val="solid"/>
              <a:round/>
            </a:ln>
          </p:spPr>
          <p:txBody>
            <a:bodyPr/>
            <a:lstStyle/>
            <a:p/>
          </p:txBody>
        </p:sp>
        <p:sp>
          <p:nvSpPr>
            <p:cNvPr id="1006" name="pl1006"/>
            <p:cNvSpPr/>
            <p:nvPr/>
          </p:nvSpPr>
          <p:spPr>
            <a:xfrm>
              <a:off x="5010973" y="3608705"/>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1007" name="pl1007"/>
            <p:cNvSpPr/>
            <p:nvPr/>
          </p:nvSpPr>
          <p:spPr>
            <a:xfrm>
              <a:off x="5010973" y="3658373"/>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008" name="pl1008"/>
            <p:cNvSpPr/>
            <p:nvPr/>
          </p:nvSpPr>
          <p:spPr>
            <a:xfrm>
              <a:off x="5010973" y="3658373"/>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1009" name="pl1009"/>
            <p:cNvSpPr/>
            <p:nvPr/>
          </p:nvSpPr>
          <p:spPr>
            <a:xfrm>
              <a:off x="5010973" y="3564555"/>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010" name="pl1010"/>
            <p:cNvSpPr/>
            <p:nvPr/>
          </p:nvSpPr>
          <p:spPr>
            <a:xfrm>
              <a:off x="5010973" y="3520405"/>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1011" name="pl1011"/>
            <p:cNvSpPr/>
            <p:nvPr/>
          </p:nvSpPr>
          <p:spPr>
            <a:xfrm>
              <a:off x="5010973" y="3134094"/>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012" name="pl1012"/>
            <p:cNvSpPr/>
            <p:nvPr/>
          </p:nvSpPr>
          <p:spPr>
            <a:xfrm>
              <a:off x="5010973" y="3547999"/>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1013" name="pl1013"/>
            <p:cNvSpPr/>
            <p:nvPr/>
          </p:nvSpPr>
          <p:spPr>
            <a:xfrm>
              <a:off x="5010973" y="367493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014" name="pl1014"/>
            <p:cNvSpPr/>
            <p:nvPr/>
          </p:nvSpPr>
          <p:spPr>
            <a:xfrm>
              <a:off x="5010973" y="3614224"/>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1015" name="pl1015"/>
            <p:cNvSpPr/>
            <p:nvPr/>
          </p:nvSpPr>
          <p:spPr>
            <a:xfrm>
              <a:off x="5010973" y="3647336"/>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1016" name="pl1016"/>
            <p:cNvSpPr/>
            <p:nvPr/>
          </p:nvSpPr>
          <p:spPr>
            <a:xfrm>
              <a:off x="5010973" y="3592149"/>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1017" name="pl1017"/>
            <p:cNvSpPr/>
            <p:nvPr/>
          </p:nvSpPr>
          <p:spPr>
            <a:xfrm>
              <a:off x="5010973" y="3570074"/>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1018" name="pl1018"/>
            <p:cNvSpPr/>
            <p:nvPr/>
          </p:nvSpPr>
          <p:spPr>
            <a:xfrm>
              <a:off x="5010973" y="3608705"/>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1019" name="pl1019"/>
            <p:cNvSpPr/>
            <p:nvPr/>
          </p:nvSpPr>
          <p:spPr>
            <a:xfrm>
              <a:off x="5010973" y="3663892"/>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020" name="pl1020"/>
            <p:cNvSpPr/>
            <p:nvPr/>
          </p:nvSpPr>
          <p:spPr>
            <a:xfrm>
              <a:off x="5010973" y="3647336"/>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1021" name="pl1021"/>
            <p:cNvSpPr/>
            <p:nvPr/>
          </p:nvSpPr>
          <p:spPr>
            <a:xfrm>
              <a:off x="5010973" y="3509368"/>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1022" name="pl1022"/>
            <p:cNvSpPr/>
            <p:nvPr/>
          </p:nvSpPr>
          <p:spPr>
            <a:xfrm>
              <a:off x="5010973" y="3614224"/>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1023" name="pl1023"/>
            <p:cNvSpPr/>
            <p:nvPr/>
          </p:nvSpPr>
          <p:spPr>
            <a:xfrm>
              <a:off x="5010973" y="3641817"/>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1024" name="pl1024"/>
            <p:cNvSpPr/>
            <p:nvPr/>
          </p:nvSpPr>
          <p:spPr>
            <a:xfrm>
              <a:off x="5010973" y="3663892"/>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1025" name="pl1025"/>
            <p:cNvSpPr/>
            <p:nvPr/>
          </p:nvSpPr>
          <p:spPr>
            <a:xfrm>
              <a:off x="5010973" y="3581111"/>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026" name="pl1026"/>
            <p:cNvSpPr/>
            <p:nvPr/>
          </p:nvSpPr>
          <p:spPr>
            <a:xfrm>
              <a:off x="5010973" y="3619742"/>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1027" name="pl1027"/>
            <p:cNvSpPr/>
            <p:nvPr/>
          </p:nvSpPr>
          <p:spPr>
            <a:xfrm>
              <a:off x="5010973" y="3625261"/>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1028" name="pl1028"/>
            <p:cNvSpPr/>
            <p:nvPr/>
          </p:nvSpPr>
          <p:spPr>
            <a:xfrm>
              <a:off x="5010973" y="3592149"/>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1029" name="pl1029"/>
            <p:cNvSpPr/>
            <p:nvPr/>
          </p:nvSpPr>
          <p:spPr>
            <a:xfrm>
              <a:off x="5010973" y="3641817"/>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030" name="pl1030"/>
            <p:cNvSpPr/>
            <p:nvPr/>
          </p:nvSpPr>
          <p:spPr>
            <a:xfrm>
              <a:off x="5010973" y="3652855"/>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1031" name="pl1031"/>
            <p:cNvSpPr/>
            <p:nvPr/>
          </p:nvSpPr>
          <p:spPr>
            <a:xfrm>
              <a:off x="5010973" y="3581111"/>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1032" name="pl1032"/>
            <p:cNvSpPr/>
            <p:nvPr/>
          </p:nvSpPr>
          <p:spPr>
            <a:xfrm>
              <a:off x="5010973" y="3614224"/>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1033" name="pl1033"/>
            <p:cNvSpPr/>
            <p:nvPr/>
          </p:nvSpPr>
          <p:spPr>
            <a:xfrm>
              <a:off x="5010973" y="3509368"/>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40651" cap="flat">
              <a:solidFill>
                <a:srgbClr val="000000">
                  <a:alpha val="100000"/>
                </a:srgbClr>
              </a:solidFill>
              <a:prstDash val="solid"/>
              <a:round/>
            </a:ln>
          </p:spPr>
          <p:txBody>
            <a:bodyPr/>
            <a:lstStyle/>
            <a:p/>
          </p:txBody>
        </p:sp>
        <p:sp>
          <p:nvSpPr>
            <p:cNvPr id="1034" name="pl1034"/>
            <p:cNvSpPr/>
            <p:nvPr/>
          </p:nvSpPr>
          <p:spPr>
            <a:xfrm>
              <a:off x="5010973" y="3509368"/>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00B5ED">
                  <a:alpha val="100000"/>
                </a:srgbClr>
              </a:solidFill>
              <a:prstDash val="solid"/>
              <a:round/>
            </a:ln>
          </p:spPr>
          <p:txBody>
            <a:bodyPr/>
            <a:lstStyle/>
            <a:p/>
          </p:txBody>
        </p:sp>
        <p:sp>
          <p:nvSpPr>
            <p:cNvPr id="1035" name="pl1035"/>
            <p:cNvSpPr/>
            <p:nvPr/>
          </p:nvSpPr>
          <p:spPr>
            <a:xfrm>
              <a:off x="4950600" y="3685967"/>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036" name="tx1036"/>
            <p:cNvSpPr/>
            <p:nvPr/>
          </p:nvSpPr>
          <p:spPr>
            <a:xfrm>
              <a:off x="6158148" y="34012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037" name="tx1037"/>
            <p:cNvSpPr/>
            <p:nvPr/>
          </p:nvSpPr>
          <p:spPr>
            <a:xfrm>
              <a:off x="4980828" y="34882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038" name="tx1038"/>
            <p:cNvSpPr/>
            <p:nvPr/>
          </p:nvSpPr>
          <p:spPr>
            <a:xfrm>
              <a:off x="5222321" y="34882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039" name="tx1039"/>
            <p:cNvSpPr/>
            <p:nvPr/>
          </p:nvSpPr>
          <p:spPr>
            <a:xfrm>
              <a:off x="5433669" y="34454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040" name="tx1040"/>
            <p:cNvSpPr/>
            <p:nvPr/>
          </p:nvSpPr>
          <p:spPr>
            <a:xfrm>
              <a:off x="5675162" y="3377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041" name="tx1041"/>
            <p:cNvSpPr/>
            <p:nvPr/>
          </p:nvSpPr>
          <p:spPr>
            <a:xfrm>
              <a:off x="5916655" y="33447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042" name="rc1042"/>
            <p:cNvSpPr/>
            <p:nvPr/>
          </p:nvSpPr>
          <p:spPr>
            <a:xfrm>
              <a:off x="4950600" y="4004911"/>
              <a:ext cx="1328210" cy="758825"/>
            </a:xfrm>
            <a:prstGeom prst="rect">
              <a:avLst/>
            </a:prstGeom>
            <a:solidFill>
              <a:srgbClr val="EBEBEB">
                <a:alpha val="100000"/>
              </a:srgbClr>
            </a:solidFill>
          </p:spPr>
          <p:txBody>
            <a:bodyPr/>
            <a:lstStyle/>
            <a:p/>
          </p:txBody>
        </p:sp>
        <p:sp>
          <p:nvSpPr>
            <p:cNvPr id="1043" name="pl1043"/>
            <p:cNvSpPr/>
            <p:nvPr/>
          </p:nvSpPr>
          <p:spPr>
            <a:xfrm>
              <a:off x="4950600" y="466026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044" name="pl1044"/>
            <p:cNvSpPr/>
            <p:nvPr/>
          </p:nvSpPr>
          <p:spPr>
            <a:xfrm>
              <a:off x="4950600" y="452229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045" name="pl1045"/>
            <p:cNvSpPr/>
            <p:nvPr/>
          </p:nvSpPr>
          <p:spPr>
            <a:xfrm>
              <a:off x="4950600" y="438432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046" name="pl1046"/>
            <p:cNvSpPr/>
            <p:nvPr/>
          </p:nvSpPr>
          <p:spPr>
            <a:xfrm>
              <a:off x="4950600" y="424635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047" name="pl1047"/>
            <p:cNvSpPr/>
            <p:nvPr/>
          </p:nvSpPr>
          <p:spPr>
            <a:xfrm>
              <a:off x="4950600" y="4108387"/>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048" name="pl1048"/>
            <p:cNvSpPr/>
            <p:nvPr/>
          </p:nvSpPr>
          <p:spPr>
            <a:xfrm>
              <a:off x="4950600" y="403940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049" name="pl1049"/>
            <p:cNvSpPr/>
            <p:nvPr/>
          </p:nvSpPr>
          <p:spPr>
            <a:xfrm>
              <a:off x="513171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50" name="pl1050"/>
            <p:cNvSpPr/>
            <p:nvPr/>
          </p:nvSpPr>
          <p:spPr>
            <a:xfrm>
              <a:off x="537321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51" name="pl1051"/>
            <p:cNvSpPr/>
            <p:nvPr/>
          </p:nvSpPr>
          <p:spPr>
            <a:xfrm>
              <a:off x="561470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52" name="pl1052"/>
            <p:cNvSpPr/>
            <p:nvPr/>
          </p:nvSpPr>
          <p:spPr>
            <a:xfrm>
              <a:off x="585619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53" name="pl1053"/>
            <p:cNvSpPr/>
            <p:nvPr/>
          </p:nvSpPr>
          <p:spPr>
            <a:xfrm>
              <a:off x="609769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54" name="pl1054"/>
            <p:cNvSpPr/>
            <p:nvPr/>
          </p:nvSpPr>
          <p:spPr>
            <a:xfrm>
              <a:off x="4950600" y="472924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055" name="pl1055"/>
            <p:cNvSpPr/>
            <p:nvPr/>
          </p:nvSpPr>
          <p:spPr>
            <a:xfrm>
              <a:off x="4950600" y="4591276"/>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056" name="pl1056"/>
            <p:cNvSpPr/>
            <p:nvPr/>
          </p:nvSpPr>
          <p:spPr>
            <a:xfrm>
              <a:off x="4950600" y="44533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057" name="pl1057"/>
            <p:cNvSpPr/>
            <p:nvPr/>
          </p:nvSpPr>
          <p:spPr>
            <a:xfrm>
              <a:off x="4950600" y="431533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058" name="pl1058"/>
            <p:cNvSpPr/>
            <p:nvPr/>
          </p:nvSpPr>
          <p:spPr>
            <a:xfrm>
              <a:off x="4950600" y="417737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059" name="pl1059"/>
            <p:cNvSpPr/>
            <p:nvPr/>
          </p:nvSpPr>
          <p:spPr>
            <a:xfrm>
              <a:off x="501097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60" name="pl1060"/>
            <p:cNvSpPr/>
            <p:nvPr/>
          </p:nvSpPr>
          <p:spPr>
            <a:xfrm>
              <a:off x="525246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61" name="pl1061"/>
            <p:cNvSpPr/>
            <p:nvPr/>
          </p:nvSpPr>
          <p:spPr>
            <a:xfrm>
              <a:off x="549395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62" name="pl1062"/>
            <p:cNvSpPr/>
            <p:nvPr/>
          </p:nvSpPr>
          <p:spPr>
            <a:xfrm>
              <a:off x="573545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63" name="pl1063"/>
            <p:cNvSpPr/>
            <p:nvPr/>
          </p:nvSpPr>
          <p:spPr>
            <a:xfrm>
              <a:off x="597694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64" name="pl1064"/>
            <p:cNvSpPr/>
            <p:nvPr/>
          </p:nvSpPr>
          <p:spPr>
            <a:xfrm>
              <a:off x="621843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65" name="pl1065"/>
            <p:cNvSpPr/>
            <p:nvPr/>
          </p:nvSpPr>
          <p:spPr>
            <a:xfrm>
              <a:off x="5010973" y="4657501"/>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1066" name="pl1066"/>
            <p:cNvSpPr/>
            <p:nvPr/>
          </p:nvSpPr>
          <p:spPr>
            <a:xfrm>
              <a:off x="5010973" y="4668538"/>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40651" cap="flat">
              <a:solidFill>
                <a:srgbClr val="BEBEBE">
                  <a:alpha val="69803"/>
                </a:srgbClr>
              </a:solidFill>
              <a:prstDash val="solid"/>
              <a:round/>
            </a:ln>
          </p:spPr>
          <p:txBody>
            <a:bodyPr/>
            <a:lstStyle/>
            <a:p/>
          </p:txBody>
        </p:sp>
        <p:sp>
          <p:nvSpPr>
            <p:cNvPr id="1067" name="pl1067"/>
            <p:cNvSpPr/>
            <p:nvPr/>
          </p:nvSpPr>
          <p:spPr>
            <a:xfrm>
              <a:off x="5010973" y="4651982"/>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1068" name="pl1068"/>
            <p:cNvSpPr/>
            <p:nvPr/>
          </p:nvSpPr>
          <p:spPr>
            <a:xfrm>
              <a:off x="5010973" y="4701650"/>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069" name="pl1069"/>
            <p:cNvSpPr/>
            <p:nvPr/>
          </p:nvSpPr>
          <p:spPr>
            <a:xfrm>
              <a:off x="5010973" y="4701650"/>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1070" name="pl1070"/>
            <p:cNvSpPr/>
            <p:nvPr/>
          </p:nvSpPr>
          <p:spPr>
            <a:xfrm>
              <a:off x="5010973" y="4607832"/>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071" name="pl1071"/>
            <p:cNvSpPr/>
            <p:nvPr/>
          </p:nvSpPr>
          <p:spPr>
            <a:xfrm>
              <a:off x="5010973" y="4563682"/>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1072" name="pl1072"/>
            <p:cNvSpPr/>
            <p:nvPr/>
          </p:nvSpPr>
          <p:spPr>
            <a:xfrm>
              <a:off x="5010973" y="4177371"/>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073" name="pl1073"/>
            <p:cNvSpPr/>
            <p:nvPr/>
          </p:nvSpPr>
          <p:spPr>
            <a:xfrm>
              <a:off x="5010973" y="4591276"/>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1074" name="pl1074"/>
            <p:cNvSpPr/>
            <p:nvPr/>
          </p:nvSpPr>
          <p:spPr>
            <a:xfrm>
              <a:off x="5010973" y="471820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075" name="pl1075"/>
            <p:cNvSpPr/>
            <p:nvPr/>
          </p:nvSpPr>
          <p:spPr>
            <a:xfrm>
              <a:off x="5010973" y="4657501"/>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1076" name="pl1076"/>
            <p:cNvSpPr/>
            <p:nvPr/>
          </p:nvSpPr>
          <p:spPr>
            <a:xfrm>
              <a:off x="5010973" y="4690613"/>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1077" name="pl1077"/>
            <p:cNvSpPr/>
            <p:nvPr/>
          </p:nvSpPr>
          <p:spPr>
            <a:xfrm>
              <a:off x="5010973" y="4635426"/>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1078" name="pl1078"/>
            <p:cNvSpPr/>
            <p:nvPr/>
          </p:nvSpPr>
          <p:spPr>
            <a:xfrm>
              <a:off x="5010973" y="4613351"/>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1079" name="pl1079"/>
            <p:cNvSpPr/>
            <p:nvPr/>
          </p:nvSpPr>
          <p:spPr>
            <a:xfrm>
              <a:off x="5010973" y="4651982"/>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1080" name="pl1080"/>
            <p:cNvSpPr/>
            <p:nvPr/>
          </p:nvSpPr>
          <p:spPr>
            <a:xfrm>
              <a:off x="5010973" y="4707169"/>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081" name="pl1081"/>
            <p:cNvSpPr/>
            <p:nvPr/>
          </p:nvSpPr>
          <p:spPr>
            <a:xfrm>
              <a:off x="5010973" y="4690613"/>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1082" name="pl1082"/>
            <p:cNvSpPr/>
            <p:nvPr/>
          </p:nvSpPr>
          <p:spPr>
            <a:xfrm>
              <a:off x="5010973" y="4552645"/>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1083" name="pl1083"/>
            <p:cNvSpPr/>
            <p:nvPr/>
          </p:nvSpPr>
          <p:spPr>
            <a:xfrm>
              <a:off x="5010973" y="4657501"/>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1084" name="pl1084"/>
            <p:cNvSpPr/>
            <p:nvPr/>
          </p:nvSpPr>
          <p:spPr>
            <a:xfrm>
              <a:off x="5010973" y="4685094"/>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1085" name="pl1085"/>
            <p:cNvSpPr/>
            <p:nvPr/>
          </p:nvSpPr>
          <p:spPr>
            <a:xfrm>
              <a:off x="5010973" y="4707169"/>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1086" name="pl1086"/>
            <p:cNvSpPr/>
            <p:nvPr/>
          </p:nvSpPr>
          <p:spPr>
            <a:xfrm>
              <a:off x="5010973" y="4624388"/>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087" name="pl1087"/>
            <p:cNvSpPr/>
            <p:nvPr/>
          </p:nvSpPr>
          <p:spPr>
            <a:xfrm>
              <a:off x="5010973" y="4663019"/>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1088" name="pl1088"/>
            <p:cNvSpPr/>
            <p:nvPr/>
          </p:nvSpPr>
          <p:spPr>
            <a:xfrm>
              <a:off x="5010973" y="4668538"/>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1089" name="pl1089"/>
            <p:cNvSpPr/>
            <p:nvPr/>
          </p:nvSpPr>
          <p:spPr>
            <a:xfrm>
              <a:off x="5010973" y="4635426"/>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1090" name="pl1090"/>
            <p:cNvSpPr/>
            <p:nvPr/>
          </p:nvSpPr>
          <p:spPr>
            <a:xfrm>
              <a:off x="5010973" y="4685094"/>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091" name="pl1091"/>
            <p:cNvSpPr/>
            <p:nvPr/>
          </p:nvSpPr>
          <p:spPr>
            <a:xfrm>
              <a:off x="5010973" y="4696132"/>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1092" name="pl1092"/>
            <p:cNvSpPr/>
            <p:nvPr/>
          </p:nvSpPr>
          <p:spPr>
            <a:xfrm>
              <a:off x="5010973" y="4624388"/>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1093" name="pl1093"/>
            <p:cNvSpPr/>
            <p:nvPr/>
          </p:nvSpPr>
          <p:spPr>
            <a:xfrm>
              <a:off x="5010973" y="4657501"/>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1094" name="pl1094"/>
            <p:cNvSpPr/>
            <p:nvPr/>
          </p:nvSpPr>
          <p:spPr>
            <a:xfrm>
              <a:off x="5010973" y="4668538"/>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40651" cap="flat">
              <a:solidFill>
                <a:srgbClr val="000000">
                  <a:alpha val="100000"/>
                </a:srgbClr>
              </a:solidFill>
              <a:prstDash val="solid"/>
              <a:round/>
            </a:ln>
          </p:spPr>
          <p:txBody>
            <a:bodyPr/>
            <a:lstStyle/>
            <a:p/>
          </p:txBody>
        </p:sp>
        <p:sp>
          <p:nvSpPr>
            <p:cNvPr id="1095" name="pl1095"/>
            <p:cNvSpPr/>
            <p:nvPr/>
          </p:nvSpPr>
          <p:spPr>
            <a:xfrm>
              <a:off x="5010973" y="4668538"/>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EB69F0">
                  <a:alpha val="100000"/>
                </a:srgbClr>
              </a:solidFill>
              <a:prstDash val="solid"/>
              <a:round/>
            </a:ln>
          </p:spPr>
          <p:txBody>
            <a:bodyPr/>
            <a:lstStyle/>
            <a:p/>
          </p:txBody>
        </p:sp>
        <p:sp>
          <p:nvSpPr>
            <p:cNvPr id="1096" name="pl1096"/>
            <p:cNvSpPr/>
            <p:nvPr/>
          </p:nvSpPr>
          <p:spPr>
            <a:xfrm>
              <a:off x="4950600" y="4729244"/>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097" name="tx1097"/>
            <p:cNvSpPr/>
            <p:nvPr/>
          </p:nvSpPr>
          <p:spPr>
            <a:xfrm>
              <a:off x="5463814" y="45204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098" name="tx1098"/>
            <p:cNvSpPr/>
            <p:nvPr/>
          </p:nvSpPr>
          <p:spPr>
            <a:xfrm>
              <a:off x="5675162" y="45094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099" name="tx1099"/>
            <p:cNvSpPr/>
            <p:nvPr/>
          </p:nvSpPr>
          <p:spPr>
            <a:xfrm>
              <a:off x="5946800" y="45149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100" name="tx1100"/>
            <p:cNvSpPr/>
            <p:nvPr/>
          </p:nvSpPr>
          <p:spPr>
            <a:xfrm>
              <a:off x="6158148" y="45052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01" name="tx1101"/>
            <p:cNvSpPr/>
            <p:nvPr/>
          </p:nvSpPr>
          <p:spPr>
            <a:xfrm>
              <a:off x="4980828" y="45315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102" name="tx1102"/>
            <p:cNvSpPr/>
            <p:nvPr/>
          </p:nvSpPr>
          <p:spPr>
            <a:xfrm>
              <a:off x="5222321" y="45315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103" name="rc1103"/>
            <p:cNvSpPr/>
            <p:nvPr/>
          </p:nvSpPr>
          <p:spPr>
            <a:xfrm>
              <a:off x="6348400" y="875080"/>
              <a:ext cx="1328210" cy="758825"/>
            </a:xfrm>
            <a:prstGeom prst="rect">
              <a:avLst/>
            </a:prstGeom>
            <a:solidFill>
              <a:srgbClr val="EBEBEB">
                <a:alpha val="100000"/>
              </a:srgbClr>
            </a:solidFill>
          </p:spPr>
          <p:txBody>
            <a:bodyPr/>
            <a:lstStyle/>
            <a:p/>
          </p:txBody>
        </p:sp>
        <p:sp>
          <p:nvSpPr>
            <p:cNvPr id="1104" name="pl1104"/>
            <p:cNvSpPr/>
            <p:nvPr/>
          </p:nvSpPr>
          <p:spPr>
            <a:xfrm>
              <a:off x="6348400" y="153042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05" name="pl1105"/>
            <p:cNvSpPr/>
            <p:nvPr/>
          </p:nvSpPr>
          <p:spPr>
            <a:xfrm>
              <a:off x="6348400" y="139246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06" name="pl1106"/>
            <p:cNvSpPr/>
            <p:nvPr/>
          </p:nvSpPr>
          <p:spPr>
            <a:xfrm>
              <a:off x="6348400" y="125449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07" name="pl1107"/>
            <p:cNvSpPr/>
            <p:nvPr/>
          </p:nvSpPr>
          <p:spPr>
            <a:xfrm>
              <a:off x="6348400" y="1116524"/>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08" name="pl1108"/>
            <p:cNvSpPr/>
            <p:nvPr/>
          </p:nvSpPr>
          <p:spPr>
            <a:xfrm>
              <a:off x="6348400" y="97855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09" name="pl1109"/>
            <p:cNvSpPr/>
            <p:nvPr/>
          </p:nvSpPr>
          <p:spPr>
            <a:xfrm>
              <a:off x="6348400" y="90957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10" name="pl1110"/>
            <p:cNvSpPr/>
            <p:nvPr/>
          </p:nvSpPr>
          <p:spPr>
            <a:xfrm>
              <a:off x="652951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11" name="pl1111"/>
            <p:cNvSpPr/>
            <p:nvPr/>
          </p:nvSpPr>
          <p:spPr>
            <a:xfrm>
              <a:off x="677101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12" name="pl1112"/>
            <p:cNvSpPr/>
            <p:nvPr/>
          </p:nvSpPr>
          <p:spPr>
            <a:xfrm>
              <a:off x="701250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13" name="pl1113"/>
            <p:cNvSpPr/>
            <p:nvPr/>
          </p:nvSpPr>
          <p:spPr>
            <a:xfrm>
              <a:off x="725399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14" name="pl1114"/>
            <p:cNvSpPr/>
            <p:nvPr/>
          </p:nvSpPr>
          <p:spPr>
            <a:xfrm>
              <a:off x="749549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15" name="pl1115"/>
            <p:cNvSpPr/>
            <p:nvPr/>
          </p:nvSpPr>
          <p:spPr>
            <a:xfrm>
              <a:off x="6348400" y="1599413"/>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116" name="pl1116"/>
            <p:cNvSpPr/>
            <p:nvPr/>
          </p:nvSpPr>
          <p:spPr>
            <a:xfrm>
              <a:off x="6348400" y="146144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117" name="pl1117"/>
            <p:cNvSpPr/>
            <p:nvPr/>
          </p:nvSpPr>
          <p:spPr>
            <a:xfrm>
              <a:off x="6348400" y="132347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118" name="pl1118"/>
            <p:cNvSpPr/>
            <p:nvPr/>
          </p:nvSpPr>
          <p:spPr>
            <a:xfrm>
              <a:off x="6348400" y="11855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119" name="pl1119"/>
            <p:cNvSpPr/>
            <p:nvPr/>
          </p:nvSpPr>
          <p:spPr>
            <a:xfrm>
              <a:off x="6348400" y="104754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120" name="pl1120"/>
            <p:cNvSpPr/>
            <p:nvPr/>
          </p:nvSpPr>
          <p:spPr>
            <a:xfrm>
              <a:off x="640877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21" name="pl1121"/>
            <p:cNvSpPr/>
            <p:nvPr/>
          </p:nvSpPr>
          <p:spPr>
            <a:xfrm>
              <a:off x="665026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22" name="pl1122"/>
            <p:cNvSpPr/>
            <p:nvPr/>
          </p:nvSpPr>
          <p:spPr>
            <a:xfrm>
              <a:off x="689175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23" name="pl1123"/>
            <p:cNvSpPr/>
            <p:nvPr/>
          </p:nvSpPr>
          <p:spPr>
            <a:xfrm>
              <a:off x="713325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24" name="pl1124"/>
            <p:cNvSpPr/>
            <p:nvPr/>
          </p:nvSpPr>
          <p:spPr>
            <a:xfrm>
              <a:off x="737474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25" name="pl1125"/>
            <p:cNvSpPr/>
            <p:nvPr/>
          </p:nvSpPr>
          <p:spPr>
            <a:xfrm>
              <a:off x="761623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26" name="pl1126"/>
            <p:cNvSpPr/>
            <p:nvPr/>
          </p:nvSpPr>
          <p:spPr>
            <a:xfrm>
              <a:off x="6408773" y="1527670"/>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1127" name="pl1127"/>
            <p:cNvSpPr/>
            <p:nvPr/>
          </p:nvSpPr>
          <p:spPr>
            <a:xfrm>
              <a:off x="6408773" y="1433851"/>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40651" cap="flat">
              <a:solidFill>
                <a:srgbClr val="BEBEBE">
                  <a:alpha val="69803"/>
                </a:srgbClr>
              </a:solidFill>
              <a:prstDash val="solid"/>
              <a:round/>
            </a:ln>
          </p:spPr>
          <p:txBody>
            <a:bodyPr/>
            <a:lstStyle/>
            <a:p/>
          </p:txBody>
        </p:sp>
        <p:sp>
          <p:nvSpPr>
            <p:cNvPr id="1128" name="pl1128"/>
            <p:cNvSpPr/>
            <p:nvPr/>
          </p:nvSpPr>
          <p:spPr>
            <a:xfrm>
              <a:off x="6408773" y="1522151"/>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1129" name="pl1129"/>
            <p:cNvSpPr/>
            <p:nvPr/>
          </p:nvSpPr>
          <p:spPr>
            <a:xfrm>
              <a:off x="6408773" y="1571820"/>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130" name="pl1130"/>
            <p:cNvSpPr/>
            <p:nvPr/>
          </p:nvSpPr>
          <p:spPr>
            <a:xfrm>
              <a:off x="6408773" y="1571820"/>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1131" name="pl1131"/>
            <p:cNvSpPr/>
            <p:nvPr/>
          </p:nvSpPr>
          <p:spPr>
            <a:xfrm>
              <a:off x="6408773" y="1478001"/>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132" name="pl1132"/>
            <p:cNvSpPr/>
            <p:nvPr/>
          </p:nvSpPr>
          <p:spPr>
            <a:xfrm>
              <a:off x="6408773" y="1433851"/>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1133" name="pl1133"/>
            <p:cNvSpPr/>
            <p:nvPr/>
          </p:nvSpPr>
          <p:spPr>
            <a:xfrm>
              <a:off x="6408773" y="1047540"/>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134" name="pl1134"/>
            <p:cNvSpPr/>
            <p:nvPr/>
          </p:nvSpPr>
          <p:spPr>
            <a:xfrm>
              <a:off x="6408773" y="1461445"/>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1135" name="pl1135"/>
            <p:cNvSpPr/>
            <p:nvPr/>
          </p:nvSpPr>
          <p:spPr>
            <a:xfrm>
              <a:off x="6408773" y="1588376"/>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136" name="pl1136"/>
            <p:cNvSpPr/>
            <p:nvPr/>
          </p:nvSpPr>
          <p:spPr>
            <a:xfrm>
              <a:off x="6408773" y="1527670"/>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1137" name="pl1137"/>
            <p:cNvSpPr/>
            <p:nvPr/>
          </p:nvSpPr>
          <p:spPr>
            <a:xfrm>
              <a:off x="6408773" y="1560782"/>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1138" name="pl1138"/>
            <p:cNvSpPr/>
            <p:nvPr/>
          </p:nvSpPr>
          <p:spPr>
            <a:xfrm>
              <a:off x="6408773" y="1505595"/>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1139" name="pl1139"/>
            <p:cNvSpPr/>
            <p:nvPr/>
          </p:nvSpPr>
          <p:spPr>
            <a:xfrm>
              <a:off x="6408773" y="1483520"/>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1140" name="pl1140"/>
            <p:cNvSpPr/>
            <p:nvPr/>
          </p:nvSpPr>
          <p:spPr>
            <a:xfrm>
              <a:off x="6408773" y="1522151"/>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1141" name="pl1141"/>
            <p:cNvSpPr/>
            <p:nvPr/>
          </p:nvSpPr>
          <p:spPr>
            <a:xfrm>
              <a:off x="6408773" y="1577338"/>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142" name="pl1142"/>
            <p:cNvSpPr/>
            <p:nvPr/>
          </p:nvSpPr>
          <p:spPr>
            <a:xfrm>
              <a:off x="6408773" y="1560782"/>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1143" name="pl1143"/>
            <p:cNvSpPr/>
            <p:nvPr/>
          </p:nvSpPr>
          <p:spPr>
            <a:xfrm>
              <a:off x="6408773" y="1422814"/>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1144" name="pl1144"/>
            <p:cNvSpPr/>
            <p:nvPr/>
          </p:nvSpPr>
          <p:spPr>
            <a:xfrm>
              <a:off x="6408773" y="1527670"/>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1145" name="pl1145"/>
            <p:cNvSpPr/>
            <p:nvPr/>
          </p:nvSpPr>
          <p:spPr>
            <a:xfrm>
              <a:off x="6408773" y="1555263"/>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1146" name="pl1146"/>
            <p:cNvSpPr/>
            <p:nvPr/>
          </p:nvSpPr>
          <p:spPr>
            <a:xfrm>
              <a:off x="6408773" y="1577338"/>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1147" name="pl1147"/>
            <p:cNvSpPr/>
            <p:nvPr/>
          </p:nvSpPr>
          <p:spPr>
            <a:xfrm>
              <a:off x="6408773" y="149455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148" name="pl1148"/>
            <p:cNvSpPr/>
            <p:nvPr/>
          </p:nvSpPr>
          <p:spPr>
            <a:xfrm>
              <a:off x="6408773" y="1533188"/>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1149" name="pl1149"/>
            <p:cNvSpPr/>
            <p:nvPr/>
          </p:nvSpPr>
          <p:spPr>
            <a:xfrm>
              <a:off x="6408773" y="1538707"/>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1150" name="pl1150"/>
            <p:cNvSpPr/>
            <p:nvPr/>
          </p:nvSpPr>
          <p:spPr>
            <a:xfrm>
              <a:off x="6408773" y="1505595"/>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1151" name="pl1151"/>
            <p:cNvSpPr/>
            <p:nvPr/>
          </p:nvSpPr>
          <p:spPr>
            <a:xfrm>
              <a:off x="6408773" y="1555263"/>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152" name="pl1152"/>
            <p:cNvSpPr/>
            <p:nvPr/>
          </p:nvSpPr>
          <p:spPr>
            <a:xfrm>
              <a:off x="6408773" y="1566301"/>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1153" name="pl1153"/>
            <p:cNvSpPr/>
            <p:nvPr/>
          </p:nvSpPr>
          <p:spPr>
            <a:xfrm>
              <a:off x="6408773" y="1494557"/>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1154" name="pl1154"/>
            <p:cNvSpPr/>
            <p:nvPr/>
          </p:nvSpPr>
          <p:spPr>
            <a:xfrm>
              <a:off x="6408773" y="1527670"/>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1155" name="pl1155"/>
            <p:cNvSpPr/>
            <p:nvPr/>
          </p:nvSpPr>
          <p:spPr>
            <a:xfrm>
              <a:off x="6408773" y="1433851"/>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40651" cap="flat">
              <a:solidFill>
                <a:srgbClr val="000000">
                  <a:alpha val="100000"/>
                </a:srgbClr>
              </a:solidFill>
              <a:prstDash val="solid"/>
              <a:round/>
            </a:ln>
          </p:spPr>
          <p:txBody>
            <a:bodyPr/>
            <a:lstStyle/>
            <a:p/>
          </p:txBody>
        </p:sp>
        <p:sp>
          <p:nvSpPr>
            <p:cNvPr id="1156" name="pl1156"/>
            <p:cNvSpPr/>
            <p:nvPr/>
          </p:nvSpPr>
          <p:spPr>
            <a:xfrm>
              <a:off x="6408773" y="1433851"/>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9C00">
                  <a:alpha val="100000"/>
                </a:srgbClr>
              </a:solidFill>
              <a:prstDash val="solid"/>
              <a:round/>
            </a:ln>
          </p:spPr>
          <p:txBody>
            <a:bodyPr/>
            <a:lstStyle/>
            <a:p/>
          </p:txBody>
        </p:sp>
        <p:sp>
          <p:nvSpPr>
            <p:cNvPr id="1157" name="pl1157"/>
            <p:cNvSpPr/>
            <p:nvPr/>
          </p:nvSpPr>
          <p:spPr>
            <a:xfrm>
              <a:off x="6348400" y="1599413"/>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158" name="tx1158"/>
            <p:cNvSpPr/>
            <p:nvPr/>
          </p:nvSpPr>
          <p:spPr>
            <a:xfrm>
              <a:off x="6348483" y="12871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159" name="tx1159"/>
            <p:cNvSpPr/>
            <p:nvPr/>
          </p:nvSpPr>
          <p:spPr>
            <a:xfrm>
              <a:off x="6589976" y="1280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160" name="tx1160"/>
            <p:cNvSpPr/>
            <p:nvPr/>
          </p:nvSpPr>
          <p:spPr>
            <a:xfrm>
              <a:off x="6831469" y="12692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1161" name="tx1161"/>
            <p:cNvSpPr/>
            <p:nvPr/>
          </p:nvSpPr>
          <p:spPr>
            <a:xfrm>
              <a:off x="7072962" y="12871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162" name="tx1162"/>
            <p:cNvSpPr/>
            <p:nvPr/>
          </p:nvSpPr>
          <p:spPr>
            <a:xfrm>
              <a:off x="7314455" y="12871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163" name="tx1163"/>
            <p:cNvSpPr/>
            <p:nvPr/>
          </p:nvSpPr>
          <p:spPr>
            <a:xfrm>
              <a:off x="7555948" y="13244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1164" name="rc1164"/>
            <p:cNvSpPr/>
            <p:nvPr/>
          </p:nvSpPr>
          <p:spPr>
            <a:xfrm>
              <a:off x="6348400" y="1918357"/>
              <a:ext cx="1328210" cy="758825"/>
            </a:xfrm>
            <a:prstGeom prst="rect">
              <a:avLst/>
            </a:prstGeom>
            <a:solidFill>
              <a:srgbClr val="EBEBEB">
                <a:alpha val="100000"/>
              </a:srgbClr>
            </a:solidFill>
          </p:spPr>
          <p:txBody>
            <a:bodyPr/>
            <a:lstStyle/>
            <a:p/>
          </p:txBody>
        </p:sp>
        <p:sp>
          <p:nvSpPr>
            <p:cNvPr id="1165" name="pl1165"/>
            <p:cNvSpPr/>
            <p:nvPr/>
          </p:nvSpPr>
          <p:spPr>
            <a:xfrm>
              <a:off x="6348400" y="257370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66" name="pl1166"/>
            <p:cNvSpPr/>
            <p:nvPr/>
          </p:nvSpPr>
          <p:spPr>
            <a:xfrm>
              <a:off x="6348400" y="243573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67" name="pl1167"/>
            <p:cNvSpPr/>
            <p:nvPr/>
          </p:nvSpPr>
          <p:spPr>
            <a:xfrm>
              <a:off x="6348400" y="229776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68" name="pl1168"/>
            <p:cNvSpPr/>
            <p:nvPr/>
          </p:nvSpPr>
          <p:spPr>
            <a:xfrm>
              <a:off x="6348400" y="215980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69" name="pl1169"/>
            <p:cNvSpPr/>
            <p:nvPr/>
          </p:nvSpPr>
          <p:spPr>
            <a:xfrm>
              <a:off x="6348400" y="202183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70" name="pl1170"/>
            <p:cNvSpPr/>
            <p:nvPr/>
          </p:nvSpPr>
          <p:spPr>
            <a:xfrm>
              <a:off x="6348400" y="195284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171" name="pl1171"/>
            <p:cNvSpPr/>
            <p:nvPr/>
          </p:nvSpPr>
          <p:spPr>
            <a:xfrm>
              <a:off x="652951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72" name="pl1172"/>
            <p:cNvSpPr/>
            <p:nvPr/>
          </p:nvSpPr>
          <p:spPr>
            <a:xfrm>
              <a:off x="677101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73" name="pl1173"/>
            <p:cNvSpPr/>
            <p:nvPr/>
          </p:nvSpPr>
          <p:spPr>
            <a:xfrm>
              <a:off x="701250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74" name="pl1174"/>
            <p:cNvSpPr/>
            <p:nvPr/>
          </p:nvSpPr>
          <p:spPr>
            <a:xfrm>
              <a:off x="725399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75" name="pl1175"/>
            <p:cNvSpPr/>
            <p:nvPr/>
          </p:nvSpPr>
          <p:spPr>
            <a:xfrm>
              <a:off x="749549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76" name="pl1176"/>
            <p:cNvSpPr/>
            <p:nvPr/>
          </p:nvSpPr>
          <p:spPr>
            <a:xfrm>
              <a:off x="6348400" y="264269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177" name="pl1177"/>
            <p:cNvSpPr/>
            <p:nvPr/>
          </p:nvSpPr>
          <p:spPr>
            <a:xfrm>
              <a:off x="6348400" y="250472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178" name="pl1178"/>
            <p:cNvSpPr/>
            <p:nvPr/>
          </p:nvSpPr>
          <p:spPr>
            <a:xfrm>
              <a:off x="6348400" y="236675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179" name="pl1179"/>
            <p:cNvSpPr/>
            <p:nvPr/>
          </p:nvSpPr>
          <p:spPr>
            <a:xfrm>
              <a:off x="6348400" y="222878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180" name="pl1180"/>
            <p:cNvSpPr/>
            <p:nvPr/>
          </p:nvSpPr>
          <p:spPr>
            <a:xfrm>
              <a:off x="6348400" y="209081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181" name="pl1181"/>
            <p:cNvSpPr/>
            <p:nvPr/>
          </p:nvSpPr>
          <p:spPr>
            <a:xfrm>
              <a:off x="640877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82" name="pl1182"/>
            <p:cNvSpPr/>
            <p:nvPr/>
          </p:nvSpPr>
          <p:spPr>
            <a:xfrm>
              <a:off x="665026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83" name="pl1183"/>
            <p:cNvSpPr/>
            <p:nvPr/>
          </p:nvSpPr>
          <p:spPr>
            <a:xfrm>
              <a:off x="689175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84" name="pl1184"/>
            <p:cNvSpPr/>
            <p:nvPr/>
          </p:nvSpPr>
          <p:spPr>
            <a:xfrm>
              <a:off x="713325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85" name="pl1185"/>
            <p:cNvSpPr/>
            <p:nvPr/>
          </p:nvSpPr>
          <p:spPr>
            <a:xfrm>
              <a:off x="737474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86" name="pl1186"/>
            <p:cNvSpPr/>
            <p:nvPr/>
          </p:nvSpPr>
          <p:spPr>
            <a:xfrm>
              <a:off x="761623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87" name="pl1187"/>
            <p:cNvSpPr/>
            <p:nvPr/>
          </p:nvSpPr>
          <p:spPr>
            <a:xfrm>
              <a:off x="6408773" y="2570947"/>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1188" name="pl1188"/>
            <p:cNvSpPr/>
            <p:nvPr/>
          </p:nvSpPr>
          <p:spPr>
            <a:xfrm>
              <a:off x="6408773" y="2548872"/>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40651" cap="flat">
              <a:solidFill>
                <a:srgbClr val="BEBEBE">
                  <a:alpha val="69803"/>
                </a:srgbClr>
              </a:solidFill>
              <a:prstDash val="solid"/>
              <a:round/>
            </a:ln>
          </p:spPr>
          <p:txBody>
            <a:bodyPr/>
            <a:lstStyle/>
            <a:p/>
          </p:txBody>
        </p:sp>
        <p:sp>
          <p:nvSpPr>
            <p:cNvPr id="1189" name="pl1189"/>
            <p:cNvSpPr/>
            <p:nvPr/>
          </p:nvSpPr>
          <p:spPr>
            <a:xfrm>
              <a:off x="6408773" y="2565428"/>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1190" name="pl1190"/>
            <p:cNvSpPr/>
            <p:nvPr/>
          </p:nvSpPr>
          <p:spPr>
            <a:xfrm>
              <a:off x="6408773" y="2615097"/>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191" name="pl1191"/>
            <p:cNvSpPr/>
            <p:nvPr/>
          </p:nvSpPr>
          <p:spPr>
            <a:xfrm>
              <a:off x="6408773" y="2615097"/>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1192" name="pl1192"/>
            <p:cNvSpPr/>
            <p:nvPr/>
          </p:nvSpPr>
          <p:spPr>
            <a:xfrm>
              <a:off x="6408773" y="2521278"/>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193" name="pl1193"/>
            <p:cNvSpPr/>
            <p:nvPr/>
          </p:nvSpPr>
          <p:spPr>
            <a:xfrm>
              <a:off x="6408773" y="2477128"/>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1194" name="pl1194"/>
            <p:cNvSpPr/>
            <p:nvPr/>
          </p:nvSpPr>
          <p:spPr>
            <a:xfrm>
              <a:off x="6408773" y="2090817"/>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195" name="pl1195"/>
            <p:cNvSpPr/>
            <p:nvPr/>
          </p:nvSpPr>
          <p:spPr>
            <a:xfrm>
              <a:off x="6408773" y="2504722"/>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1196" name="pl1196"/>
            <p:cNvSpPr/>
            <p:nvPr/>
          </p:nvSpPr>
          <p:spPr>
            <a:xfrm>
              <a:off x="6408773" y="263165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197" name="pl1197"/>
            <p:cNvSpPr/>
            <p:nvPr/>
          </p:nvSpPr>
          <p:spPr>
            <a:xfrm>
              <a:off x="6408773" y="2570947"/>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1198" name="pl1198"/>
            <p:cNvSpPr/>
            <p:nvPr/>
          </p:nvSpPr>
          <p:spPr>
            <a:xfrm>
              <a:off x="6408773" y="2604059"/>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1199" name="pl1199"/>
            <p:cNvSpPr/>
            <p:nvPr/>
          </p:nvSpPr>
          <p:spPr>
            <a:xfrm>
              <a:off x="6408773" y="2548872"/>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1200" name="pl1200"/>
            <p:cNvSpPr/>
            <p:nvPr/>
          </p:nvSpPr>
          <p:spPr>
            <a:xfrm>
              <a:off x="6408773" y="2526797"/>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1201" name="pl1201"/>
            <p:cNvSpPr/>
            <p:nvPr/>
          </p:nvSpPr>
          <p:spPr>
            <a:xfrm>
              <a:off x="6408773" y="2565428"/>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1202" name="pl1202"/>
            <p:cNvSpPr/>
            <p:nvPr/>
          </p:nvSpPr>
          <p:spPr>
            <a:xfrm>
              <a:off x="6408773" y="2620615"/>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203" name="pl1203"/>
            <p:cNvSpPr/>
            <p:nvPr/>
          </p:nvSpPr>
          <p:spPr>
            <a:xfrm>
              <a:off x="6408773" y="2604059"/>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1204" name="pl1204"/>
            <p:cNvSpPr/>
            <p:nvPr/>
          </p:nvSpPr>
          <p:spPr>
            <a:xfrm>
              <a:off x="6408773" y="2466091"/>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1205" name="pl1205"/>
            <p:cNvSpPr/>
            <p:nvPr/>
          </p:nvSpPr>
          <p:spPr>
            <a:xfrm>
              <a:off x="6408773" y="2570947"/>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1206" name="pl1206"/>
            <p:cNvSpPr/>
            <p:nvPr/>
          </p:nvSpPr>
          <p:spPr>
            <a:xfrm>
              <a:off x="6408773" y="2598540"/>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1207" name="pl1207"/>
            <p:cNvSpPr/>
            <p:nvPr/>
          </p:nvSpPr>
          <p:spPr>
            <a:xfrm>
              <a:off x="6408773" y="2620615"/>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1208" name="pl1208"/>
            <p:cNvSpPr/>
            <p:nvPr/>
          </p:nvSpPr>
          <p:spPr>
            <a:xfrm>
              <a:off x="6408773" y="253783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209" name="pl1209"/>
            <p:cNvSpPr/>
            <p:nvPr/>
          </p:nvSpPr>
          <p:spPr>
            <a:xfrm>
              <a:off x="6408773" y="2576465"/>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1210" name="pl1210"/>
            <p:cNvSpPr/>
            <p:nvPr/>
          </p:nvSpPr>
          <p:spPr>
            <a:xfrm>
              <a:off x="6408773" y="2581984"/>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1211" name="pl1211"/>
            <p:cNvSpPr/>
            <p:nvPr/>
          </p:nvSpPr>
          <p:spPr>
            <a:xfrm>
              <a:off x="6408773" y="2548872"/>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1212" name="pl1212"/>
            <p:cNvSpPr/>
            <p:nvPr/>
          </p:nvSpPr>
          <p:spPr>
            <a:xfrm>
              <a:off x="6408773" y="2598540"/>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213" name="pl1213"/>
            <p:cNvSpPr/>
            <p:nvPr/>
          </p:nvSpPr>
          <p:spPr>
            <a:xfrm>
              <a:off x="6408773" y="2609578"/>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1214" name="pl1214"/>
            <p:cNvSpPr/>
            <p:nvPr/>
          </p:nvSpPr>
          <p:spPr>
            <a:xfrm>
              <a:off x="6408773" y="2537834"/>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1215" name="pl1215"/>
            <p:cNvSpPr/>
            <p:nvPr/>
          </p:nvSpPr>
          <p:spPr>
            <a:xfrm>
              <a:off x="6408773" y="2570947"/>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1216" name="pl1216"/>
            <p:cNvSpPr/>
            <p:nvPr/>
          </p:nvSpPr>
          <p:spPr>
            <a:xfrm>
              <a:off x="6408773" y="2548872"/>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40651" cap="flat">
              <a:solidFill>
                <a:srgbClr val="000000">
                  <a:alpha val="100000"/>
                </a:srgbClr>
              </a:solidFill>
              <a:prstDash val="solid"/>
              <a:round/>
            </a:ln>
          </p:spPr>
          <p:txBody>
            <a:bodyPr/>
            <a:lstStyle/>
            <a:p/>
          </p:txBody>
        </p:sp>
        <p:sp>
          <p:nvSpPr>
            <p:cNvPr id="1217" name="pl1217"/>
            <p:cNvSpPr/>
            <p:nvPr/>
          </p:nvSpPr>
          <p:spPr>
            <a:xfrm>
              <a:off x="6408773" y="2548872"/>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00BE70">
                  <a:alpha val="100000"/>
                </a:srgbClr>
              </a:solidFill>
              <a:prstDash val="solid"/>
              <a:round/>
            </a:ln>
          </p:spPr>
          <p:txBody>
            <a:bodyPr/>
            <a:lstStyle/>
            <a:p/>
          </p:txBody>
        </p:sp>
        <p:sp>
          <p:nvSpPr>
            <p:cNvPr id="1218" name="pl1218"/>
            <p:cNvSpPr/>
            <p:nvPr/>
          </p:nvSpPr>
          <p:spPr>
            <a:xfrm>
              <a:off x="6348400" y="2642690"/>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219" name="tx1219"/>
            <p:cNvSpPr/>
            <p:nvPr/>
          </p:nvSpPr>
          <p:spPr>
            <a:xfrm>
              <a:off x="6348483" y="24187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220" name="tx1220"/>
            <p:cNvSpPr/>
            <p:nvPr/>
          </p:nvSpPr>
          <p:spPr>
            <a:xfrm>
              <a:off x="6620121" y="24284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221" name="tx1221"/>
            <p:cNvSpPr/>
            <p:nvPr/>
          </p:nvSpPr>
          <p:spPr>
            <a:xfrm>
              <a:off x="6831469" y="2395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222" name="tx1222"/>
            <p:cNvSpPr/>
            <p:nvPr/>
          </p:nvSpPr>
          <p:spPr>
            <a:xfrm>
              <a:off x="7072962" y="23855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223" name="tx1223"/>
            <p:cNvSpPr/>
            <p:nvPr/>
          </p:nvSpPr>
          <p:spPr>
            <a:xfrm>
              <a:off x="7344600" y="24284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224" name="tx1224"/>
            <p:cNvSpPr/>
            <p:nvPr/>
          </p:nvSpPr>
          <p:spPr>
            <a:xfrm>
              <a:off x="7586092" y="24339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225" name="rc1225"/>
            <p:cNvSpPr/>
            <p:nvPr/>
          </p:nvSpPr>
          <p:spPr>
            <a:xfrm>
              <a:off x="6348400" y="2961634"/>
              <a:ext cx="1328210" cy="758825"/>
            </a:xfrm>
            <a:prstGeom prst="rect">
              <a:avLst/>
            </a:prstGeom>
            <a:solidFill>
              <a:srgbClr val="EBEBEB">
                <a:alpha val="100000"/>
              </a:srgbClr>
            </a:solidFill>
          </p:spPr>
          <p:txBody>
            <a:bodyPr/>
            <a:lstStyle/>
            <a:p/>
          </p:txBody>
        </p:sp>
        <p:sp>
          <p:nvSpPr>
            <p:cNvPr id="1226" name="pl1226"/>
            <p:cNvSpPr/>
            <p:nvPr/>
          </p:nvSpPr>
          <p:spPr>
            <a:xfrm>
              <a:off x="6348400" y="361698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227" name="pl1227"/>
            <p:cNvSpPr/>
            <p:nvPr/>
          </p:nvSpPr>
          <p:spPr>
            <a:xfrm>
              <a:off x="6348400" y="347901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228" name="pl1228"/>
            <p:cNvSpPr/>
            <p:nvPr/>
          </p:nvSpPr>
          <p:spPr>
            <a:xfrm>
              <a:off x="6348400" y="334104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229" name="pl1229"/>
            <p:cNvSpPr/>
            <p:nvPr/>
          </p:nvSpPr>
          <p:spPr>
            <a:xfrm>
              <a:off x="6348400" y="320307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230" name="pl1230"/>
            <p:cNvSpPr/>
            <p:nvPr/>
          </p:nvSpPr>
          <p:spPr>
            <a:xfrm>
              <a:off x="6348400" y="306511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231" name="pl1231"/>
            <p:cNvSpPr/>
            <p:nvPr/>
          </p:nvSpPr>
          <p:spPr>
            <a:xfrm>
              <a:off x="6348400" y="299612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232" name="pl1232"/>
            <p:cNvSpPr/>
            <p:nvPr/>
          </p:nvSpPr>
          <p:spPr>
            <a:xfrm>
              <a:off x="652951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33" name="pl1233"/>
            <p:cNvSpPr/>
            <p:nvPr/>
          </p:nvSpPr>
          <p:spPr>
            <a:xfrm>
              <a:off x="677101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34" name="pl1234"/>
            <p:cNvSpPr/>
            <p:nvPr/>
          </p:nvSpPr>
          <p:spPr>
            <a:xfrm>
              <a:off x="701250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35" name="pl1235"/>
            <p:cNvSpPr/>
            <p:nvPr/>
          </p:nvSpPr>
          <p:spPr>
            <a:xfrm>
              <a:off x="725399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36" name="pl1236"/>
            <p:cNvSpPr/>
            <p:nvPr/>
          </p:nvSpPr>
          <p:spPr>
            <a:xfrm>
              <a:off x="749549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37" name="pl1237"/>
            <p:cNvSpPr/>
            <p:nvPr/>
          </p:nvSpPr>
          <p:spPr>
            <a:xfrm>
              <a:off x="6348400" y="368596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238" name="pl1238"/>
            <p:cNvSpPr/>
            <p:nvPr/>
          </p:nvSpPr>
          <p:spPr>
            <a:xfrm>
              <a:off x="6348400" y="354799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239" name="pl1239"/>
            <p:cNvSpPr/>
            <p:nvPr/>
          </p:nvSpPr>
          <p:spPr>
            <a:xfrm>
              <a:off x="6348400" y="341003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240" name="pl1240"/>
            <p:cNvSpPr/>
            <p:nvPr/>
          </p:nvSpPr>
          <p:spPr>
            <a:xfrm>
              <a:off x="6348400" y="327206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241" name="pl1241"/>
            <p:cNvSpPr/>
            <p:nvPr/>
          </p:nvSpPr>
          <p:spPr>
            <a:xfrm>
              <a:off x="6348400" y="313409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242" name="pl1242"/>
            <p:cNvSpPr/>
            <p:nvPr/>
          </p:nvSpPr>
          <p:spPr>
            <a:xfrm>
              <a:off x="640877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43" name="pl1243"/>
            <p:cNvSpPr/>
            <p:nvPr/>
          </p:nvSpPr>
          <p:spPr>
            <a:xfrm>
              <a:off x="665026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44" name="pl1244"/>
            <p:cNvSpPr/>
            <p:nvPr/>
          </p:nvSpPr>
          <p:spPr>
            <a:xfrm>
              <a:off x="689175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45" name="pl1245"/>
            <p:cNvSpPr/>
            <p:nvPr/>
          </p:nvSpPr>
          <p:spPr>
            <a:xfrm>
              <a:off x="713325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46" name="pl1246"/>
            <p:cNvSpPr/>
            <p:nvPr/>
          </p:nvSpPr>
          <p:spPr>
            <a:xfrm>
              <a:off x="737474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47" name="pl1247"/>
            <p:cNvSpPr/>
            <p:nvPr/>
          </p:nvSpPr>
          <p:spPr>
            <a:xfrm>
              <a:off x="761623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48" name="pl1248"/>
            <p:cNvSpPr/>
            <p:nvPr/>
          </p:nvSpPr>
          <p:spPr>
            <a:xfrm>
              <a:off x="6408773" y="3614224"/>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1249" name="pl1249"/>
            <p:cNvSpPr/>
            <p:nvPr/>
          </p:nvSpPr>
          <p:spPr>
            <a:xfrm>
              <a:off x="6408773" y="3614224"/>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40651" cap="flat">
              <a:solidFill>
                <a:srgbClr val="BEBEBE">
                  <a:alpha val="69803"/>
                </a:srgbClr>
              </a:solidFill>
              <a:prstDash val="solid"/>
              <a:round/>
            </a:ln>
          </p:spPr>
          <p:txBody>
            <a:bodyPr/>
            <a:lstStyle/>
            <a:p/>
          </p:txBody>
        </p:sp>
        <p:sp>
          <p:nvSpPr>
            <p:cNvPr id="1250" name="pl1250"/>
            <p:cNvSpPr/>
            <p:nvPr/>
          </p:nvSpPr>
          <p:spPr>
            <a:xfrm>
              <a:off x="6408773" y="3608705"/>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1251" name="pl1251"/>
            <p:cNvSpPr/>
            <p:nvPr/>
          </p:nvSpPr>
          <p:spPr>
            <a:xfrm>
              <a:off x="6408773" y="3658373"/>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252" name="pl1252"/>
            <p:cNvSpPr/>
            <p:nvPr/>
          </p:nvSpPr>
          <p:spPr>
            <a:xfrm>
              <a:off x="6408773" y="3658373"/>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1253" name="pl1253"/>
            <p:cNvSpPr/>
            <p:nvPr/>
          </p:nvSpPr>
          <p:spPr>
            <a:xfrm>
              <a:off x="6408773" y="3564555"/>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254" name="pl1254"/>
            <p:cNvSpPr/>
            <p:nvPr/>
          </p:nvSpPr>
          <p:spPr>
            <a:xfrm>
              <a:off x="6408773" y="3520405"/>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1255" name="pl1255"/>
            <p:cNvSpPr/>
            <p:nvPr/>
          </p:nvSpPr>
          <p:spPr>
            <a:xfrm>
              <a:off x="6408773" y="3134094"/>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256" name="pl1256"/>
            <p:cNvSpPr/>
            <p:nvPr/>
          </p:nvSpPr>
          <p:spPr>
            <a:xfrm>
              <a:off x="6408773" y="3547999"/>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1257" name="pl1257"/>
            <p:cNvSpPr/>
            <p:nvPr/>
          </p:nvSpPr>
          <p:spPr>
            <a:xfrm>
              <a:off x="6408773" y="367493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258" name="pl1258"/>
            <p:cNvSpPr/>
            <p:nvPr/>
          </p:nvSpPr>
          <p:spPr>
            <a:xfrm>
              <a:off x="6408773" y="3614224"/>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1259" name="pl1259"/>
            <p:cNvSpPr/>
            <p:nvPr/>
          </p:nvSpPr>
          <p:spPr>
            <a:xfrm>
              <a:off x="6408773" y="3647336"/>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1260" name="pl1260"/>
            <p:cNvSpPr/>
            <p:nvPr/>
          </p:nvSpPr>
          <p:spPr>
            <a:xfrm>
              <a:off x="6408773" y="3592149"/>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1261" name="pl1261"/>
            <p:cNvSpPr/>
            <p:nvPr/>
          </p:nvSpPr>
          <p:spPr>
            <a:xfrm>
              <a:off x="6408773" y="3570074"/>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1262" name="pl1262"/>
            <p:cNvSpPr/>
            <p:nvPr/>
          </p:nvSpPr>
          <p:spPr>
            <a:xfrm>
              <a:off x="6408773" y="3608705"/>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1263" name="pl1263"/>
            <p:cNvSpPr/>
            <p:nvPr/>
          </p:nvSpPr>
          <p:spPr>
            <a:xfrm>
              <a:off x="6408773" y="3663892"/>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264" name="pl1264"/>
            <p:cNvSpPr/>
            <p:nvPr/>
          </p:nvSpPr>
          <p:spPr>
            <a:xfrm>
              <a:off x="6408773" y="3647336"/>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1265" name="pl1265"/>
            <p:cNvSpPr/>
            <p:nvPr/>
          </p:nvSpPr>
          <p:spPr>
            <a:xfrm>
              <a:off x="6408773" y="3509368"/>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1266" name="pl1266"/>
            <p:cNvSpPr/>
            <p:nvPr/>
          </p:nvSpPr>
          <p:spPr>
            <a:xfrm>
              <a:off x="6408773" y="3614224"/>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1267" name="pl1267"/>
            <p:cNvSpPr/>
            <p:nvPr/>
          </p:nvSpPr>
          <p:spPr>
            <a:xfrm>
              <a:off x="6408773" y="3641817"/>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1268" name="pl1268"/>
            <p:cNvSpPr/>
            <p:nvPr/>
          </p:nvSpPr>
          <p:spPr>
            <a:xfrm>
              <a:off x="6408773" y="3663892"/>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1269" name="pl1269"/>
            <p:cNvSpPr/>
            <p:nvPr/>
          </p:nvSpPr>
          <p:spPr>
            <a:xfrm>
              <a:off x="6408773" y="3581111"/>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270" name="pl1270"/>
            <p:cNvSpPr/>
            <p:nvPr/>
          </p:nvSpPr>
          <p:spPr>
            <a:xfrm>
              <a:off x="6408773" y="3619742"/>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1271" name="pl1271"/>
            <p:cNvSpPr/>
            <p:nvPr/>
          </p:nvSpPr>
          <p:spPr>
            <a:xfrm>
              <a:off x="6408773" y="3625261"/>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1272" name="pl1272"/>
            <p:cNvSpPr/>
            <p:nvPr/>
          </p:nvSpPr>
          <p:spPr>
            <a:xfrm>
              <a:off x="6408773" y="3592149"/>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1273" name="pl1273"/>
            <p:cNvSpPr/>
            <p:nvPr/>
          </p:nvSpPr>
          <p:spPr>
            <a:xfrm>
              <a:off x="6408773" y="3641817"/>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274" name="pl1274"/>
            <p:cNvSpPr/>
            <p:nvPr/>
          </p:nvSpPr>
          <p:spPr>
            <a:xfrm>
              <a:off x="6408773" y="3652855"/>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1275" name="pl1275"/>
            <p:cNvSpPr/>
            <p:nvPr/>
          </p:nvSpPr>
          <p:spPr>
            <a:xfrm>
              <a:off x="6408773" y="3581111"/>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1276" name="pl1276"/>
            <p:cNvSpPr/>
            <p:nvPr/>
          </p:nvSpPr>
          <p:spPr>
            <a:xfrm>
              <a:off x="6408773" y="3614224"/>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1277" name="pl1277"/>
            <p:cNvSpPr/>
            <p:nvPr/>
          </p:nvSpPr>
          <p:spPr>
            <a:xfrm>
              <a:off x="6408773" y="3614224"/>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40651" cap="flat">
              <a:solidFill>
                <a:srgbClr val="000000">
                  <a:alpha val="100000"/>
                </a:srgbClr>
              </a:solidFill>
              <a:prstDash val="solid"/>
              <a:round/>
            </a:ln>
          </p:spPr>
          <p:txBody>
            <a:bodyPr/>
            <a:lstStyle/>
            <a:p/>
          </p:txBody>
        </p:sp>
        <p:sp>
          <p:nvSpPr>
            <p:cNvPr id="1278" name="pl1278"/>
            <p:cNvSpPr/>
            <p:nvPr/>
          </p:nvSpPr>
          <p:spPr>
            <a:xfrm>
              <a:off x="6408773" y="3614224"/>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00ACFC">
                  <a:alpha val="100000"/>
                </a:srgbClr>
              </a:solidFill>
              <a:prstDash val="solid"/>
              <a:round/>
            </a:ln>
          </p:spPr>
          <p:txBody>
            <a:bodyPr/>
            <a:lstStyle/>
            <a:p/>
          </p:txBody>
        </p:sp>
        <p:sp>
          <p:nvSpPr>
            <p:cNvPr id="1279" name="pl1279"/>
            <p:cNvSpPr/>
            <p:nvPr/>
          </p:nvSpPr>
          <p:spPr>
            <a:xfrm>
              <a:off x="6348400" y="3685967"/>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280" name="tx1280"/>
            <p:cNvSpPr/>
            <p:nvPr/>
          </p:nvSpPr>
          <p:spPr>
            <a:xfrm>
              <a:off x="6348483" y="34495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81" name="tx1281"/>
            <p:cNvSpPr/>
            <p:nvPr/>
          </p:nvSpPr>
          <p:spPr>
            <a:xfrm>
              <a:off x="6589976" y="34564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282" name="tx1282"/>
            <p:cNvSpPr/>
            <p:nvPr/>
          </p:nvSpPr>
          <p:spPr>
            <a:xfrm>
              <a:off x="6831469" y="34495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83" name="tx1283"/>
            <p:cNvSpPr/>
            <p:nvPr/>
          </p:nvSpPr>
          <p:spPr>
            <a:xfrm>
              <a:off x="7072962" y="34495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84" name="tx1284"/>
            <p:cNvSpPr/>
            <p:nvPr/>
          </p:nvSpPr>
          <p:spPr>
            <a:xfrm>
              <a:off x="7314455" y="34564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285" name="tx1285"/>
            <p:cNvSpPr/>
            <p:nvPr/>
          </p:nvSpPr>
          <p:spPr>
            <a:xfrm>
              <a:off x="7555948" y="34661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286" name="rc1286"/>
            <p:cNvSpPr/>
            <p:nvPr/>
          </p:nvSpPr>
          <p:spPr>
            <a:xfrm>
              <a:off x="6348400" y="4004911"/>
              <a:ext cx="1328210" cy="758825"/>
            </a:xfrm>
            <a:prstGeom prst="rect">
              <a:avLst/>
            </a:prstGeom>
            <a:solidFill>
              <a:srgbClr val="EBEBEB">
                <a:alpha val="100000"/>
              </a:srgbClr>
            </a:solidFill>
          </p:spPr>
          <p:txBody>
            <a:bodyPr/>
            <a:lstStyle/>
            <a:p/>
          </p:txBody>
        </p:sp>
        <p:sp>
          <p:nvSpPr>
            <p:cNvPr id="1287" name="pl1287"/>
            <p:cNvSpPr/>
            <p:nvPr/>
          </p:nvSpPr>
          <p:spPr>
            <a:xfrm>
              <a:off x="6348400" y="466026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288" name="pl1288"/>
            <p:cNvSpPr/>
            <p:nvPr/>
          </p:nvSpPr>
          <p:spPr>
            <a:xfrm>
              <a:off x="6348400" y="452229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289" name="pl1289"/>
            <p:cNvSpPr/>
            <p:nvPr/>
          </p:nvSpPr>
          <p:spPr>
            <a:xfrm>
              <a:off x="6348400" y="438432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290" name="pl1290"/>
            <p:cNvSpPr/>
            <p:nvPr/>
          </p:nvSpPr>
          <p:spPr>
            <a:xfrm>
              <a:off x="6348400" y="424635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291" name="pl1291"/>
            <p:cNvSpPr/>
            <p:nvPr/>
          </p:nvSpPr>
          <p:spPr>
            <a:xfrm>
              <a:off x="6348400" y="4108387"/>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292" name="pl1292"/>
            <p:cNvSpPr/>
            <p:nvPr/>
          </p:nvSpPr>
          <p:spPr>
            <a:xfrm>
              <a:off x="6348400" y="403940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293" name="pl1293"/>
            <p:cNvSpPr/>
            <p:nvPr/>
          </p:nvSpPr>
          <p:spPr>
            <a:xfrm>
              <a:off x="652951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94" name="pl1294"/>
            <p:cNvSpPr/>
            <p:nvPr/>
          </p:nvSpPr>
          <p:spPr>
            <a:xfrm>
              <a:off x="677101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95" name="pl1295"/>
            <p:cNvSpPr/>
            <p:nvPr/>
          </p:nvSpPr>
          <p:spPr>
            <a:xfrm>
              <a:off x="701250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96" name="pl1296"/>
            <p:cNvSpPr/>
            <p:nvPr/>
          </p:nvSpPr>
          <p:spPr>
            <a:xfrm>
              <a:off x="725399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97" name="pl1297"/>
            <p:cNvSpPr/>
            <p:nvPr/>
          </p:nvSpPr>
          <p:spPr>
            <a:xfrm>
              <a:off x="749549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98" name="pl1298"/>
            <p:cNvSpPr/>
            <p:nvPr/>
          </p:nvSpPr>
          <p:spPr>
            <a:xfrm>
              <a:off x="6348400" y="472924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299" name="pl1299"/>
            <p:cNvSpPr/>
            <p:nvPr/>
          </p:nvSpPr>
          <p:spPr>
            <a:xfrm>
              <a:off x="6348400" y="4591276"/>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300" name="pl1300"/>
            <p:cNvSpPr/>
            <p:nvPr/>
          </p:nvSpPr>
          <p:spPr>
            <a:xfrm>
              <a:off x="6348400" y="44533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301" name="pl1301"/>
            <p:cNvSpPr/>
            <p:nvPr/>
          </p:nvSpPr>
          <p:spPr>
            <a:xfrm>
              <a:off x="6348400" y="431533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302" name="pl1302"/>
            <p:cNvSpPr/>
            <p:nvPr/>
          </p:nvSpPr>
          <p:spPr>
            <a:xfrm>
              <a:off x="6348400" y="417737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303" name="pl1303"/>
            <p:cNvSpPr/>
            <p:nvPr/>
          </p:nvSpPr>
          <p:spPr>
            <a:xfrm>
              <a:off x="640877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04" name="pl1304"/>
            <p:cNvSpPr/>
            <p:nvPr/>
          </p:nvSpPr>
          <p:spPr>
            <a:xfrm>
              <a:off x="665026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05" name="pl1305"/>
            <p:cNvSpPr/>
            <p:nvPr/>
          </p:nvSpPr>
          <p:spPr>
            <a:xfrm>
              <a:off x="689175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06" name="pl1306"/>
            <p:cNvSpPr/>
            <p:nvPr/>
          </p:nvSpPr>
          <p:spPr>
            <a:xfrm>
              <a:off x="713325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07" name="pl1307"/>
            <p:cNvSpPr/>
            <p:nvPr/>
          </p:nvSpPr>
          <p:spPr>
            <a:xfrm>
              <a:off x="737474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08" name="pl1308"/>
            <p:cNvSpPr/>
            <p:nvPr/>
          </p:nvSpPr>
          <p:spPr>
            <a:xfrm>
              <a:off x="761623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09" name="pl1309"/>
            <p:cNvSpPr/>
            <p:nvPr/>
          </p:nvSpPr>
          <p:spPr>
            <a:xfrm>
              <a:off x="6408773" y="4657501"/>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1310" name="pl1310"/>
            <p:cNvSpPr/>
            <p:nvPr/>
          </p:nvSpPr>
          <p:spPr>
            <a:xfrm>
              <a:off x="6408773" y="4635426"/>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40651" cap="flat">
              <a:solidFill>
                <a:srgbClr val="BEBEBE">
                  <a:alpha val="69803"/>
                </a:srgbClr>
              </a:solidFill>
              <a:prstDash val="solid"/>
              <a:round/>
            </a:ln>
          </p:spPr>
          <p:txBody>
            <a:bodyPr/>
            <a:lstStyle/>
            <a:p/>
          </p:txBody>
        </p:sp>
        <p:sp>
          <p:nvSpPr>
            <p:cNvPr id="1311" name="pl1311"/>
            <p:cNvSpPr/>
            <p:nvPr/>
          </p:nvSpPr>
          <p:spPr>
            <a:xfrm>
              <a:off x="6408773" y="4651982"/>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1312" name="pl1312"/>
            <p:cNvSpPr/>
            <p:nvPr/>
          </p:nvSpPr>
          <p:spPr>
            <a:xfrm>
              <a:off x="6408773" y="4701650"/>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313" name="pl1313"/>
            <p:cNvSpPr/>
            <p:nvPr/>
          </p:nvSpPr>
          <p:spPr>
            <a:xfrm>
              <a:off x="6408773" y="4701650"/>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1314" name="pl1314"/>
            <p:cNvSpPr/>
            <p:nvPr/>
          </p:nvSpPr>
          <p:spPr>
            <a:xfrm>
              <a:off x="6408773" y="4607832"/>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315" name="pl1315"/>
            <p:cNvSpPr/>
            <p:nvPr/>
          </p:nvSpPr>
          <p:spPr>
            <a:xfrm>
              <a:off x="6408773" y="4563682"/>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1316" name="pl1316"/>
            <p:cNvSpPr/>
            <p:nvPr/>
          </p:nvSpPr>
          <p:spPr>
            <a:xfrm>
              <a:off x="6408773" y="4177371"/>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317" name="pl1317"/>
            <p:cNvSpPr/>
            <p:nvPr/>
          </p:nvSpPr>
          <p:spPr>
            <a:xfrm>
              <a:off x="6408773" y="4591276"/>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1318" name="pl1318"/>
            <p:cNvSpPr/>
            <p:nvPr/>
          </p:nvSpPr>
          <p:spPr>
            <a:xfrm>
              <a:off x="6408773" y="471820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319" name="pl1319"/>
            <p:cNvSpPr/>
            <p:nvPr/>
          </p:nvSpPr>
          <p:spPr>
            <a:xfrm>
              <a:off x="6408773" y="4657501"/>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1320" name="pl1320"/>
            <p:cNvSpPr/>
            <p:nvPr/>
          </p:nvSpPr>
          <p:spPr>
            <a:xfrm>
              <a:off x="6408773" y="4690613"/>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1321" name="pl1321"/>
            <p:cNvSpPr/>
            <p:nvPr/>
          </p:nvSpPr>
          <p:spPr>
            <a:xfrm>
              <a:off x="6408773" y="4635426"/>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1322" name="pl1322"/>
            <p:cNvSpPr/>
            <p:nvPr/>
          </p:nvSpPr>
          <p:spPr>
            <a:xfrm>
              <a:off x="6408773" y="4613351"/>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1323" name="pl1323"/>
            <p:cNvSpPr/>
            <p:nvPr/>
          </p:nvSpPr>
          <p:spPr>
            <a:xfrm>
              <a:off x="6408773" y="4651982"/>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1324" name="pl1324"/>
            <p:cNvSpPr/>
            <p:nvPr/>
          </p:nvSpPr>
          <p:spPr>
            <a:xfrm>
              <a:off x="6408773" y="4707169"/>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325" name="pl1325"/>
            <p:cNvSpPr/>
            <p:nvPr/>
          </p:nvSpPr>
          <p:spPr>
            <a:xfrm>
              <a:off x="6408773" y="4690613"/>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1326" name="pl1326"/>
            <p:cNvSpPr/>
            <p:nvPr/>
          </p:nvSpPr>
          <p:spPr>
            <a:xfrm>
              <a:off x="6408773" y="4552645"/>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1327" name="pl1327"/>
            <p:cNvSpPr/>
            <p:nvPr/>
          </p:nvSpPr>
          <p:spPr>
            <a:xfrm>
              <a:off x="6408773" y="4657501"/>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1328" name="pl1328"/>
            <p:cNvSpPr/>
            <p:nvPr/>
          </p:nvSpPr>
          <p:spPr>
            <a:xfrm>
              <a:off x="6408773" y="4685094"/>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1329" name="pl1329"/>
            <p:cNvSpPr/>
            <p:nvPr/>
          </p:nvSpPr>
          <p:spPr>
            <a:xfrm>
              <a:off x="6408773" y="4707169"/>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1330" name="pl1330"/>
            <p:cNvSpPr/>
            <p:nvPr/>
          </p:nvSpPr>
          <p:spPr>
            <a:xfrm>
              <a:off x="6408773" y="4624388"/>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331" name="pl1331"/>
            <p:cNvSpPr/>
            <p:nvPr/>
          </p:nvSpPr>
          <p:spPr>
            <a:xfrm>
              <a:off x="6408773" y="4663019"/>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1332" name="pl1332"/>
            <p:cNvSpPr/>
            <p:nvPr/>
          </p:nvSpPr>
          <p:spPr>
            <a:xfrm>
              <a:off x="6408773" y="4668538"/>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1333" name="pl1333"/>
            <p:cNvSpPr/>
            <p:nvPr/>
          </p:nvSpPr>
          <p:spPr>
            <a:xfrm>
              <a:off x="6408773" y="4635426"/>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1334" name="pl1334"/>
            <p:cNvSpPr/>
            <p:nvPr/>
          </p:nvSpPr>
          <p:spPr>
            <a:xfrm>
              <a:off x="6408773" y="4685094"/>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335" name="pl1335"/>
            <p:cNvSpPr/>
            <p:nvPr/>
          </p:nvSpPr>
          <p:spPr>
            <a:xfrm>
              <a:off x="6408773" y="4696132"/>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1336" name="pl1336"/>
            <p:cNvSpPr/>
            <p:nvPr/>
          </p:nvSpPr>
          <p:spPr>
            <a:xfrm>
              <a:off x="6408773" y="4624388"/>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1337" name="pl1337"/>
            <p:cNvSpPr/>
            <p:nvPr/>
          </p:nvSpPr>
          <p:spPr>
            <a:xfrm>
              <a:off x="6408773" y="4657501"/>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1338" name="pl1338"/>
            <p:cNvSpPr/>
            <p:nvPr/>
          </p:nvSpPr>
          <p:spPr>
            <a:xfrm>
              <a:off x="6408773" y="4635426"/>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40651" cap="flat">
              <a:solidFill>
                <a:srgbClr val="000000">
                  <a:alpha val="100000"/>
                </a:srgbClr>
              </a:solidFill>
              <a:prstDash val="solid"/>
              <a:round/>
            </a:ln>
          </p:spPr>
          <p:txBody>
            <a:bodyPr/>
            <a:lstStyle/>
            <a:p/>
          </p:txBody>
        </p:sp>
        <p:sp>
          <p:nvSpPr>
            <p:cNvPr id="1339" name="pl1339"/>
            <p:cNvSpPr/>
            <p:nvPr/>
          </p:nvSpPr>
          <p:spPr>
            <a:xfrm>
              <a:off x="6408773" y="4635426"/>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F962DD">
                  <a:alpha val="100000"/>
                </a:srgbClr>
              </a:solidFill>
              <a:prstDash val="solid"/>
              <a:round/>
            </a:ln>
          </p:spPr>
          <p:txBody>
            <a:bodyPr/>
            <a:lstStyle/>
            <a:p/>
          </p:txBody>
        </p:sp>
        <p:sp>
          <p:nvSpPr>
            <p:cNvPr id="1340" name="pl1340"/>
            <p:cNvSpPr/>
            <p:nvPr/>
          </p:nvSpPr>
          <p:spPr>
            <a:xfrm>
              <a:off x="6348400" y="4729244"/>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341" name="tx1341"/>
            <p:cNvSpPr/>
            <p:nvPr/>
          </p:nvSpPr>
          <p:spPr>
            <a:xfrm>
              <a:off x="6348483" y="447215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342" name="tx1342"/>
            <p:cNvSpPr/>
            <p:nvPr/>
          </p:nvSpPr>
          <p:spPr>
            <a:xfrm>
              <a:off x="6589976" y="44928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343" name="tx1343"/>
            <p:cNvSpPr/>
            <p:nvPr/>
          </p:nvSpPr>
          <p:spPr>
            <a:xfrm>
              <a:off x="6831469" y="45052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344" name="tx1344"/>
            <p:cNvSpPr/>
            <p:nvPr/>
          </p:nvSpPr>
          <p:spPr>
            <a:xfrm>
              <a:off x="7072962" y="44928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345" name="tx1345"/>
            <p:cNvSpPr/>
            <p:nvPr/>
          </p:nvSpPr>
          <p:spPr>
            <a:xfrm>
              <a:off x="7314455" y="448870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346" name="tx1346"/>
            <p:cNvSpPr/>
            <p:nvPr/>
          </p:nvSpPr>
          <p:spPr>
            <a:xfrm>
              <a:off x="7586092" y="45204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347" name="rc1347"/>
            <p:cNvSpPr/>
            <p:nvPr/>
          </p:nvSpPr>
          <p:spPr>
            <a:xfrm>
              <a:off x="7746200" y="875080"/>
              <a:ext cx="1328210" cy="758825"/>
            </a:xfrm>
            <a:prstGeom prst="rect">
              <a:avLst/>
            </a:prstGeom>
            <a:solidFill>
              <a:srgbClr val="EBEBEB">
                <a:alpha val="100000"/>
              </a:srgbClr>
            </a:solidFill>
          </p:spPr>
          <p:txBody>
            <a:bodyPr/>
            <a:lstStyle/>
            <a:p/>
          </p:txBody>
        </p:sp>
        <p:sp>
          <p:nvSpPr>
            <p:cNvPr id="1348" name="pl1348"/>
            <p:cNvSpPr/>
            <p:nvPr/>
          </p:nvSpPr>
          <p:spPr>
            <a:xfrm>
              <a:off x="7746200" y="153042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49" name="pl1349"/>
            <p:cNvSpPr/>
            <p:nvPr/>
          </p:nvSpPr>
          <p:spPr>
            <a:xfrm>
              <a:off x="7746200" y="139246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50" name="pl1350"/>
            <p:cNvSpPr/>
            <p:nvPr/>
          </p:nvSpPr>
          <p:spPr>
            <a:xfrm>
              <a:off x="7746200" y="125449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51" name="pl1351"/>
            <p:cNvSpPr/>
            <p:nvPr/>
          </p:nvSpPr>
          <p:spPr>
            <a:xfrm>
              <a:off x="7746200" y="1116524"/>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52" name="pl1352"/>
            <p:cNvSpPr/>
            <p:nvPr/>
          </p:nvSpPr>
          <p:spPr>
            <a:xfrm>
              <a:off x="7746200" y="97855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53" name="pl1353"/>
            <p:cNvSpPr/>
            <p:nvPr/>
          </p:nvSpPr>
          <p:spPr>
            <a:xfrm>
              <a:off x="7746200" y="90957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354" name="pl1354"/>
            <p:cNvSpPr/>
            <p:nvPr/>
          </p:nvSpPr>
          <p:spPr>
            <a:xfrm>
              <a:off x="792731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55" name="pl1355"/>
            <p:cNvSpPr/>
            <p:nvPr/>
          </p:nvSpPr>
          <p:spPr>
            <a:xfrm>
              <a:off x="816881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56" name="pl1356"/>
            <p:cNvSpPr/>
            <p:nvPr/>
          </p:nvSpPr>
          <p:spPr>
            <a:xfrm>
              <a:off x="841030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57" name="pl1357"/>
            <p:cNvSpPr/>
            <p:nvPr/>
          </p:nvSpPr>
          <p:spPr>
            <a:xfrm>
              <a:off x="865179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58" name="pl1358"/>
            <p:cNvSpPr/>
            <p:nvPr/>
          </p:nvSpPr>
          <p:spPr>
            <a:xfrm>
              <a:off x="889329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59" name="pl1359"/>
            <p:cNvSpPr/>
            <p:nvPr/>
          </p:nvSpPr>
          <p:spPr>
            <a:xfrm>
              <a:off x="7746200" y="1599413"/>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360" name="pl1360"/>
            <p:cNvSpPr/>
            <p:nvPr/>
          </p:nvSpPr>
          <p:spPr>
            <a:xfrm>
              <a:off x="7746200" y="146144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361" name="pl1361"/>
            <p:cNvSpPr/>
            <p:nvPr/>
          </p:nvSpPr>
          <p:spPr>
            <a:xfrm>
              <a:off x="7746200" y="132347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362" name="pl1362"/>
            <p:cNvSpPr/>
            <p:nvPr/>
          </p:nvSpPr>
          <p:spPr>
            <a:xfrm>
              <a:off x="7746200" y="11855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363" name="pl1363"/>
            <p:cNvSpPr/>
            <p:nvPr/>
          </p:nvSpPr>
          <p:spPr>
            <a:xfrm>
              <a:off x="7746200" y="104754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364" name="pl1364"/>
            <p:cNvSpPr/>
            <p:nvPr/>
          </p:nvSpPr>
          <p:spPr>
            <a:xfrm>
              <a:off x="780657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65" name="pl1365"/>
            <p:cNvSpPr/>
            <p:nvPr/>
          </p:nvSpPr>
          <p:spPr>
            <a:xfrm>
              <a:off x="804806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66" name="pl1366"/>
            <p:cNvSpPr/>
            <p:nvPr/>
          </p:nvSpPr>
          <p:spPr>
            <a:xfrm>
              <a:off x="828955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67" name="pl1367"/>
            <p:cNvSpPr/>
            <p:nvPr/>
          </p:nvSpPr>
          <p:spPr>
            <a:xfrm>
              <a:off x="853105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68" name="pl1368"/>
            <p:cNvSpPr/>
            <p:nvPr/>
          </p:nvSpPr>
          <p:spPr>
            <a:xfrm>
              <a:off x="877254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69" name="pl1369"/>
            <p:cNvSpPr/>
            <p:nvPr/>
          </p:nvSpPr>
          <p:spPr>
            <a:xfrm>
              <a:off x="901403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70" name="pl1370"/>
            <p:cNvSpPr/>
            <p:nvPr/>
          </p:nvSpPr>
          <p:spPr>
            <a:xfrm>
              <a:off x="7806573" y="1527670"/>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1371" name="pl1371"/>
            <p:cNvSpPr/>
            <p:nvPr/>
          </p:nvSpPr>
          <p:spPr>
            <a:xfrm>
              <a:off x="7806573" y="1047540"/>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40651" cap="flat">
              <a:solidFill>
                <a:srgbClr val="BEBEBE">
                  <a:alpha val="69803"/>
                </a:srgbClr>
              </a:solidFill>
              <a:prstDash val="solid"/>
              <a:round/>
            </a:ln>
          </p:spPr>
          <p:txBody>
            <a:bodyPr/>
            <a:lstStyle/>
            <a:p/>
          </p:txBody>
        </p:sp>
        <p:sp>
          <p:nvSpPr>
            <p:cNvPr id="1372" name="pl1372"/>
            <p:cNvSpPr/>
            <p:nvPr/>
          </p:nvSpPr>
          <p:spPr>
            <a:xfrm>
              <a:off x="7806573" y="1522151"/>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1373" name="pl1373"/>
            <p:cNvSpPr/>
            <p:nvPr/>
          </p:nvSpPr>
          <p:spPr>
            <a:xfrm>
              <a:off x="7806573" y="1571820"/>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374" name="pl1374"/>
            <p:cNvSpPr/>
            <p:nvPr/>
          </p:nvSpPr>
          <p:spPr>
            <a:xfrm>
              <a:off x="7806573" y="1571820"/>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1375" name="pl1375"/>
            <p:cNvSpPr/>
            <p:nvPr/>
          </p:nvSpPr>
          <p:spPr>
            <a:xfrm>
              <a:off x="7806573" y="1478001"/>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376" name="pl1376"/>
            <p:cNvSpPr/>
            <p:nvPr/>
          </p:nvSpPr>
          <p:spPr>
            <a:xfrm>
              <a:off x="7806573" y="1433851"/>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1377" name="pl1377"/>
            <p:cNvSpPr/>
            <p:nvPr/>
          </p:nvSpPr>
          <p:spPr>
            <a:xfrm>
              <a:off x="7806573" y="1047540"/>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378" name="pl1378"/>
            <p:cNvSpPr/>
            <p:nvPr/>
          </p:nvSpPr>
          <p:spPr>
            <a:xfrm>
              <a:off x="7806573" y="1461445"/>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1379" name="pl1379"/>
            <p:cNvSpPr/>
            <p:nvPr/>
          </p:nvSpPr>
          <p:spPr>
            <a:xfrm>
              <a:off x="7806573" y="1588376"/>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380" name="pl1380"/>
            <p:cNvSpPr/>
            <p:nvPr/>
          </p:nvSpPr>
          <p:spPr>
            <a:xfrm>
              <a:off x="7806573" y="1527670"/>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1381" name="pl1381"/>
            <p:cNvSpPr/>
            <p:nvPr/>
          </p:nvSpPr>
          <p:spPr>
            <a:xfrm>
              <a:off x="7806573" y="1560782"/>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1382" name="pl1382"/>
            <p:cNvSpPr/>
            <p:nvPr/>
          </p:nvSpPr>
          <p:spPr>
            <a:xfrm>
              <a:off x="7806573" y="1505595"/>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1383" name="pl1383"/>
            <p:cNvSpPr/>
            <p:nvPr/>
          </p:nvSpPr>
          <p:spPr>
            <a:xfrm>
              <a:off x="7806573" y="1483520"/>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1384" name="pl1384"/>
            <p:cNvSpPr/>
            <p:nvPr/>
          </p:nvSpPr>
          <p:spPr>
            <a:xfrm>
              <a:off x="7806573" y="1522151"/>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1385" name="pl1385"/>
            <p:cNvSpPr/>
            <p:nvPr/>
          </p:nvSpPr>
          <p:spPr>
            <a:xfrm>
              <a:off x="7806573" y="1577338"/>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386" name="pl1386"/>
            <p:cNvSpPr/>
            <p:nvPr/>
          </p:nvSpPr>
          <p:spPr>
            <a:xfrm>
              <a:off x="7806573" y="1560782"/>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1387" name="pl1387"/>
            <p:cNvSpPr/>
            <p:nvPr/>
          </p:nvSpPr>
          <p:spPr>
            <a:xfrm>
              <a:off x="7806573" y="1422814"/>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1388" name="pl1388"/>
            <p:cNvSpPr/>
            <p:nvPr/>
          </p:nvSpPr>
          <p:spPr>
            <a:xfrm>
              <a:off x="7806573" y="1527670"/>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1389" name="pl1389"/>
            <p:cNvSpPr/>
            <p:nvPr/>
          </p:nvSpPr>
          <p:spPr>
            <a:xfrm>
              <a:off x="7806573" y="1555263"/>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1390" name="pl1390"/>
            <p:cNvSpPr/>
            <p:nvPr/>
          </p:nvSpPr>
          <p:spPr>
            <a:xfrm>
              <a:off x="7806573" y="1577338"/>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1391" name="pl1391"/>
            <p:cNvSpPr/>
            <p:nvPr/>
          </p:nvSpPr>
          <p:spPr>
            <a:xfrm>
              <a:off x="7806573" y="149455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392" name="pl1392"/>
            <p:cNvSpPr/>
            <p:nvPr/>
          </p:nvSpPr>
          <p:spPr>
            <a:xfrm>
              <a:off x="7806573" y="1533188"/>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1393" name="pl1393"/>
            <p:cNvSpPr/>
            <p:nvPr/>
          </p:nvSpPr>
          <p:spPr>
            <a:xfrm>
              <a:off x="7806573" y="1538707"/>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1394" name="pl1394"/>
            <p:cNvSpPr/>
            <p:nvPr/>
          </p:nvSpPr>
          <p:spPr>
            <a:xfrm>
              <a:off x="7806573" y="1505595"/>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1395" name="pl1395"/>
            <p:cNvSpPr/>
            <p:nvPr/>
          </p:nvSpPr>
          <p:spPr>
            <a:xfrm>
              <a:off x="7806573" y="1555263"/>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396" name="pl1396"/>
            <p:cNvSpPr/>
            <p:nvPr/>
          </p:nvSpPr>
          <p:spPr>
            <a:xfrm>
              <a:off x="7806573" y="1566301"/>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1397" name="pl1397"/>
            <p:cNvSpPr/>
            <p:nvPr/>
          </p:nvSpPr>
          <p:spPr>
            <a:xfrm>
              <a:off x="7806573" y="1494557"/>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1398" name="pl1398"/>
            <p:cNvSpPr/>
            <p:nvPr/>
          </p:nvSpPr>
          <p:spPr>
            <a:xfrm>
              <a:off x="7806573" y="1527670"/>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1399" name="pl1399"/>
            <p:cNvSpPr/>
            <p:nvPr/>
          </p:nvSpPr>
          <p:spPr>
            <a:xfrm>
              <a:off x="7806573" y="1047540"/>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40651" cap="flat">
              <a:solidFill>
                <a:srgbClr val="000000">
                  <a:alpha val="100000"/>
                </a:srgbClr>
              </a:solidFill>
              <a:prstDash val="solid"/>
              <a:round/>
            </a:ln>
          </p:spPr>
          <p:txBody>
            <a:bodyPr/>
            <a:lstStyle/>
            <a:p/>
          </p:txBody>
        </p:sp>
        <p:sp>
          <p:nvSpPr>
            <p:cNvPr id="1400" name="pl1400"/>
            <p:cNvSpPr/>
            <p:nvPr/>
          </p:nvSpPr>
          <p:spPr>
            <a:xfrm>
              <a:off x="7806573" y="1047540"/>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A8A400">
                  <a:alpha val="100000"/>
                </a:srgbClr>
              </a:solidFill>
              <a:prstDash val="solid"/>
              <a:round/>
            </a:ln>
          </p:spPr>
          <p:txBody>
            <a:bodyPr/>
            <a:lstStyle/>
            <a:p/>
          </p:txBody>
        </p:sp>
        <p:sp>
          <p:nvSpPr>
            <p:cNvPr id="1401" name="pl1401"/>
            <p:cNvSpPr/>
            <p:nvPr/>
          </p:nvSpPr>
          <p:spPr>
            <a:xfrm>
              <a:off x="7746200" y="1599413"/>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402" name="tx1402"/>
            <p:cNvSpPr/>
            <p:nvPr/>
          </p:nvSpPr>
          <p:spPr>
            <a:xfrm>
              <a:off x="8953748" y="1098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403" name="tx1403"/>
            <p:cNvSpPr/>
            <p:nvPr/>
          </p:nvSpPr>
          <p:spPr>
            <a:xfrm>
              <a:off x="7776428" y="14251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404" name="tx1404"/>
            <p:cNvSpPr/>
            <p:nvPr/>
          </p:nvSpPr>
          <p:spPr>
            <a:xfrm>
              <a:off x="8017921" y="14306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405" name="tx1405"/>
            <p:cNvSpPr/>
            <p:nvPr/>
          </p:nvSpPr>
          <p:spPr>
            <a:xfrm>
              <a:off x="8259414" y="14306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406" name="tx1406"/>
            <p:cNvSpPr/>
            <p:nvPr/>
          </p:nvSpPr>
          <p:spPr>
            <a:xfrm>
              <a:off x="8500907" y="14251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407" name="tx1407"/>
            <p:cNvSpPr/>
            <p:nvPr/>
          </p:nvSpPr>
          <p:spPr>
            <a:xfrm>
              <a:off x="8682110" y="88294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a:t>
              </a:r>
            </a:p>
          </p:txBody>
        </p:sp>
        <p:sp>
          <p:nvSpPr>
            <p:cNvPr id="1408" name="rc1408"/>
            <p:cNvSpPr/>
            <p:nvPr/>
          </p:nvSpPr>
          <p:spPr>
            <a:xfrm>
              <a:off x="7746200" y="1918357"/>
              <a:ext cx="1328210" cy="758825"/>
            </a:xfrm>
            <a:prstGeom prst="rect">
              <a:avLst/>
            </a:prstGeom>
            <a:solidFill>
              <a:srgbClr val="EBEBEB">
                <a:alpha val="100000"/>
              </a:srgbClr>
            </a:solidFill>
          </p:spPr>
          <p:txBody>
            <a:bodyPr/>
            <a:lstStyle/>
            <a:p/>
          </p:txBody>
        </p:sp>
        <p:sp>
          <p:nvSpPr>
            <p:cNvPr id="1409" name="pl1409"/>
            <p:cNvSpPr/>
            <p:nvPr/>
          </p:nvSpPr>
          <p:spPr>
            <a:xfrm>
              <a:off x="7746200" y="257370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10" name="pl1410"/>
            <p:cNvSpPr/>
            <p:nvPr/>
          </p:nvSpPr>
          <p:spPr>
            <a:xfrm>
              <a:off x="7746200" y="243573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11" name="pl1411"/>
            <p:cNvSpPr/>
            <p:nvPr/>
          </p:nvSpPr>
          <p:spPr>
            <a:xfrm>
              <a:off x="7746200" y="229776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12" name="pl1412"/>
            <p:cNvSpPr/>
            <p:nvPr/>
          </p:nvSpPr>
          <p:spPr>
            <a:xfrm>
              <a:off x="7746200" y="2159801"/>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13" name="pl1413"/>
            <p:cNvSpPr/>
            <p:nvPr/>
          </p:nvSpPr>
          <p:spPr>
            <a:xfrm>
              <a:off x="7746200" y="202183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14" name="pl1414"/>
            <p:cNvSpPr/>
            <p:nvPr/>
          </p:nvSpPr>
          <p:spPr>
            <a:xfrm>
              <a:off x="7746200" y="1952849"/>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15" name="pl1415"/>
            <p:cNvSpPr/>
            <p:nvPr/>
          </p:nvSpPr>
          <p:spPr>
            <a:xfrm>
              <a:off x="792731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16" name="pl1416"/>
            <p:cNvSpPr/>
            <p:nvPr/>
          </p:nvSpPr>
          <p:spPr>
            <a:xfrm>
              <a:off x="816881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17" name="pl1417"/>
            <p:cNvSpPr/>
            <p:nvPr/>
          </p:nvSpPr>
          <p:spPr>
            <a:xfrm>
              <a:off x="841030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18" name="pl1418"/>
            <p:cNvSpPr/>
            <p:nvPr/>
          </p:nvSpPr>
          <p:spPr>
            <a:xfrm>
              <a:off x="865179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19" name="pl1419"/>
            <p:cNvSpPr/>
            <p:nvPr/>
          </p:nvSpPr>
          <p:spPr>
            <a:xfrm>
              <a:off x="889329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20" name="pl1420"/>
            <p:cNvSpPr/>
            <p:nvPr/>
          </p:nvSpPr>
          <p:spPr>
            <a:xfrm>
              <a:off x="7746200" y="2642690"/>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21" name="pl1421"/>
            <p:cNvSpPr/>
            <p:nvPr/>
          </p:nvSpPr>
          <p:spPr>
            <a:xfrm>
              <a:off x="7746200" y="250472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22" name="pl1422"/>
            <p:cNvSpPr/>
            <p:nvPr/>
          </p:nvSpPr>
          <p:spPr>
            <a:xfrm>
              <a:off x="7746200" y="236675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23" name="pl1423"/>
            <p:cNvSpPr/>
            <p:nvPr/>
          </p:nvSpPr>
          <p:spPr>
            <a:xfrm>
              <a:off x="7746200" y="2228785"/>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24" name="pl1424"/>
            <p:cNvSpPr/>
            <p:nvPr/>
          </p:nvSpPr>
          <p:spPr>
            <a:xfrm>
              <a:off x="7746200" y="209081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25" name="pl1425"/>
            <p:cNvSpPr/>
            <p:nvPr/>
          </p:nvSpPr>
          <p:spPr>
            <a:xfrm>
              <a:off x="780657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26" name="pl1426"/>
            <p:cNvSpPr/>
            <p:nvPr/>
          </p:nvSpPr>
          <p:spPr>
            <a:xfrm>
              <a:off x="804806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27" name="pl1427"/>
            <p:cNvSpPr/>
            <p:nvPr/>
          </p:nvSpPr>
          <p:spPr>
            <a:xfrm>
              <a:off x="828955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28" name="pl1428"/>
            <p:cNvSpPr/>
            <p:nvPr/>
          </p:nvSpPr>
          <p:spPr>
            <a:xfrm>
              <a:off x="853105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29" name="pl1429"/>
            <p:cNvSpPr/>
            <p:nvPr/>
          </p:nvSpPr>
          <p:spPr>
            <a:xfrm>
              <a:off x="877254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30" name="pl1430"/>
            <p:cNvSpPr/>
            <p:nvPr/>
          </p:nvSpPr>
          <p:spPr>
            <a:xfrm>
              <a:off x="901403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31" name="pl1431"/>
            <p:cNvSpPr/>
            <p:nvPr/>
          </p:nvSpPr>
          <p:spPr>
            <a:xfrm>
              <a:off x="7806573" y="2570947"/>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1432" name="pl1432"/>
            <p:cNvSpPr/>
            <p:nvPr/>
          </p:nvSpPr>
          <p:spPr>
            <a:xfrm>
              <a:off x="7806573" y="2526797"/>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40651" cap="flat">
              <a:solidFill>
                <a:srgbClr val="BEBEBE">
                  <a:alpha val="69803"/>
                </a:srgbClr>
              </a:solidFill>
              <a:prstDash val="solid"/>
              <a:round/>
            </a:ln>
          </p:spPr>
          <p:txBody>
            <a:bodyPr/>
            <a:lstStyle/>
            <a:p/>
          </p:txBody>
        </p:sp>
        <p:sp>
          <p:nvSpPr>
            <p:cNvPr id="1433" name="pl1433"/>
            <p:cNvSpPr/>
            <p:nvPr/>
          </p:nvSpPr>
          <p:spPr>
            <a:xfrm>
              <a:off x="7806573" y="2565428"/>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1434" name="pl1434"/>
            <p:cNvSpPr/>
            <p:nvPr/>
          </p:nvSpPr>
          <p:spPr>
            <a:xfrm>
              <a:off x="7806573" y="2615097"/>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435" name="pl1435"/>
            <p:cNvSpPr/>
            <p:nvPr/>
          </p:nvSpPr>
          <p:spPr>
            <a:xfrm>
              <a:off x="7806573" y="2615097"/>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1436" name="pl1436"/>
            <p:cNvSpPr/>
            <p:nvPr/>
          </p:nvSpPr>
          <p:spPr>
            <a:xfrm>
              <a:off x="7806573" y="2521278"/>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437" name="pl1437"/>
            <p:cNvSpPr/>
            <p:nvPr/>
          </p:nvSpPr>
          <p:spPr>
            <a:xfrm>
              <a:off x="7806573" y="2477128"/>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1438" name="pl1438"/>
            <p:cNvSpPr/>
            <p:nvPr/>
          </p:nvSpPr>
          <p:spPr>
            <a:xfrm>
              <a:off x="7806573" y="2090817"/>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439" name="pl1439"/>
            <p:cNvSpPr/>
            <p:nvPr/>
          </p:nvSpPr>
          <p:spPr>
            <a:xfrm>
              <a:off x="7806573" y="2504722"/>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1440" name="pl1440"/>
            <p:cNvSpPr/>
            <p:nvPr/>
          </p:nvSpPr>
          <p:spPr>
            <a:xfrm>
              <a:off x="7806573" y="2631653"/>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441" name="pl1441"/>
            <p:cNvSpPr/>
            <p:nvPr/>
          </p:nvSpPr>
          <p:spPr>
            <a:xfrm>
              <a:off x="7806573" y="2570947"/>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1442" name="pl1442"/>
            <p:cNvSpPr/>
            <p:nvPr/>
          </p:nvSpPr>
          <p:spPr>
            <a:xfrm>
              <a:off x="7806573" y="2604059"/>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1443" name="pl1443"/>
            <p:cNvSpPr/>
            <p:nvPr/>
          </p:nvSpPr>
          <p:spPr>
            <a:xfrm>
              <a:off x="7806573" y="2548872"/>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1444" name="pl1444"/>
            <p:cNvSpPr/>
            <p:nvPr/>
          </p:nvSpPr>
          <p:spPr>
            <a:xfrm>
              <a:off x="7806573" y="2526797"/>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1445" name="pl1445"/>
            <p:cNvSpPr/>
            <p:nvPr/>
          </p:nvSpPr>
          <p:spPr>
            <a:xfrm>
              <a:off x="7806573" y="2565428"/>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1446" name="pl1446"/>
            <p:cNvSpPr/>
            <p:nvPr/>
          </p:nvSpPr>
          <p:spPr>
            <a:xfrm>
              <a:off x="7806573" y="2620615"/>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447" name="pl1447"/>
            <p:cNvSpPr/>
            <p:nvPr/>
          </p:nvSpPr>
          <p:spPr>
            <a:xfrm>
              <a:off x="7806573" y="2604059"/>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1448" name="pl1448"/>
            <p:cNvSpPr/>
            <p:nvPr/>
          </p:nvSpPr>
          <p:spPr>
            <a:xfrm>
              <a:off x="7806573" y="2466091"/>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1449" name="pl1449"/>
            <p:cNvSpPr/>
            <p:nvPr/>
          </p:nvSpPr>
          <p:spPr>
            <a:xfrm>
              <a:off x="7806573" y="2570947"/>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1450" name="pl1450"/>
            <p:cNvSpPr/>
            <p:nvPr/>
          </p:nvSpPr>
          <p:spPr>
            <a:xfrm>
              <a:off x="7806573" y="2598540"/>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1451" name="pl1451"/>
            <p:cNvSpPr/>
            <p:nvPr/>
          </p:nvSpPr>
          <p:spPr>
            <a:xfrm>
              <a:off x="7806573" y="2620615"/>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1452" name="pl1452"/>
            <p:cNvSpPr/>
            <p:nvPr/>
          </p:nvSpPr>
          <p:spPr>
            <a:xfrm>
              <a:off x="7806573" y="2537834"/>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453" name="pl1453"/>
            <p:cNvSpPr/>
            <p:nvPr/>
          </p:nvSpPr>
          <p:spPr>
            <a:xfrm>
              <a:off x="7806573" y="2576465"/>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1454" name="pl1454"/>
            <p:cNvSpPr/>
            <p:nvPr/>
          </p:nvSpPr>
          <p:spPr>
            <a:xfrm>
              <a:off x="7806573" y="2581984"/>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1455" name="pl1455"/>
            <p:cNvSpPr/>
            <p:nvPr/>
          </p:nvSpPr>
          <p:spPr>
            <a:xfrm>
              <a:off x="7806573" y="2548872"/>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1456" name="pl1456"/>
            <p:cNvSpPr/>
            <p:nvPr/>
          </p:nvSpPr>
          <p:spPr>
            <a:xfrm>
              <a:off x="7806573" y="2598540"/>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457" name="pl1457"/>
            <p:cNvSpPr/>
            <p:nvPr/>
          </p:nvSpPr>
          <p:spPr>
            <a:xfrm>
              <a:off x="7806573" y="2609578"/>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1458" name="pl1458"/>
            <p:cNvSpPr/>
            <p:nvPr/>
          </p:nvSpPr>
          <p:spPr>
            <a:xfrm>
              <a:off x="7806573" y="2537834"/>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1459" name="pl1459"/>
            <p:cNvSpPr/>
            <p:nvPr/>
          </p:nvSpPr>
          <p:spPr>
            <a:xfrm>
              <a:off x="7806573" y="2570947"/>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1460" name="pl1460"/>
            <p:cNvSpPr/>
            <p:nvPr/>
          </p:nvSpPr>
          <p:spPr>
            <a:xfrm>
              <a:off x="7806573" y="2526797"/>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40651" cap="flat">
              <a:solidFill>
                <a:srgbClr val="000000">
                  <a:alpha val="100000"/>
                </a:srgbClr>
              </a:solidFill>
              <a:prstDash val="solid"/>
              <a:round/>
            </a:ln>
          </p:spPr>
          <p:txBody>
            <a:bodyPr/>
            <a:lstStyle/>
            <a:p/>
          </p:txBody>
        </p:sp>
        <p:sp>
          <p:nvSpPr>
            <p:cNvPr id="1461" name="pl1461"/>
            <p:cNvSpPr/>
            <p:nvPr/>
          </p:nvSpPr>
          <p:spPr>
            <a:xfrm>
              <a:off x="7806573" y="2526797"/>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00C090">
                  <a:alpha val="100000"/>
                </a:srgbClr>
              </a:solidFill>
              <a:prstDash val="solid"/>
              <a:round/>
            </a:ln>
          </p:spPr>
          <p:txBody>
            <a:bodyPr/>
            <a:lstStyle/>
            <a:p/>
          </p:txBody>
        </p:sp>
        <p:sp>
          <p:nvSpPr>
            <p:cNvPr id="1462" name="pl1462"/>
            <p:cNvSpPr/>
            <p:nvPr/>
          </p:nvSpPr>
          <p:spPr>
            <a:xfrm>
              <a:off x="7746200" y="2642690"/>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463" name="tx1463"/>
            <p:cNvSpPr/>
            <p:nvPr/>
          </p:nvSpPr>
          <p:spPr>
            <a:xfrm>
              <a:off x="7746283" y="241319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464" name="tx1464"/>
            <p:cNvSpPr/>
            <p:nvPr/>
          </p:nvSpPr>
          <p:spPr>
            <a:xfrm>
              <a:off x="7987776" y="2373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465" name="tx1465"/>
            <p:cNvSpPr/>
            <p:nvPr/>
          </p:nvSpPr>
          <p:spPr>
            <a:xfrm>
              <a:off x="8229269" y="23635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466" name="tx1466"/>
            <p:cNvSpPr/>
            <p:nvPr/>
          </p:nvSpPr>
          <p:spPr>
            <a:xfrm>
              <a:off x="8470762" y="23732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467" name="tx1467"/>
            <p:cNvSpPr/>
            <p:nvPr/>
          </p:nvSpPr>
          <p:spPr>
            <a:xfrm>
              <a:off x="8712255" y="23897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468" name="tx1468"/>
            <p:cNvSpPr/>
            <p:nvPr/>
          </p:nvSpPr>
          <p:spPr>
            <a:xfrm>
              <a:off x="8953748" y="23855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469" name="rc1469"/>
            <p:cNvSpPr/>
            <p:nvPr/>
          </p:nvSpPr>
          <p:spPr>
            <a:xfrm>
              <a:off x="7746200" y="2961634"/>
              <a:ext cx="1328210" cy="758825"/>
            </a:xfrm>
            <a:prstGeom prst="rect">
              <a:avLst/>
            </a:prstGeom>
            <a:solidFill>
              <a:srgbClr val="EBEBEB">
                <a:alpha val="100000"/>
              </a:srgbClr>
            </a:solidFill>
          </p:spPr>
          <p:txBody>
            <a:bodyPr/>
            <a:lstStyle/>
            <a:p/>
          </p:txBody>
        </p:sp>
        <p:sp>
          <p:nvSpPr>
            <p:cNvPr id="1470" name="pl1470"/>
            <p:cNvSpPr/>
            <p:nvPr/>
          </p:nvSpPr>
          <p:spPr>
            <a:xfrm>
              <a:off x="7746200" y="361698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71" name="pl1471"/>
            <p:cNvSpPr/>
            <p:nvPr/>
          </p:nvSpPr>
          <p:spPr>
            <a:xfrm>
              <a:off x="7746200" y="347901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72" name="pl1472"/>
            <p:cNvSpPr/>
            <p:nvPr/>
          </p:nvSpPr>
          <p:spPr>
            <a:xfrm>
              <a:off x="7746200" y="334104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73" name="pl1473"/>
            <p:cNvSpPr/>
            <p:nvPr/>
          </p:nvSpPr>
          <p:spPr>
            <a:xfrm>
              <a:off x="7746200" y="3203078"/>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74" name="pl1474"/>
            <p:cNvSpPr/>
            <p:nvPr/>
          </p:nvSpPr>
          <p:spPr>
            <a:xfrm>
              <a:off x="7746200" y="306511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75" name="pl1475"/>
            <p:cNvSpPr/>
            <p:nvPr/>
          </p:nvSpPr>
          <p:spPr>
            <a:xfrm>
              <a:off x="7746200" y="2996126"/>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476" name="pl1476"/>
            <p:cNvSpPr/>
            <p:nvPr/>
          </p:nvSpPr>
          <p:spPr>
            <a:xfrm>
              <a:off x="792731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77" name="pl1477"/>
            <p:cNvSpPr/>
            <p:nvPr/>
          </p:nvSpPr>
          <p:spPr>
            <a:xfrm>
              <a:off x="816881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78" name="pl1478"/>
            <p:cNvSpPr/>
            <p:nvPr/>
          </p:nvSpPr>
          <p:spPr>
            <a:xfrm>
              <a:off x="841030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79" name="pl1479"/>
            <p:cNvSpPr/>
            <p:nvPr/>
          </p:nvSpPr>
          <p:spPr>
            <a:xfrm>
              <a:off x="865179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80" name="pl1480"/>
            <p:cNvSpPr/>
            <p:nvPr/>
          </p:nvSpPr>
          <p:spPr>
            <a:xfrm>
              <a:off x="889329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81" name="pl1481"/>
            <p:cNvSpPr/>
            <p:nvPr/>
          </p:nvSpPr>
          <p:spPr>
            <a:xfrm>
              <a:off x="7746200" y="3685967"/>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82" name="pl1482"/>
            <p:cNvSpPr/>
            <p:nvPr/>
          </p:nvSpPr>
          <p:spPr>
            <a:xfrm>
              <a:off x="7746200" y="354799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83" name="pl1483"/>
            <p:cNvSpPr/>
            <p:nvPr/>
          </p:nvSpPr>
          <p:spPr>
            <a:xfrm>
              <a:off x="7746200" y="341003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84" name="pl1484"/>
            <p:cNvSpPr/>
            <p:nvPr/>
          </p:nvSpPr>
          <p:spPr>
            <a:xfrm>
              <a:off x="7746200" y="3272062"/>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85" name="pl1485"/>
            <p:cNvSpPr/>
            <p:nvPr/>
          </p:nvSpPr>
          <p:spPr>
            <a:xfrm>
              <a:off x="7746200" y="313409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486" name="pl1486"/>
            <p:cNvSpPr/>
            <p:nvPr/>
          </p:nvSpPr>
          <p:spPr>
            <a:xfrm>
              <a:off x="780657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87" name="pl1487"/>
            <p:cNvSpPr/>
            <p:nvPr/>
          </p:nvSpPr>
          <p:spPr>
            <a:xfrm>
              <a:off x="804806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88" name="pl1488"/>
            <p:cNvSpPr/>
            <p:nvPr/>
          </p:nvSpPr>
          <p:spPr>
            <a:xfrm>
              <a:off x="828955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89" name="pl1489"/>
            <p:cNvSpPr/>
            <p:nvPr/>
          </p:nvSpPr>
          <p:spPr>
            <a:xfrm>
              <a:off x="853105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90" name="pl1490"/>
            <p:cNvSpPr/>
            <p:nvPr/>
          </p:nvSpPr>
          <p:spPr>
            <a:xfrm>
              <a:off x="877254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91" name="pl1491"/>
            <p:cNvSpPr/>
            <p:nvPr/>
          </p:nvSpPr>
          <p:spPr>
            <a:xfrm>
              <a:off x="901403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92" name="pl1492"/>
            <p:cNvSpPr/>
            <p:nvPr/>
          </p:nvSpPr>
          <p:spPr>
            <a:xfrm>
              <a:off x="7806573" y="3614224"/>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1493" name="pl1493"/>
            <p:cNvSpPr/>
            <p:nvPr/>
          </p:nvSpPr>
          <p:spPr>
            <a:xfrm>
              <a:off x="7806573" y="3641817"/>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40651" cap="flat">
              <a:solidFill>
                <a:srgbClr val="BEBEBE">
                  <a:alpha val="69803"/>
                </a:srgbClr>
              </a:solidFill>
              <a:prstDash val="solid"/>
              <a:round/>
            </a:ln>
          </p:spPr>
          <p:txBody>
            <a:bodyPr/>
            <a:lstStyle/>
            <a:p/>
          </p:txBody>
        </p:sp>
        <p:sp>
          <p:nvSpPr>
            <p:cNvPr id="1494" name="pl1494"/>
            <p:cNvSpPr/>
            <p:nvPr/>
          </p:nvSpPr>
          <p:spPr>
            <a:xfrm>
              <a:off x="7806573" y="3608705"/>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1495" name="pl1495"/>
            <p:cNvSpPr/>
            <p:nvPr/>
          </p:nvSpPr>
          <p:spPr>
            <a:xfrm>
              <a:off x="7806573" y="3658373"/>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496" name="pl1496"/>
            <p:cNvSpPr/>
            <p:nvPr/>
          </p:nvSpPr>
          <p:spPr>
            <a:xfrm>
              <a:off x="7806573" y="3658373"/>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1497" name="pl1497"/>
            <p:cNvSpPr/>
            <p:nvPr/>
          </p:nvSpPr>
          <p:spPr>
            <a:xfrm>
              <a:off x="7806573" y="3564555"/>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498" name="pl1498"/>
            <p:cNvSpPr/>
            <p:nvPr/>
          </p:nvSpPr>
          <p:spPr>
            <a:xfrm>
              <a:off x="7806573" y="3520405"/>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1499" name="pl1499"/>
            <p:cNvSpPr/>
            <p:nvPr/>
          </p:nvSpPr>
          <p:spPr>
            <a:xfrm>
              <a:off x="7806573" y="3134094"/>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500" name="pl1500"/>
            <p:cNvSpPr/>
            <p:nvPr/>
          </p:nvSpPr>
          <p:spPr>
            <a:xfrm>
              <a:off x="7806573" y="3547999"/>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1501" name="pl1501"/>
            <p:cNvSpPr/>
            <p:nvPr/>
          </p:nvSpPr>
          <p:spPr>
            <a:xfrm>
              <a:off x="7806573" y="3674930"/>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502" name="pl1502"/>
            <p:cNvSpPr/>
            <p:nvPr/>
          </p:nvSpPr>
          <p:spPr>
            <a:xfrm>
              <a:off x="7806573" y="3614224"/>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1503" name="pl1503"/>
            <p:cNvSpPr/>
            <p:nvPr/>
          </p:nvSpPr>
          <p:spPr>
            <a:xfrm>
              <a:off x="7806573" y="3647336"/>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1504" name="pl1504"/>
            <p:cNvSpPr/>
            <p:nvPr/>
          </p:nvSpPr>
          <p:spPr>
            <a:xfrm>
              <a:off x="7806573" y="3592149"/>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1505" name="pl1505"/>
            <p:cNvSpPr/>
            <p:nvPr/>
          </p:nvSpPr>
          <p:spPr>
            <a:xfrm>
              <a:off x="7806573" y="3570074"/>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1506" name="pl1506"/>
            <p:cNvSpPr/>
            <p:nvPr/>
          </p:nvSpPr>
          <p:spPr>
            <a:xfrm>
              <a:off x="7806573" y="3608705"/>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1507" name="pl1507"/>
            <p:cNvSpPr/>
            <p:nvPr/>
          </p:nvSpPr>
          <p:spPr>
            <a:xfrm>
              <a:off x="7806573" y="3663892"/>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508" name="pl1508"/>
            <p:cNvSpPr/>
            <p:nvPr/>
          </p:nvSpPr>
          <p:spPr>
            <a:xfrm>
              <a:off x="7806573" y="3647336"/>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1509" name="pl1509"/>
            <p:cNvSpPr/>
            <p:nvPr/>
          </p:nvSpPr>
          <p:spPr>
            <a:xfrm>
              <a:off x="7806573" y="3509368"/>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1510" name="pl1510"/>
            <p:cNvSpPr/>
            <p:nvPr/>
          </p:nvSpPr>
          <p:spPr>
            <a:xfrm>
              <a:off x="7806573" y="3614224"/>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1511" name="pl1511"/>
            <p:cNvSpPr/>
            <p:nvPr/>
          </p:nvSpPr>
          <p:spPr>
            <a:xfrm>
              <a:off x="7806573" y="3641817"/>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1512" name="pl1512"/>
            <p:cNvSpPr/>
            <p:nvPr/>
          </p:nvSpPr>
          <p:spPr>
            <a:xfrm>
              <a:off x="7806573" y="3663892"/>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1513" name="pl1513"/>
            <p:cNvSpPr/>
            <p:nvPr/>
          </p:nvSpPr>
          <p:spPr>
            <a:xfrm>
              <a:off x="7806573" y="3581111"/>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514" name="pl1514"/>
            <p:cNvSpPr/>
            <p:nvPr/>
          </p:nvSpPr>
          <p:spPr>
            <a:xfrm>
              <a:off x="7806573" y="3619742"/>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1515" name="pl1515"/>
            <p:cNvSpPr/>
            <p:nvPr/>
          </p:nvSpPr>
          <p:spPr>
            <a:xfrm>
              <a:off x="7806573" y="3625261"/>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1516" name="pl1516"/>
            <p:cNvSpPr/>
            <p:nvPr/>
          </p:nvSpPr>
          <p:spPr>
            <a:xfrm>
              <a:off x="7806573" y="3592149"/>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1517" name="pl1517"/>
            <p:cNvSpPr/>
            <p:nvPr/>
          </p:nvSpPr>
          <p:spPr>
            <a:xfrm>
              <a:off x="7806573" y="3641817"/>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518" name="pl1518"/>
            <p:cNvSpPr/>
            <p:nvPr/>
          </p:nvSpPr>
          <p:spPr>
            <a:xfrm>
              <a:off x="7806573" y="3652855"/>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1519" name="pl1519"/>
            <p:cNvSpPr/>
            <p:nvPr/>
          </p:nvSpPr>
          <p:spPr>
            <a:xfrm>
              <a:off x="7806573" y="3581111"/>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1520" name="pl1520"/>
            <p:cNvSpPr/>
            <p:nvPr/>
          </p:nvSpPr>
          <p:spPr>
            <a:xfrm>
              <a:off x="7806573" y="3614224"/>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1521" name="pl1521"/>
            <p:cNvSpPr/>
            <p:nvPr/>
          </p:nvSpPr>
          <p:spPr>
            <a:xfrm>
              <a:off x="7806573" y="3641817"/>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40651" cap="flat">
              <a:solidFill>
                <a:srgbClr val="000000">
                  <a:alpha val="100000"/>
                </a:srgbClr>
              </a:solidFill>
              <a:prstDash val="solid"/>
              <a:round/>
            </a:ln>
          </p:spPr>
          <p:txBody>
            <a:bodyPr/>
            <a:lstStyle/>
            <a:p/>
          </p:txBody>
        </p:sp>
        <p:sp>
          <p:nvSpPr>
            <p:cNvPr id="1522" name="pl1522"/>
            <p:cNvSpPr/>
            <p:nvPr/>
          </p:nvSpPr>
          <p:spPr>
            <a:xfrm>
              <a:off x="7806573" y="3641817"/>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42A0FF">
                  <a:alpha val="100000"/>
                </a:srgbClr>
              </a:solidFill>
              <a:prstDash val="solid"/>
              <a:round/>
            </a:ln>
          </p:spPr>
          <p:txBody>
            <a:bodyPr/>
            <a:lstStyle/>
            <a:p/>
          </p:txBody>
        </p:sp>
        <p:sp>
          <p:nvSpPr>
            <p:cNvPr id="1523" name="pl1523"/>
            <p:cNvSpPr/>
            <p:nvPr/>
          </p:nvSpPr>
          <p:spPr>
            <a:xfrm>
              <a:off x="7746200" y="3685967"/>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524" name="tx1524"/>
            <p:cNvSpPr/>
            <p:nvPr/>
          </p:nvSpPr>
          <p:spPr>
            <a:xfrm>
              <a:off x="7776428" y="35171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525" name="tx1525"/>
            <p:cNvSpPr/>
            <p:nvPr/>
          </p:nvSpPr>
          <p:spPr>
            <a:xfrm>
              <a:off x="8017921" y="35171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526" name="tx1526"/>
            <p:cNvSpPr/>
            <p:nvPr/>
          </p:nvSpPr>
          <p:spPr>
            <a:xfrm>
              <a:off x="8259414" y="350093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527" name="tx1527"/>
            <p:cNvSpPr/>
            <p:nvPr/>
          </p:nvSpPr>
          <p:spPr>
            <a:xfrm>
              <a:off x="8500907" y="34772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528" name="tx1528"/>
            <p:cNvSpPr/>
            <p:nvPr/>
          </p:nvSpPr>
          <p:spPr>
            <a:xfrm>
              <a:off x="8742399"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29" name="tx1529"/>
            <p:cNvSpPr/>
            <p:nvPr/>
          </p:nvSpPr>
          <p:spPr>
            <a:xfrm>
              <a:off x="8983892" y="349515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530" name="rc1530"/>
            <p:cNvSpPr/>
            <p:nvPr/>
          </p:nvSpPr>
          <p:spPr>
            <a:xfrm>
              <a:off x="7746200" y="4004911"/>
              <a:ext cx="1328210" cy="758825"/>
            </a:xfrm>
            <a:prstGeom prst="rect">
              <a:avLst/>
            </a:prstGeom>
            <a:solidFill>
              <a:srgbClr val="EBEBEB">
                <a:alpha val="100000"/>
              </a:srgbClr>
            </a:solidFill>
          </p:spPr>
          <p:txBody>
            <a:bodyPr/>
            <a:lstStyle/>
            <a:p/>
          </p:txBody>
        </p:sp>
        <p:sp>
          <p:nvSpPr>
            <p:cNvPr id="1531" name="pl1531"/>
            <p:cNvSpPr/>
            <p:nvPr/>
          </p:nvSpPr>
          <p:spPr>
            <a:xfrm>
              <a:off x="7746200" y="4660260"/>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532" name="pl1532"/>
            <p:cNvSpPr/>
            <p:nvPr/>
          </p:nvSpPr>
          <p:spPr>
            <a:xfrm>
              <a:off x="7746200" y="4522292"/>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533" name="pl1533"/>
            <p:cNvSpPr/>
            <p:nvPr/>
          </p:nvSpPr>
          <p:spPr>
            <a:xfrm>
              <a:off x="7746200" y="438432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534" name="pl1534"/>
            <p:cNvSpPr/>
            <p:nvPr/>
          </p:nvSpPr>
          <p:spPr>
            <a:xfrm>
              <a:off x="7746200" y="4246355"/>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535" name="pl1535"/>
            <p:cNvSpPr/>
            <p:nvPr/>
          </p:nvSpPr>
          <p:spPr>
            <a:xfrm>
              <a:off x="7746200" y="4108387"/>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536" name="pl1536"/>
            <p:cNvSpPr/>
            <p:nvPr/>
          </p:nvSpPr>
          <p:spPr>
            <a:xfrm>
              <a:off x="7746200" y="4039403"/>
              <a:ext cx="1328210" cy="0"/>
            </a:xfrm>
            <a:custGeom>
              <a:avLst/>
              <a:pathLst>
                <a:path w="1328210" h="0">
                  <a:moveTo>
                    <a:pt x="0" y="0"/>
                  </a:moveTo>
                  <a:lnTo>
                    <a:pt x="1328210" y="0"/>
                  </a:lnTo>
                  <a:lnTo>
                    <a:pt x="1328210" y="0"/>
                  </a:lnTo>
                </a:path>
              </a:pathLst>
            </a:custGeom>
            <a:ln w="6775" cap="flat">
              <a:solidFill>
                <a:srgbClr val="FFFFFF">
                  <a:alpha val="100000"/>
                </a:srgbClr>
              </a:solidFill>
              <a:prstDash val="solid"/>
              <a:round/>
            </a:ln>
          </p:spPr>
          <p:txBody>
            <a:bodyPr/>
            <a:lstStyle/>
            <a:p/>
          </p:txBody>
        </p:sp>
        <p:sp>
          <p:nvSpPr>
            <p:cNvPr id="1537" name="pl1537"/>
            <p:cNvSpPr/>
            <p:nvPr/>
          </p:nvSpPr>
          <p:spPr>
            <a:xfrm>
              <a:off x="792731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38" name="pl1538"/>
            <p:cNvSpPr/>
            <p:nvPr/>
          </p:nvSpPr>
          <p:spPr>
            <a:xfrm>
              <a:off x="816881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39" name="pl1539"/>
            <p:cNvSpPr/>
            <p:nvPr/>
          </p:nvSpPr>
          <p:spPr>
            <a:xfrm>
              <a:off x="841030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40" name="pl1540"/>
            <p:cNvSpPr/>
            <p:nvPr/>
          </p:nvSpPr>
          <p:spPr>
            <a:xfrm>
              <a:off x="865179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41" name="pl1541"/>
            <p:cNvSpPr/>
            <p:nvPr/>
          </p:nvSpPr>
          <p:spPr>
            <a:xfrm>
              <a:off x="889329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42" name="pl1542"/>
            <p:cNvSpPr/>
            <p:nvPr/>
          </p:nvSpPr>
          <p:spPr>
            <a:xfrm>
              <a:off x="7746200" y="4729244"/>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543" name="pl1543"/>
            <p:cNvSpPr/>
            <p:nvPr/>
          </p:nvSpPr>
          <p:spPr>
            <a:xfrm>
              <a:off x="7746200" y="4591276"/>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544" name="pl1544"/>
            <p:cNvSpPr/>
            <p:nvPr/>
          </p:nvSpPr>
          <p:spPr>
            <a:xfrm>
              <a:off x="7746200" y="4453308"/>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545" name="pl1545"/>
            <p:cNvSpPr/>
            <p:nvPr/>
          </p:nvSpPr>
          <p:spPr>
            <a:xfrm>
              <a:off x="7746200" y="4315339"/>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546" name="pl1546"/>
            <p:cNvSpPr/>
            <p:nvPr/>
          </p:nvSpPr>
          <p:spPr>
            <a:xfrm>
              <a:off x="7746200" y="4177371"/>
              <a:ext cx="1328210" cy="0"/>
            </a:xfrm>
            <a:custGeom>
              <a:avLst/>
              <a:pathLst>
                <a:path w="1328210" h="0">
                  <a:moveTo>
                    <a:pt x="0" y="0"/>
                  </a:moveTo>
                  <a:lnTo>
                    <a:pt x="1328210" y="0"/>
                  </a:lnTo>
                  <a:lnTo>
                    <a:pt x="1328210" y="0"/>
                  </a:lnTo>
                </a:path>
              </a:pathLst>
            </a:custGeom>
            <a:ln w="13550" cap="flat">
              <a:solidFill>
                <a:srgbClr val="FFFFFF">
                  <a:alpha val="100000"/>
                </a:srgbClr>
              </a:solidFill>
              <a:prstDash val="solid"/>
              <a:round/>
            </a:ln>
          </p:spPr>
          <p:txBody>
            <a:bodyPr/>
            <a:lstStyle/>
            <a:p/>
          </p:txBody>
        </p:sp>
        <p:sp>
          <p:nvSpPr>
            <p:cNvPr id="1547" name="pl1547"/>
            <p:cNvSpPr/>
            <p:nvPr/>
          </p:nvSpPr>
          <p:spPr>
            <a:xfrm>
              <a:off x="780657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48" name="pl1548"/>
            <p:cNvSpPr/>
            <p:nvPr/>
          </p:nvSpPr>
          <p:spPr>
            <a:xfrm>
              <a:off x="804806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49" name="pl1549"/>
            <p:cNvSpPr/>
            <p:nvPr/>
          </p:nvSpPr>
          <p:spPr>
            <a:xfrm>
              <a:off x="828955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50" name="pl1550"/>
            <p:cNvSpPr/>
            <p:nvPr/>
          </p:nvSpPr>
          <p:spPr>
            <a:xfrm>
              <a:off x="853105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51" name="pl1551"/>
            <p:cNvSpPr/>
            <p:nvPr/>
          </p:nvSpPr>
          <p:spPr>
            <a:xfrm>
              <a:off x="877254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52" name="pl1552"/>
            <p:cNvSpPr/>
            <p:nvPr/>
          </p:nvSpPr>
          <p:spPr>
            <a:xfrm>
              <a:off x="901403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53" name="pl1553"/>
            <p:cNvSpPr/>
            <p:nvPr/>
          </p:nvSpPr>
          <p:spPr>
            <a:xfrm>
              <a:off x="7806573" y="4657501"/>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BEBEBE">
                  <a:alpha val="69803"/>
                </a:srgbClr>
              </a:solidFill>
              <a:prstDash val="solid"/>
              <a:round/>
            </a:ln>
          </p:spPr>
          <p:txBody>
            <a:bodyPr/>
            <a:lstStyle/>
            <a:p/>
          </p:txBody>
        </p:sp>
        <p:sp>
          <p:nvSpPr>
            <p:cNvPr id="1554" name="pl1554"/>
            <p:cNvSpPr/>
            <p:nvPr/>
          </p:nvSpPr>
          <p:spPr>
            <a:xfrm>
              <a:off x="7806573" y="4685094"/>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40651" cap="flat">
              <a:solidFill>
                <a:srgbClr val="BEBEBE">
                  <a:alpha val="69803"/>
                </a:srgbClr>
              </a:solidFill>
              <a:prstDash val="solid"/>
              <a:round/>
            </a:ln>
          </p:spPr>
          <p:txBody>
            <a:bodyPr/>
            <a:lstStyle/>
            <a:p/>
          </p:txBody>
        </p:sp>
        <p:sp>
          <p:nvSpPr>
            <p:cNvPr id="1555" name="pl1555"/>
            <p:cNvSpPr/>
            <p:nvPr/>
          </p:nvSpPr>
          <p:spPr>
            <a:xfrm>
              <a:off x="7806573" y="4651982"/>
              <a:ext cx="1207464" cy="44149"/>
            </a:xfrm>
            <a:custGeom>
              <a:avLst/>
              <a:pathLst>
                <a:path w="1207464" h="44149">
                  <a:moveTo>
                    <a:pt x="0" y="5518"/>
                  </a:moveTo>
                  <a:lnTo>
                    <a:pt x="241492" y="44149"/>
                  </a:lnTo>
                  <a:lnTo>
                    <a:pt x="482985" y="5518"/>
                  </a:lnTo>
                  <a:lnTo>
                    <a:pt x="724478" y="0"/>
                  </a:lnTo>
                  <a:lnTo>
                    <a:pt x="965971" y="5518"/>
                  </a:lnTo>
                  <a:lnTo>
                    <a:pt x="1207464" y="22074"/>
                  </a:lnTo>
                </a:path>
              </a:pathLst>
            </a:custGeom>
            <a:ln w="35231" cap="flat">
              <a:solidFill>
                <a:srgbClr val="BEBEBE">
                  <a:alpha val="69803"/>
                </a:srgbClr>
              </a:solidFill>
              <a:prstDash val="solid"/>
              <a:round/>
            </a:ln>
          </p:spPr>
          <p:txBody>
            <a:bodyPr/>
            <a:lstStyle/>
            <a:p/>
          </p:txBody>
        </p:sp>
        <p:sp>
          <p:nvSpPr>
            <p:cNvPr id="1556" name="pl1556"/>
            <p:cNvSpPr/>
            <p:nvPr/>
          </p:nvSpPr>
          <p:spPr>
            <a:xfrm>
              <a:off x="7806573" y="4701650"/>
              <a:ext cx="1207464" cy="5518"/>
            </a:xfrm>
            <a:custGeom>
              <a:avLst/>
              <a:pathLst>
                <a:path w="1207464" h="5518">
                  <a:moveTo>
                    <a:pt x="0" y="5518"/>
                  </a:moveTo>
                  <a:lnTo>
                    <a:pt x="241492" y="5518"/>
                  </a:lnTo>
                  <a:lnTo>
                    <a:pt x="482985" y="5518"/>
                  </a:lnTo>
                  <a:lnTo>
                    <a:pt x="724478" y="5518"/>
                  </a:lnTo>
                  <a:lnTo>
                    <a:pt x="965971" y="5518"/>
                  </a:lnTo>
                  <a:lnTo>
                    <a:pt x="1207464" y="0"/>
                  </a:lnTo>
                </a:path>
              </a:pathLst>
            </a:custGeom>
            <a:ln w="35231" cap="flat">
              <a:solidFill>
                <a:srgbClr val="BEBEBE">
                  <a:alpha val="69803"/>
                </a:srgbClr>
              </a:solidFill>
              <a:prstDash val="solid"/>
              <a:round/>
            </a:ln>
          </p:spPr>
          <p:txBody>
            <a:bodyPr/>
            <a:lstStyle/>
            <a:p/>
          </p:txBody>
        </p:sp>
        <p:sp>
          <p:nvSpPr>
            <p:cNvPr id="1557" name="pl1557"/>
            <p:cNvSpPr/>
            <p:nvPr/>
          </p:nvSpPr>
          <p:spPr>
            <a:xfrm>
              <a:off x="7806573" y="4701650"/>
              <a:ext cx="1207464" cy="27593"/>
            </a:xfrm>
            <a:custGeom>
              <a:avLst/>
              <a:pathLst>
                <a:path w="1207464" h="27593">
                  <a:moveTo>
                    <a:pt x="0" y="5518"/>
                  </a:moveTo>
                  <a:lnTo>
                    <a:pt x="241492" y="5518"/>
                  </a:lnTo>
                  <a:lnTo>
                    <a:pt x="482985" y="0"/>
                  </a:lnTo>
                  <a:lnTo>
                    <a:pt x="724478" y="16556"/>
                  </a:lnTo>
                  <a:lnTo>
                    <a:pt x="965971" y="16556"/>
                  </a:lnTo>
                  <a:lnTo>
                    <a:pt x="1207464" y="27593"/>
                  </a:lnTo>
                </a:path>
              </a:pathLst>
            </a:custGeom>
            <a:ln w="35231" cap="flat">
              <a:solidFill>
                <a:srgbClr val="BEBEBE">
                  <a:alpha val="69803"/>
                </a:srgbClr>
              </a:solidFill>
              <a:prstDash val="solid"/>
              <a:round/>
            </a:ln>
          </p:spPr>
          <p:txBody>
            <a:bodyPr/>
            <a:lstStyle/>
            <a:p/>
          </p:txBody>
        </p:sp>
        <p:sp>
          <p:nvSpPr>
            <p:cNvPr id="1558" name="pl1558"/>
            <p:cNvSpPr/>
            <p:nvPr/>
          </p:nvSpPr>
          <p:spPr>
            <a:xfrm>
              <a:off x="7806573" y="4607832"/>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559" name="pl1559"/>
            <p:cNvSpPr/>
            <p:nvPr/>
          </p:nvSpPr>
          <p:spPr>
            <a:xfrm>
              <a:off x="7806573" y="4563682"/>
              <a:ext cx="1207464" cy="55187"/>
            </a:xfrm>
            <a:custGeom>
              <a:avLst/>
              <a:pathLst>
                <a:path w="1207464" h="55187">
                  <a:moveTo>
                    <a:pt x="0" y="16556"/>
                  </a:moveTo>
                  <a:lnTo>
                    <a:pt x="241492" y="11037"/>
                  </a:lnTo>
                  <a:lnTo>
                    <a:pt x="482985" y="0"/>
                  </a:lnTo>
                  <a:lnTo>
                    <a:pt x="724478" y="16556"/>
                  </a:lnTo>
                  <a:lnTo>
                    <a:pt x="965971" y="16556"/>
                  </a:lnTo>
                  <a:lnTo>
                    <a:pt x="1207464" y="55187"/>
                  </a:lnTo>
                </a:path>
              </a:pathLst>
            </a:custGeom>
            <a:ln w="35231" cap="flat">
              <a:solidFill>
                <a:srgbClr val="BEBEBE">
                  <a:alpha val="69803"/>
                </a:srgbClr>
              </a:solidFill>
              <a:prstDash val="solid"/>
              <a:round/>
            </a:ln>
          </p:spPr>
          <p:txBody>
            <a:bodyPr/>
            <a:lstStyle/>
            <a:p/>
          </p:txBody>
        </p:sp>
        <p:sp>
          <p:nvSpPr>
            <p:cNvPr id="1560" name="pl1560"/>
            <p:cNvSpPr/>
            <p:nvPr/>
          </p:nvSpPr>
          <p:spPr>
            <a:xfrm>
              <a:off x="7806573" y="4177371"/>
              <a:ext cx="1207464" cy="546354"/>
            </a:xfrm>
            <a:custGeom>
              <a:avLst/>
              <a:pathLst>
                <a:path w="1207464" h="546354">
                  <a:moveTo>
                    <a:pt x="0" y="540835"/>
                  </a:moveTo>
                  <a:lnTo>
                    <a:pt x="241492" y="546354"/>
                  </a:lnTo>
                  <a:lnTo>
                    <a:pt x="482985" y="546354"/>
                  </a:lnTo>
                  <a:lnTo>
                    <a:pt x="724478" y="540835"/>
                  </a:lnTo>
                  <a:lnTo>
                    <a:pt x="965971" y="0"/>
                  </a:lnTo>
                  <a:lnTo>
                    <a:pt x="1207464" y="215230"/>
                  </a:lnTo>
                </a:path>
              </a:pathLst>
            </a:custGeom>
            <a:ln w="35231" cap="flat">
              <a:solidFill>
                <a:srgbClr val="BEBEBE">
                  <a:alpha val="69803"/>
                </a:srgbClr>
              </a:solidFill>
              <a:prstDash val="solid"/>
              <a:round/>
            </a:ln>
          </p:spPr>
          <p:txBody>
            <a:bodyPr/>
            <a:lstStyle/>
            <a:p/>
          </p:txBody>
        </p:sp>
        <p:sp>
          <p:nvSpPr>
            <p:cNvPr id="1561" name="pl1561"/>
            <p:cNvSpPr/>
            <p:nvPr/>
          </p:nvSpPr>
          <p:spPr>
            <a:xfrm>
              <a:off x="7806573" y="4591276"/>
              <a:ext cx="1207464" cy="66224"/>
            </a:xfrm>
            <a:custGeom>
              <a:avLst/>
              <a:pathLst>
                <a:path w="1207464" h="66224">
                  <a:moveTo>
                    <a:pt x="0" y="66224"/>
                  </a:moveTo>
                  <a:lnTo>
                    <a:pt x="241492" y="66224"/>
                  </a:lnTo>
                  <a:lnTo>
                    <a:pt x="482985" y="49668"/>
                  </a:lnTo>
                  <a:lnTo>
                    <a:pt x="724478" y="27593"/>
                  </a:lnTo>
                  <a:lnTo>
                    <a:pt x="965971" y="27593"/>
                  </a:lnTo>
                  <a:lnTo>
                    <a:pt x="1207464" y="0"/>
                  </a:lnTo>
                </a:path>
              </a:pathLst>
            </a:custGeom>
            <a:ln w="35231" cap="flat">
              <a:solidFill>
                <a:srgbClr val="BEBEBE">
                  <a:alpha val="69803"/>
                </a:srgbClr>
              </a:solidFill>
              <a:prstDash val="solid"/>
              <a:round/>
            </a:ln>
          </p:spPr>
          <p:txBody>
            <a:bodyPr/>
            <a:lstStyle/>
            <a:p/>
          </p:txBody>
        </p:sp>
        <p:sp>
          <p:nvSpPr>
            <p:cNvPr id="1562" name="pl1562"/>
            <p:cNvSpPr/>
            <p:nvPr/>
          </p:nvSpPr>
          <p:spPr>
            <a:xfrm>
              <a:off x="7806573" y="4718207"/>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563" name="pl1563"/>
            <p:cNvSpPr/>
            <p:nvPr/>
          </p:nvSpPr>
          <p:spPr>
            <a:xfrm>
              <a:off x="7806573" y="4657501"/>
              <a:ext cx="1207464" cy="38631"/>
            </a:xfrm>
            <a:custGeom>
              <a:avLst/>
              <a:pathLst>
                <a:path w="1207464" h="38631">
                  <a:moveTo>
                    <a:pt x="0" y="0"/>
                  </a:moveTo>
                  <a:lnTo>
                    <a:pt x="241492" y="11037"/>
                  </a:lnTo>
                  <a:lnTo>
                    <a:pt x="482985" y="33112"/>
                  </a:lnTo>
                  <a:lnTo>
                    <a:pt x="724478" y="33112"/>
                  </a:lnTo>
                  <a:lnTo>
                    <a:pt x="965971" y="33112"/>
                  </a:lnTo>
                  <a:lnTo>
                    <a:pt x="1207464" y="38631"/>
                  </a:lnTo>
                </a:path>
              </a:pathLst>
            </a:custGeom>
            <a:ln w="35231" cap="flat">
              <a:solidFill>
                <a:srgbClr val="BEBEBE">
                  <a:alpha val="69803"/>
                </a:srgbClr>
              </a:solidFill>
              <a:prstDash val="solid"/>
              <a:round/>
            </a:ln>
          </p:spPr>
          <p:txBody>
            <a:bodyPr/>
            <a:lstStyle/>
            <a:p/>
          </p:txBody>
        </p:sp>
        <p:sp>
          <p:nvSpPr>
            <p:cNvPr id="1564" name="pl1564"/>
            <p:cNvSpPr/>
            <p:nvPr/>
          </p:nvSpPr>
          <p:spPr>
            <a:xfrm>
              <a:off x="7806573" y="4690613"/>
              <a:ext cx="1207464" cy="38631"/>
            </a:xfrm>
            <a:custGeom>
              <a:avLst/>
              <a:pathLst>
                <a:path w="1207464" h="38631">
                  <a:moveTo>
                    <a:pt x="0" y="33112"/>
                  </a:moveTo>
                  <a:lnTo>
                    <a:pt x="241492" y="11037"/>
                  </a:lnTo>
                  <a:lnTo>
                    <a:pt x="482985" y="22074"/>
                  </a:lnTo>
                  <a:lnTo>
                    <a:pt x="724478" y="38631"/>
                  </a:lnTo>
                  <a:lnTo>
                    <a:pt x="965971" y="0"/>
                  </a:lnTo>
                  <a:lnTo>
                    <a:pt x="1207464" y="38631"/>
                  </a:lnTo>
                </a:path>
              </a:pathLst>
            </a:custGeom>
            <a:ln w="35231" cap="flat">
              <a:solidFill>
                <a:srgbClr val="BEBEBE">
                  <a:alpha val="69803"/>
                </a:srgbClr>
              </a:solidFill>
              <a:prstDash val="solid"/>
              <a:round/>
            </a:ln>
          </p:spPr>
          <p:txBody>
            <a:bodyPr/>
            <a:lstStyle/>
            <a:p/>
          </p:txBody>
        </p:sp>
        <p:sp>
          <p:nvSpPr>
            <p:cNvPr id="1565" name="pl1565"/>
            <p:cNvSpPr/>
            <p:nvPr/>
          </p:nvSpPr>
          <p:spPr>
            <a:xfrm>
              <a:off x="7806573" y="4635426"/>
              <a:ext cx="1207464" cy="49668"/>
            </a:xfrm>
            <a:custGeom>
              <a:avLst/>
              <a:pathLst>
                <a:path w="1207464" h="49668">
                  <a:moveTo>
                    <a:pt x="0" y="33112"/>
                  </a:moveTo>
                  <a:lnTo>
                    <a:pt x="241492" y="44149"/>
                  </a:lnTo>
                  <a:lnTo>
                    <a:pt x="482985" y="11037"/>
                  </a:lnTo>
                  <a:lnTo>
                    <a:pt x="724478" y="0"/>
                  </a:lnTo>
                  <a:lnTo>
                    <a:pt x="965971" y="44149"/>
                  </a:lnTo>
                  <a:lnTo>
                    <a:pt x="1207464" y="49668"/>
                  </a:lnTo>
                </a:path>
              </a:pathLst>
            </a:custGeom>
            <a:ln w="35231" cap="flat">
              <a:solidFill>
                <a:srgbClr val="BEBEBE">
                  <a:alpha val="69803"/>
                </a:srgbClr>
              </a:solidFill>
              <a:prstDash val="solid"/>
              <a:round/>
            </a:ln>
          </p:spPr>
          <p:txBody>
            <a:bodyPr/>
            <a:lstStyle/>
            <a:p/>
          </p:txBody>
        </p:sp>
        <p:sp>
          <p:nvSpPr>
            <p:cNvPr id="1566" name="pl1566"/>
            <p:cNvSpPr/>
            <p:nvPr/>
          </p:nvSpPr>
          <p:spPr>
            <a:xfrm>
              <a:off x="7806573" y="4613351"/>
              <a:ext cx="1207464" cy="49668"/>
            </a:xfrm>
            <a:custGeom>
              <a:avLst/>
              <a:pathLst>
                <a:path w="1207464" h="49668">
                  <a:moveTo>
                    <a:pt x="0" y="49668"/>
                  </a:moveTo>
                  <a:lnTo>
                    <a:pt x="241492" y="11037"/>
                  </a:lnTo>
                  <a:lnTo>
                    <a:pt x="482985" y="0"/>
                  </a:lnTo>
                  <a:lnTo>
                    <a:pt x="724478" y="11037"/>
                  </a:lnTo>
                  <a:lnTo>
                    <a:pt x="965971" y="27593"/>
                  </a:lnTo>
                  <a:lnTo>
                    <a:pt x="1207464" y="22074"/>
                  </a:lnTo>
                </a:path>
              </a:pathLst>
            </a:custGeom>
            <a:ln w="35231" cap="flat">
              <a:solidFill>
                <a:srgbClr val="BEBEBE">
                  <a:alpha val="69803"/>
                </a:srgbClr>
              </a:solidFill>
              <a:prstDash val="solid"/>
              <a:round/>
            </a:ln>
          </p:spPr>
          <p:txBody>
            <a:bodyPr/>
            <a:lstStyle/>
            <a:p/>
          </p:txBody>
        </p:sp>
        <p:sp>
          <p:nvSpPr>
            <p:cNvPr id="1567" name="pl1567"/>
            <p:cNvSpPr/>
            <p:nvPr/>
          </p:nvSpPr>
          <p:spPr>
            <a:xfrm>
              <a:off x="7806573" y="4651982"/>
              <a:ext cx="1207464" cy="55187"/>
            </a:xfrm>
            <a:custGeom>
              <a:avLst/>
              <a:pathLst>
                <a:path w="1207464" h="55187">
                  <a:moveTo>
                    <a:pt x="0" y="55187"/>
                  </a:moveTo>
                  <a:lnTo>
                    <a:pt x="241492" y="27593"/>
                  </a:lnTo>
                  <a:lnTo>
                    <a:pt x="482985" y="5518"/>
                  </a:lnTo>
                  <a:lnTo>
                    <a:pt x="724478" y="0"/>
                  </a:lnTo>
                  <a:lnTo>
                    <a:pt x="965971" y="0"/>
                  </a:lnTo>
                  <a:lnTo>
                    <a:pt x="1207464" y="11037"/>
                  </a:lnTo>
                </a:path>
              </a:pathLst>
            </a:custGeom>
            <a:ln w="35231" cap="flat">
              <a:solidFill>
                <a:srgbClr val="BEBEBE">
                  <a:alpha val="69803"/>
                </a:srgbClr>
              </a:solidFill>
              <a:prstDash val="solid"/>
              <a:round/>
            </a:ln>
          </p:spPr>
          <p:txBody>
            <a:bodyPr/>
            <a:lstStyle/>
            <a:p/>
          </p:txBody>
        </p:sp>
        <p:sp>
          <p:nvSpPr>
            <p:cNvPr id="1568" name="pl1568"/>
            <p:cNvSpPr/>
            <p:nvPr/>
          </p:nvSpPr>
          <p:spPr>
            <a:xfrm>
              <a:off x="7806573" y="4707169"/>
              <a:ext cx="1207464" cy="16556"/>
            </a:xfrm>
            <a:custGeom>
              <a:avLst/>
              <a:pathLst>
                <a:path w="1207464" h="16556">
                  <a:moveTo>
                    <a:pt x="0" y="0"/>
                  </a:moveTo>
                  <a:lnTo>
                    <a:pt x="241492" y="11037"/>
                  </a:lnTo>
                  <a:lnTo>
                    <a:pt x="482985" y="16556"/>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569" name="pl1569"/>
            <p:cNvSpPr/>
            <p:nvPr/>
          </p:nvSpPr>
          <p:spPr>
            <a:xfrm>
              <a:off x="7806573" y="4690613"/>
              <a:ext cx="1207464" cy="33112"/>
            </a:xfrm>
            <a:custGeom>
              <a:avLst/>
              <a:pathLst>
                <a:path w="1207464" h="33112">
                  <a:moveTo>
                    <a:pt x="0" y="5518"/>
                  </a:moveTo>
                  <a:lnTo>
                    <a:pt x="241492" y="11037"/>
                  </a:lnTo>
                  <a:lnTo>
                    <a:pt x="482985" y="0"/>
                  </a:lnTo>
                  <a:lnTo>
                    <a:pt x="724478" y="22074"/>
                  </a:lnTo>
                  <a:lnTo>
                    <a:pt x="965971" y="33112"/>
                  </a:lnTo>
                  <a:lnTo>
                    <a:pt x="1207464" y="33112"/>
                  </a:lnTo>
                </a:path>
              </a:pathLst>
            </a:custGeom>
            <a:ln w="35231" cap="flat">
              <a:solidFill>
                <a:srgbClr val="BEBEBE">
                  <a:alpha val="69803"/>
                </a:srgbClr>
              </a:solidFill>
              <a:prstDash val="solid"/>
              <a:round/>
            </a:ln>
          </p:spPr>
          <p:txBody>
            <a:bodyPr/>
            <a:lstStyle/>
            <a:p/>
          </p:txBody>
        </p:sp>
        <p:sp>
          <p:nvSpPr>
            <p:cNvPr id="1570" name="pl1570"/>
            <p:cNvSpPr/>
            <p:nvPr/>
          </p:nvSpPr>
          <p:spPr>
            <a:xfrm>
              <a:off x="7806573" y="4552645"/>
              <a:ext cx="1207464" cy="143487"/>
            </a:xfrm>
            <a:custGeom>
              <a:avLst/>
              <a:pathLst>
                <a:path w="1207464" h="143487">
                  <a:moveTo>
                    <a:pt x="0" y="143487"/>
                  </a:moveTo>
                  <a:lnTo>
                    <a:pt x="241492" y="143487"/>
                  </a:lnTo>
                  <a:lnTo>
                    <a:pt x="482985" y="99337"/>
                  </a:lnTo>
                  <a:lnTo>
                    <a:pt x="724478" y="33112"/>
                  </a:lnTo>
                  <a:lnTo>
                    <a:pt x="965971" y="0"/>
                  </a:lnTo>
                  <a:lnTo>
                    <a:pt x="1207464" y="55187"/>
                  </a:lnTo>
                </a:path>
              </a:pathLst>
            </a:custGeom>
            <a:ln w="35231" cap="flat">
              <a:solidFill>
                <a:srgbClr val="BEBEBE">
                  <a:alpha val="69803"/>
                </a:srgbClr>
              </a:solidFill>
              <a:prstDash val="solid"/>
              <a:round/>
            </a:ln>
          </p:spPr>
          <p:txBody>
            <a:bodyPr/>
            <a:lstStyle/>
            <a:p/>
          </p:txBody>
        </p:sp>
        <p:sp>
          <p:nvSpPr>
            <p:cNvPr id="1571" name="pl1571"/>
            <p:cNvSpPr/>
            <p:nvPr/>
          </p:nvSpPr>
          <p:spPr>
            <a:xfrm>
              <a:off x="7806573" y="4657501"/>
              <a:ext cx="1207464" cy="16556"/>
            </a:xfrm>
            <a:custGeom>
              <a:avLst/>
              <a:pathLst>
                <a:path w="1207464" h="16556">
                  <a:moveTo>
                    <a:pt x="0" y="0"/>
                  </a:moveTo>
                  <a:lnTo>
                    <a:pt x="241492" y="5518"/>
                  </a:lnTo>
                  <a:lnTo>
                    <a:pt x="482985" y="0"/>
                  </a:lnTo>
                  <a:lnTo>
                    <a:pt x="724478" y="0"/>
                  </a:lnTo>
                  <a:lnTo>
                    <a:pt x="965971" y="5518"/>
                  </a:lnTo>
                  <a:lnTo>
                    <a:pt x="1207464" y="16556"/>
                  </a:lnTo>
                </a:path>
              </a:pathLst>
            </a:custGeom>
            <a:ln w="35231" cap="flat">
              <a:solidFill>
                <a:srgbClr val="BEBEBE">
                  <a:alpha val="69803"/>
                </a:srgbClr>
              </a:solidFill>
              <a:prstDash val="solid"/>
              <a:round/>
            </a:ln>
          </p:spPr>
          <p:txBody>
            <a:bodyPr/>
            <a:lstStyle/>
            <a:p/>
          </p:txBody>
        </p:sp>
        <p:sp>
          <p:nvSpPr>
            <p:cNvPr id="1572" name="pl1572"/>
            <p:cNvSpPr/>
            <p:nvPr/>
          </p:nvSpPr>
          <p:spPr>
            <a:xfrm>
              <a:off x="7806573" y="4685094"/>
              <a:ext cx="1207464" cy="44149"/>
            </a:xfrm>
            <a:custGeom>
              <a:avLst/>
              <a:pathLst>
                <a:path w="1207464" h="44149">
                  <a:moveTo>
                    <a:pt x="0" y="38631"/>
                  </a:moveTo>
                  <a:lnTo>
                    <a:pt x="241492" y="38631"/>
                  </a:lnTo>
                  <a:lnTo>
                    <a:pt x="482985" y="22074"/>
                  </a:lnTo>
                  <a:lnTo>
                    <a:pt x="724478" y="0"/>
                  </a:lnTo>
                  <a:lnTo>
                    <a:pt x="965971" y="44149"/>
                  </a:lnTo>
                  <a:lnTo>
                    <a:pt x="1207464" y="16556"/>
                  </a:lnTo>
                </a:path>
              </a:pathLst>
            </a:custGeom>
            <a:ln w="35231" cap="flat">
              <a:solidFill>
                <a:srgbClr val="BEBEBE">
                  <a:alpha val="69803"/>
                </a:srgbClr>
              </a:solidFill>
              <a:prstDash val="solid"/>
              <a:round/>
            </a:ln>
          </p:spPr>
          <p:txBody>
            <a:bodyPr/>
            <a:lstStyle/>
            <a:p/>
          </p:txBody>
        </p:sp>
        <p:sp>
          <p:nvSpPr>
            <p:cNvPr id="1573" name="pl1573"/>
            <p:cNvSpPr/>
            <p:nvPr/>
          </p:nvSpPr>
          <p:spPr>
            <a:xfrm>
              <a:off x="7806573" y="4707169"/>
              <a:ext cx="1207464" cy="22074"/>
            </a:xfrm>
            <a:custGeom>
              <a:avLst/>
              <a:pathLst>
                <a:path w="1207464" h="22074">
                  <a:moveTo>
                    <a:pt x="0" y="0"/>
                  </a:moveTo>
                  <a:lnTo>
                    <a:pt x="241492" y="22074"/>
                  </a:lnTo>
                  <a:lnTo>
                    <a:pt x="482985" y="11037"/>
                  </a:lnTo>
                  <a:lnTo>
                    <a:pt x="724478" y="11037"/>
                  </a:lnTo>
                  <a:lnTo>
                    <a:pt x="965971" y="16556"/>
                  </a:lnTo>
                  <a:lnTo>
                    <a:pt x="1207464" y="16556"/>
                  </a:lnTo>
                </a:path>
              </a:pathLst>
            </a:custGeom>
            <a:ln w="35231" cap="flat">
              <a:solidFill>
                <a:srgbClr val="BEBEBE">
                  <a:alpha val="69803"/>
                </a:srgbClr>
              </a:solidFill>
              <a:prstDash val="solid"/>
              <a:round/>
            </a:ln>
          </p:spPr>
          <p:txBody>
            <a:bodyPr/>
            <a:lstStyle/>
            <a:p/>
          </p:txBody>
        </p:sp>
        <p:sp>
          <p:nvSpPr>
            <p:cNvPr id="1574" name="pl1574"/>
            <p:cNvSpPr/>
            <p:nvPr/>
          </p:nvSpPr>
          <p:spPr>
            <a:xfrm>
              <a:off x="7806573" y="4624388"/>
              <a:ext cx="1207464" cy="0"/>
            </a:xfrm>
            <a:custGeom>
              <a:avLst/>
              <a:pathLst>
                <a:path w="1207464" h="0">
                  <a:moveTo>
                    <a:pt x="0" y="0"/>
                  </a:moveTo>
                  <a:lnTo>
                    <a:pt x="241492" y="0"/>
                  </a:lnTo>
                  <a:lnTo>
                    <a:pt x="482985" y="0"/>
                  </a:lnTo>
                  <a:lnTo>
                    <a:pt x="724478" y="0"/>
                  </a:lnTo>
                  <a:lnTo>
                    <a:pt x="965971" y="0"/>
                  </a:lnTo>
                  <a:lnTo>
                    <a:pt x="1207464" y="0"/>
                  </a:lnTo>
                </a:path>
              </a:pathLst>
            </a:custGeom>
            <a:ln w="35231" cap="flat">
              <a:solidFill>
                <a:srgbClr val="BEBEBE">
                  <a:alpha val="69803"/>
                </a:srgbClr>
              </a:solidFill>
              <a:prstDash val="solid"/>
              <a:round/>
            </a:ln>
          </p:spPr>
          <p:txBody>
            <a:bodyPr/>
            <a:lstStyle/>
            <a:p/>
          </p:txBody>
        </p:sp>
        <p:sp>
          <p:nvSpPr>
            <p:cNvPr id="1575" name="pl1575"/>
            <p:cNvSpPr/>
            <p:nvPr/>
          </p:nvSpPr>
          <p:spPr>
            <a:xfrm>
              <a:off x="7806573" y="4663019"/>
              <a:ext cx="1207464" cy="44149"/>
            </a:xfrm>
            <a:custGeom>
              <a:avLst/>
              <a:pathLst>
                <a:path w="1207464" h="44149">
                  <a:moveTo>
                    <a:pt x="0" y="0"/>
                  </a:moveTo>
                  <a:lnTo>
                    <a:pt x="241492" y="11037"/>
                  </a:lnTo>
                  <a:lnTo>
                    <a:pt x="482985" y="33112"/>
                  </a:lnTo>
                  <a:lnTo>
                    <a:pt x="724478" y="38631"/>
                  </a:lnTo>
                  <a:lnTo>
                    <a:pt x="965971" y="44149"/>
                  </a:lnTo>
                  <a:lnTo>
                    <a:pt x="1207464" y="44149"/>
                  </a:lnTo>
                </a:path>
              </a:pathLst>
            </a:custGeom>
            <a:ln w="35231" cap="flat">
              <a:solidFill>
                <a:srgbClr val="BEBEBE">
                  <a:alpha val="69803"/>
                </a:srgbClr>
              </a:solidFill>
              <a:prstDash val="solid"/>
              <a:round/>
            </a:ln>
          </p:spPr>
          <p:txBody>
            <a:bodyPr/>
            <a:lstStyle/>
            <a:p/>
          </p:txBody>
        </p:sp>
        <p:sp>
          <p:nvSpPr>
            <p:cNvPr id="1576" name="pl1576"/>
            <p:cNvSpPr/>
            <p:nvPr/>
          </p:nvSpPr>
          <p:spPr>
            <a:xfrm>
              <a:off x="7806573" y="4668538"/>
              <a:ext cx="1207464" cy="27593"/>
            </a:xfrm>
            <a:custGeom>
              <a:avLst/>
              <a:pathLst>
                <a:path w="1207464" h="27593">
                  <a:moveTo>
                    <a:pt x="0" y="27593"/>
                  </a:moveTo>
                  <a:lnTo>
                    <a:pt x="241492" y="27593"/>
                  </a:lnTo>
                  <a:lnTo>
                    <a:pt x="482985" y="16556"/>
                  </a:lnTo>
                  <a:lnTo>
                    <a:pt x="724478" y="5518"/>
                  </a:lnTo>
                  <a:lnTo>
                    <a:pt x="965971" y="11037"/>
                  </a:lnTo>
                  <a:lnTo>
                    <a:pt x="1207464" y="0"/>
                  </a:lnTo>
                </a:path>
              </a:pathLst>
            </a:custGeom>
            <a:ln w="35231" cap="flat">
              <a:solidFill>
                <a:srgbClr val="BEBEBE">
                  <a:alpha val="69803"/>
                </a:srgbClr>
              </a:solidFill>
              <a:prstDash val="solid"/>
              <a:round/>
            </a:ln>
          </p:spPr>
          <p:txBody>
            <a:bodyPr/>
            <a:lstStyle/>
            <a:p/>
          </p:txBody>
        </p:sp>
        <p:sp>
          <p:nvSpPr>
            <p:cNvPr id="1577" name="pl1577"/>
            <p:cNvSpPr/>
            <p:nvPr/>
          </p:nvSpPr>
          <p:spPr>
            <a:xfrm>
              <a:off x="7806573" y="4635426"/>
              <a:ext cx="1207464" cy="49668"/>
            </a:xfrm>
            <a:custGeom>
              <a:avLst/>
              <a:pathLst>
                <a:path w="1207464" h="49668">
                  <a:moveTo>
                    <a:pt x="0" y="0"/>
                  </a:moveTo>
                  <a:lnTo>
                    <a:pt x="241492" y="22074"/>
                  </a:lnTo>
                  <a:lnTo>
                    <a:pt x="482985" y="33112"/>
                  </a:lnTo>
                  <a:lnTo>
                    <a:pt x="724478" y="22074"/>
                  </a:lnTo>
                  <a:lnTo>
                    <a:pt x="965971" y="16556"/>
                  </a:lnTo>
                  <a:lnTo>
                    <a:pt x="1207464" y="49668"/>
                  </a:lnTo>
                </a:path>
              </a:pathLst>
            </a:custGeom>
            <a:ln w="35231" cap="flat">
              <a:solidFill>
                <a:srgbClr val="BEBEBE">
                  <a:alpha val="69803"/>
                </a:srgbClr>
              </a:solidFill>
              <a:prstDash val="solid"/>
              <a:round/>
            </a:ln>
          </p:spPr>
          <p:txBody>
            <a:bodyPr/>
            <a:lstStyle/>
            <a:p/>
          </p:txBody>
        </p:sp>
        <p:sp>
          <p:nvSpPr>
            <p:cNvPr id="1578" name="pl1578"/>
            <p:cNvSpPr/>
            <p:nvPr/>
          </p:nvSpPr>
          <p:spPr>
            <a:xfrm>
              <a:off x="7806573" y="4685094"/>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BEBEBE">
                  <a:alpha val="69803"/>
                </a:srgbClr>
              </a:solidFill>
              <a:prstDash val="solid"/>
              <a:round/>
            </a:ln>
          </p:spPr>
          <p:txBody>
            <a:bodyPr/>
            <a:lstStyle/>
            <a:p/>
          </p:txBody>
        </p:sp>
        <p:sp>
          <p:nvSpPr>
            <p:cNvPr id="1579" name="pl1579"/>
            <p:cNvSpPr/>
            <p:nvPr/>
          </p:nvSpPr>
          <p:spPr>
            <a:xfrm>
              <a:off x="7806573" y="4696132"/>
              <a:ext cx="1207464" cy="16556"/>
            </a:xfrm>
            <a:custGeom>
              <a:avLst/>
              <a:pathLst>
                <a:path w="1207464" h="16556">
                  <a:moveTo>
                    <a:pt x="0" y="11037"/>
                  </a:moveTo>
                  <a:lnTo>
                    <a:pt x="241492" y="16556"/>
                  </a:lnTo>
                  <a:lnTo>
                    <a:pt x="482985" y="5518"/>
                  </a:lnTo>
                  <a:lnTo>
                    <a:pt x="724478" y="0"/>
                  </a:lnTo>
                  <a:lnTo>
                    <a:pt x="965971" y="5518"/>
                  </a:lnTo>
                  <a:lnTo>
                    <a:pt x="1207464" y="11037"/>
                  </a:lnTo>
                </a:path>
              </a:pathLst>
            </a:custGeom>
            <a:ln w="35231" cap="flat">
              <a:solidFill>
                <a:srgbClr val="BEBEBE">
                  <a:alpha val="69803"/>
                </a:srgbClr>
              </a:solidFill>
              <a:prstDash val="solid"/>
              <a:round/>
            </a:ln>
          </p:spPr>
          <p:txBody>
            <a:bodyPr/>
            <a:lstStyle/>
            <a:p/>
          </p:txBody>
        </p:sp>
        <p:sp>
          <p:nvSpPr>
            <p:cNvPr id="1580" name="pl1580"/>
            <p:cNvSpPr/>
            <p:nvPr/>
          </p:nvSpPr>
          <p:spPr>
            <a:xfrm>
              <a:off x="7806573" y="4624388"/>
              <a:ext cx="1207464" cy="60706"/>
            </a:xfrm>
            <a:custGeom>
              <a:avLst/>
              <a:pathLst>
                <a:path w="1207464" h="60706">
                  <a:moveTo>
                    <a:pt x="0" y="49668"/>
                  </a:moveTo>
                  <a:lnTo>
                    <a:pt x="241492" y="60706"/>
                  </a:lnTo>
                  <a:lnTo>
                    <a:pt x="482985" y="44149"/>
                  </a:lnTo>
                  <a:lnTo>
                    <a:pt x="724478" y="16556"/>
                  </a:lnTo>
                  <a:lnTo>
                    <a:pt x="965971" y="11037"/>
                  </a:lnTo>
                  <a:lnTo>
                    <a:pt x="1207464" y="0"/>
                  </a:lnTo>
                </a:path>
              </a:pathLst>
            </a:custGeom>
            <a:ln w="35231" cap="flat">
              <a:solidFill>
                <a:srgbClr val="BEBEBE">
                  <a:alpha val="69803"/>
                </a:srgbClr>
              </a:solidFill>
              <a:prstDash val="solid"/>
              <a:round/>
            </a:ln>
          </p:spPr>
          <p:txBody>
            <a:bodyPr/>
            <a:lstStyle/>
            <a:p/>
          </p:txBody>
        </p:sp>
        <p:sp>
          <p:nvSpPr>
            <p:cNvPr id="1581" name="pl1581"/>
            <p:cNvSpPr/>
            <p:nvPr/>
          </p:nvSpPr>
          <p:spPr>
            <a:xfrm>
              <a:off x="7806573" y="4657501"/>
              <a:ext cx="1207464" cy="22074"/>
            </a:xfrm>
            <a:custGeom>
              <a:avLst/>
              <a:pathLst>
                <a:path w="1207464" h="22074">
                  <a:moveTo>
                    <a:pt x="0" y="16556"/>
                  </a:moveTo>
                  <a:lnTo>
                    <a:pt x="241492" y="22074"/>
                  </a:lnTo>
                  <a:lnTo>
                    <a:pt x="482985" y="16556"/>
                  </a:lnTo>
                  <a:lnTo>
                    <a:pt x="724478" y="5518"/>
                  </a:lnTo>
                  <a:lnTo>
                    <a:pt x="965971" y="0"/>
                  </a:lnTo>
                  <a:lnTo>
                    <a:pt x="1207464" y="0"/>
                  </a:lnTo>
                </a:path>
              </a:pathLst>
            </a:custGeom>
            <a:ln w="20325" cap="flat">
              <a:solidFill>
                <a:srgbClr val="6B6B6B">
                  <a:alpha val="100000"/>
                </a:srgbClr>
              </a:solidFill>
              <a:prstDash val="solid"/>
              <a:round/>
            </a:ln>
          </p:spPr>
          <p:txBody>
            <a:bodyPr/>
            <a:lstStyle/>
            <a:p/>
          </p:txBody>
        </p:sp>
        <p:sp>
          <p:nvSpPr>
            <p:cNvPr id="1582" name="pl1582"/>
            <p:cNvSpPr/>
            <p:nvPr/>
          </p:nvSpPr>
          <p:spPr>
            <a:xfrm>
              <a:off x="7806573" y="4685094"/>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40651" cap="flat">
              <a:solidFill>
                <a:srgbClr val="000000">
                  <a:alpha val="100000"/>
                </a:srgbClr>
              </a:solidFill>
              <a:prstDash val="solid"/>
              <a:round/>
            </a:ln>
          </p:spPr>
          <p:txBody>
            <a:bodyPr/>
            <a:lstStyle/>
            <a:p/>
          </p:txBody>
        </p:sp>
        <p:sp>
          <p:nvSpPr>
            <p:cNvPr id="1583" name="pl1583"/>
            <p:cNvSpPr/>
            <p:nvPr/>
          </p:nvSpPr>
          <p:spPr>
            <a:xfrm>
              <a:off x="7806573" y="4685094"/>
              <a:ext cx="1207464" cy="11037"/>
            </a:xfrm>
            <a:custGeom>
              <a:avLst/>
              <a:pathLst>
                <a:path w="1207464" h="11037">
                  <a:moveTo>
                    <a:pt x="0" y="0"/>
                  </a:moveTo>
                  <a:lnTo>
                    <a:pt x="241492" y="5518"/>
                  </a:lnTo>
                  <a:lnTo>
                    <a:pt x="482985" y="11037"/>
                  </a:lnTo>
                  <a:lnTo>
                    <a:pt x="724478" y="11037"/>
                  </a:lnTo>
                  <a:lnTo>
                    <a:pt x="965971" y="5518"/>
                  </a:lnTo>
                  <a:lnTo>
                    <a:pt x="1207464" y="0"/>
                  </a:lnTo>
                </a:path>
              </a:pathLst>
            </a:custGeom>
            <a:ln w="35231" cap="flat">
              <a:solidFill>
                <a:srgbClr val="FF61C6">
                  <a:alpha val="100000"/>
                </a:srgbClr>
              </a:solidFill>
              <a:prstDash val="solid"/>
              <a:round/>
            </a:ln>
          </p:spPr>
          <p:txBody>
            <a:bodyPr/>
            <a:lstStyle/>
            <a:p/>
          </p:txBody>
        </p:sp>
        <p:sp>
          <p:nvSpPr>
            <p:cNvPr id="1584" name="pl1584"/>
            <p:cNvSpPr/>
            <p:nvPr/>
          </p:nvSpPr>
          <p:spPr>
            <a:xfrm>
              <a:off x="7746200" y="4729244"/>
              <a:ext cx="1328210" cy="0"/>
            </a:xfrm>
            <a:custGeom>
              <a:avLst/>
              <a:pathLst>
                <a:path w="1328210" h="0">
                  <a:moveTo>
                    <a:pt x="0" y="0"/>
                  </a:moveTo>
                  <a:lnTo>
                    <a:pt x="1328210" y="0"/>
                  </a:lnTo>
                  <a:lnTo>
                    <a:pt x="1328210" y="0"/>
                  </a:lnTo>
                </a:path>
              </a:pathLst>
            </a:custGeom>
            <a:ln w="13550" cap="flat">
              <a:solidFill>
                <a:srgbClr val="000000">
                  <a:alpha val="100000"/>
                </a:srgbClr>
              </a:solidFill>
              <a:prstDash val="dash"/>
              <a:round/>
            </a:ln>
          </p:spPr>
          <p:txBody>
            <a:bodyPr/>
            <a:lstStyle/>
            <a:p/>
          </p:txBody>
        </p:sp>
        <p:sp>
          <p:nvSpPr>
            <p:cNvPr id="1585" name="tx1585"/>
            <p:cNvSpPr/>
            <p:nvPr/>
          </p:nvSpPr>
          <p:spPr>
            <a:xfrm>
              <a:off x="7776428" y="45204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586" name="tx1586"/>
            <p:cNvSpPr/>
            <p:nvPr/>
          </p:nvSpPr>
          <p:spPr>
            <a:xfrm>
              <a:off x="8017921" y="452866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587" name="tx1587"/>
            <p:cNvSpPr/>
            <p:nvPr/>
          </p:nvSpPr>
          <p:spPr>
            <a:xfrm>
              <a:off x="8259414" y="45315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588" name="tx1588"/>
            <p:cNvSpPr/>
            <p:nvPr/>
          </p:nvSpPr>
          <p:spPr>
            <a:xfrm>
              <a:off x="8500907" y="45315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589" name="tx1589"/>
            <p:cNvSpPr/>
            <p:nvPr/>
          </p:nvSpPr>
          <p:spPr>
            <a:xfrm>
              <a:off x="8742399" y="452866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590" name="tx1590"/>
            <p:cNvSpPr/>
            <p:nvPr/>
          </p:nvSpPr>
          <p:spPr>
            <a:xfrm>
              <a:off x="8983892" y="45204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591" name="rc1591"/>
            <p:cNvSpPr/>
            <p:nvPr/>
          </p:nvSpPr>
          <p:spPr>
            <a:xfrm>
              <a:off x="757200" y="4833325"/>
              <a:ext cx="1328210" cy="214862"/>
            </a:xfrm>
            <a:prstGeom prst="rect">
              <a:avLst/>
            </a:prstGeom>
            <a:solidFill>
              <a:srgbClr val="D9D9D9">
                <a:alpha val="100000"/>
              </a:srgbClr>
            </a:solidFill>
          </p:spPr>
          <p:txBody>
            <a:bodyPr/>
            <a:lstStyle/>
            <a:p/>
          </p:txBody>
        </p:sp>
        <p:sp>
          <p:nvSpPr>
            <p:cNvPr id="1592" name="tx1592"/>
            <p:cNvSpPr/>
            <p:nvPr/>
          </p:nvSpPr>
          <p:spPr>
            <a:xfrm>
              <a:off x="1225562" y="4877237"/>
              <a:ext cx="391487"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Uganda</a:t>
              </a:r>
            </a:p>
          </p:txBody>
        </p:sp>
        <p:sp>
          <p:nvSpPr>
            <p:cNvPr id="1593" name="rc1593"/>
            <p:cNvSpPr/>
            <p:nvPr/>
          </p:nvSpPr>
          <p:spPr>
            <a:xfrm>
              <a:off x="2155000" y="4833325"/>
              <a:ext cx="1328210" cy="214862"/>
            </a:xfrm>
            <a:prstGeom prst="rect">
              <a:avLst/>
            </a:prstGeom>
            <a:solidFill>
              <a:srgbClr val="D9D9D9">
                <a:alpha val="100000"/>
              </a:srgbClr>
            </a:solidFill>
          </p:spPr>
          <p:txBody>
            <a:bodyPr/>
            <a:lstStyle/>
            <a:p/>
          </p:txBody>
        </p:sp>
        <p:sp>
          <p:nvSpPr>
            <p:cNvPr id="1594" name="tx1594"/>
            <p:cNvSpPr/>
            <p:nvPr/>
          </p:nvSpPr>
          <p:spPr>
            <a:xfrm>
              <a:off x="2642052" y="4899447"/>
              <a:ext cx="35410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Yemen</a:t>
              </a:r>
            </a:p>
          </p:txBody>
        </p:sp>
        <p:sp>
          <p:nvSpPr>
            <p:cNvPr id="1595" name="rc1595"/>
            <p:cNvSpPr/>
            <p:nvPr/>
          </p:nvSpPr>
          <p:spPr>
            <a:xfrm>
              <a:off x="757200" y="3790048"/>
              <a:ext cx="1328210" cy="214862"/>
            </a:xfrm>
            <a:prstGeom prst="rect">
              <a:avLst/>
            </a:prstGeom>
            <a:solidFill>
              <a:srgbClr val="D9D9D9">
                <a:alpha val="100000"/>
              </a:srgbClr>
            </a:solidFill>
          </p:spPr>
          <p:txBody>
            <a:bodyPr/>
            <a:lstStyle/>
            <a:p/>
          </p:txBody>
        </p:sp>
        <p:sp>
          <p:nvSpPr>
            <p:cNvPr id="1596" name="tx1596"/>
            <p:cNvSpPr/>
            <p:nvPr/>
          </p:nvSpPr>
          <p:spPr>
            <a:xfrm>
              <a:off x="1101332" y="3854751"/>
              <a:ext cx="6399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Sierra Leone</a:t>
              </a:r>
            </a:p>
          </p:txBody>
        </p:sp>
        <p:sp>
          <p:nvSpPr>
            <p:cNvPr id="1597" name="rc1597"/>
            <p:cNvSpPr/>
            <p:nvPr/>
          </p:nvSpPr>
          <p:spPr>
            <a:xfrm>
              <a:off x="2155000" y="3790048"/>
              <a:ext cx="1328210" cy="214862"/>
            </a:xfrm>
            <a:prstGeom prst="rect">
              <a:avLst/>
            </a:prstGeom>
            <a:solidFill>
              <a:srgbClr val="D9D9D9">
                <a:alpha val="100000"/>
              </a:srgbClr>
            </a:solidFill>
          </p:spPr>
          <p:txBody>
            <a:bodyPr/>
            <a:lstStyle/>
            <a:p/>
          </p:txBody>
        </p:sp>
        <p:sp>
          <p:nvSpPr>
            <p:cNvPr id="1598" name="tx1598"/>
            <p:cNvSpPr/>
            <p:nvPr/>
          </p:nvSpPr>
          <p:spPr>
            <a:xfrm>
              <a:off x="2617222" y="3854751"/>
              <a:ext cx="40376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Somalia</a:t>
              </a:r>
            </a:p>
          </p:txBody>
        </p:sp>
        <p:sp>
          <p:nvSpPr>
            <p:cNvPr id="1599" name="rc1599"/>
            <p:cNvSpPr/>
            <p:nvPr/>
          </p:nvSpPr>
          <p:spPr>
            <a:xfrm>
              <a:off x="3552800" y="3790048"/>
              <a:ext cx="1328210" cy="214862"/>
            </a:xfrm>
            <a:prstGeom prst="rect">
              <a:avLst/>
            </a:prstGeom>
            <a:solidFill>
              <a:srgbClr val="D9D9D9">
                <a:alpha val="100000"/>
              </a:srgbClr>
            </a:solidFill>
          </p:spPr>
          <p:txBody>
            <a:bodyPr/>
            <a:lstStyle/>
            <a:p/>
          </p:txBody>
        </p:sp>
        <p:sp>
          <p:nvSpPr>
            <p:cNvPr id="1600" name="tx1600"/>
            <p:cNvSpPr/>
            <p:nvPr/>
          </p:nvSpPr>
          <p:spPr>
            <a:xfrm>
              <a:off x="3893767" y="3854751"/>
              <a:ext cx="64627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South Sudan</a:t>
              </a:r>
            </a:p>
          </p:txBody>
        </p:sp>
        <p:sp>
          <p:nvSpPr>
            <p:cNvPr id="1601" name="rc1601"/>
            <p:cNvSpPr/>
            <p:nvPr/>
          </p:nvSpPr>
          <p:spPr>
            <a:xfrm>
              <a:off x="4950600" y="3790048"/>
              <a:ext cx="1328210" cy="214862"/>
            </a:xfrm>
            <a:prstGeom prst="rect">
              <a:avLst/>
            </a:prstGeom>
            <a:solidFill>
              <a:srgbClr val="D9D9D9">
                <a:alpha val="100000"/>
              </a:srgbClr>
            </a:solidFill>
          </p:spPr>
          <p:txBody>
            <a:bodyPr/>
            <a:lstStyle/>
            <a:p/>
          </p:txBody>
        </p:sp>
        <p:sp>
          <p:nvSpPr>
            <p:cNvPr id="1602" name="tx1602"/>
            <p:cNvSpPr/>
            <p:nvPr/>
          </p:nvSpPr>
          <p:spPr>
            <a:xfrm>
              <a:off x="5453122" y="3854751"/>
              <a:ext cx="32316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Sudan</a:t>
              </a:r>
            </a:p>
          </p:txBody>
        </p:sp>
        <p:sp>
          <p:nvSpPr>
            <p:cNvPr id="1603" name="rc1603"/>
            <p:cNvSpPr/>
            <p:nvPr/>
          </p:nvSpPr>
          <p:spPr>
            <a:xfrm>
              <a:off x="6348400" y="3790048"/>
              <a:ext cx="1328210" cy="214862"/>
            </a:xfrm>
            <a:prstGeom prst="rect">
              <a:avLst/>
            </a:prstGeom>
            <a:solidFill>
              <a:srgbClr val="D9D9D9">
                <a:alpha val="100000"/>
              </a:srgbClr>
            </a:solidFill>
          </p:spPr>
          <p:txBody>
            <a:bodyPr/>
            <a:lstStyle/>
            <a:p/>
          </p:txBody>
        </p:sp>
        <p:sp>
          <p:nvSpPr>
            <p:cNvPr id="1604" name="tx1604"/>
            <p:cNvSpPr/>
            <p:nvPr/>
          </p:nvSpPr>
          <p:spPr>
            <a:xfrm>
              <a:off x="6885193" y="3832595"/>
              <a:ext cx="25462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Syria</a:t>
              </a:r>
            </a:p>
          </p:txBody>
        </p:sp>
        <p:sp>
          <p:nvSpPr>
            <p:cNvPr id="1605" name="rc1605"/>
            <p:cNvSpPr/>
            <p:nvPr/>
          </p:nvSpPr>
          <p:spPr>
            <a:xfrm>
              <a:off x="7746200" y="3790048"/>
              <a:ext cx="1328210" cy="214862"/>
            </a:xfrm>
            <a:prstGeom prst="rect">
              <a:avLst/>
            </a:prstGeom>
            <a:solidFill>
              <a:srgbClr val="D9D9D9">
                <a:alpha val="100000"/>
              </a:srgbClr>
            </a:solidFill>
          </p:spPr>
          <p:txBody>
            <a:bodyPr/>
            <a:lstStyle/>
            <a:p/>
          </p:txBody>
        </p:sp>
        <p:sp>
          <p:nvSpPr>
            <p:cNvPr id="1606" name="tx1606"/>
            <p:cNvSpPr/>
            <p:nvPr/>
          </p:nvSpPr>
          <p:spPr>
            <a:xfrm>
              <a:off x="8282938" y="3833960"/>
              <a:ext cx="254734"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Togo</a:t>
              </a:r>
            </a:p>
          </p:txBody>
        </p:sp>
        <p:sp>
          <p:nvSpPr>
            <p:cNvPr id="1607" name="rc1607"/>
            <p:cNvSpPr/>
            <p:nvPr/>
          </p:nvSpPr>
          <p:spPr>
            <a:xfrm>
              <a:off x="757200" y="2746771"/>
              <a:ext cx="1328210" cy="214862"/>
            </a:xfrm>
            <a:prstGeom prst="rect">
              <a:avLst/>
            </a:prstGeom>
            <a:solidFill>
              <a:srgbClr val="D9D9D9">
                <a:alpha val="100000"/>
              </a:srgbClr>
            </a:solidFill>
          </p:spPr>
          <p:txBody>
            <a:bodyPr/>
            <a:lstStyle/>
            <a:p/>
          </p:txBody>
        </p:sp>
        <p:sp>
          <p:nvSpPr>
            <p:cNvPr id="1608" name="tx1608"/>
            <p:cNvSpPr/>
            <p:nvPr/>
          </p:nvSpPr>
          <p:spPr>
            <a:xfrm>
              <a:off x="1113802" y="2790683"/>
              <a:ext cx="615007"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Madagascar</a:t>
              </a:r>
            </a:p>
          </p:txBody>
        </p:sp>
        <p:sp>
          <p:nvSpPr>
            <p:cNvPr id="1609" name="rc1609"/>
            <p:cNvSpPr/>
            <p:nvPr/>
          </p:nvSpPr>
          <p:spPr>
            <a:xfrm>
              <a:off x="2155000" y="2746771"/>
              <a:ext cx="1328210" cy="214862"/>
            </a:xfrm>
            <a:prstGeom prst="rect">
              <a:avLst/>
            </a:prstGeom>
            <a:solidFill>
              <a:srgbClr val="D9D9D9">
                <a:alpha val="100000"/>
              </a:srgbClr>
            </a:solidFill>
          </p:spPr>
          <p:txBody>
            <a:bodyPr/>
            <a:lstStyle/>
            <a:p/>
          </p:txBody>
        </p:sp>
        <p:sp>
          <p:nvSpPr>
            <p:cNvPr id="1610" name="tx1610"/>
            <p:cNvSpPr/>
            <p:nvPr/>
          </p:nvSpPr>
          <p:spPr>
            <a:xfrm>
              <a:off x="2645217" y="2812893"/>
              <a:ext cx="34777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Malawi</a:t>
              </a:r>
            </a:p>
          </p:txBody>
        </p:sp>
        <p:sp>
          <p:nvSpPr>
            <p:cNvPr id="1611" name="rc1611"/>
            <p:cNvSpPr/>
            <p:nvPr/>
          </p:nvSpPr>
          <p:spPr>
            <a:xfrm>
              <a:off x="3552800" y="2746771"/>
              <a:ext cx="1328210" cy="214862"/>
            </a:xfrm>
            <a:prstGeom prst="rect">
              <a:avLst/>
            </a:prstGeom>
            <a:solidFill>
              <a:srgbClr val="D9D9D9">
                <a:alpha val="100000"/>
              </a:srgbClr>
            </a:solidFill>
          </p:spPr>
          <p:txBody>
            <a:bodyPr/>
            <a:lstStyle/>
            <a:p/>
          </p:txBody>
        </p:sp>
        <p:sp>
          <p:nvSpPr>
            <p:cNvPr id="1612" name="tx1612"/>
            <p:cNvSpPr/>
            <p:nvPr/>
          </p:nvSpPr>
          <p:spPr>
            <a:xfrm>
              <a:off x="4114449" y="2812893"/>
              <a:ext cx="20491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Mali</a:t>
              </a:r>
            </a:p>
          </p:txBody>
        </p:sp>
        <p:sp>
          <p:nvSpPr>
            <p:cNvPr id="1613" name="rc1613"/>
            <p:cNvSpPr/>
            <p:nvPr/>
          </p:nvSpPr>
          <p:spPr>
            <a:xfrm>
              <a:off x="4950600" y="2746771"/>
              <a:ext cx="1328210" cy="214862"/>
            </a:xfrm>
            <a:prstGeom prst="rect">
              <a:avLst/>
            </a:prstGeom>
            <a:solidFill>
              <a:srgbClr val="D9D9D9">
                <a:alpha val="100000"/>
              </a:srgbClr>
            </a:solidFill>
          </p:spPr>
          <p:txBody>
            <a:bodyPr/>
            <a:lstStyle/>
            <a:p/>
          </p:txBody>
        </p:sp>
        <p:sp>
          <p:nvSpPr>
            <p:cNvPr id="1614" name="tx1614"/>
            <p:cNvSpPr/>
            <p:nvPr/>
          </p:nvSpPr>
          <p:spPr>
            <a:xfrm>
              <a:off x="5294787" y="2791992"/>
              <a:ext cx="63983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Mozambique</a:t>
              </a:r>
            </a:p>
          </p:txBody>
        </p:sp>
        <p:sp>
          <p:nvSpPr>
            <p:cNvPr id="1615" name="rc1615"/>
            <p:cNvSpPr/>
            <p:nvPr/>
          </p:nvSpPr>
          <p:spPr>
            <a:xfrm>
              <a:off x="6348400" y="2746771"/>
              <a:ext cx="1328210" cy="214862"/>
            </a:xfrm>
            <a:prstGeom prst="rect">
              <a:avLst/>
            </a:prstGeom>
            <a:solidFill>
              <a:srgbClr val="D9D9D9">
                <a:alpha val="100000"/>
              </a:srgbClr>
            </a:solidFill>
          </p:spPr>
          <p:txBody>
            <a:bodyPr/>
            <a:lstStyle/>
            <a:p/>
          </p:txBody>
        </p:sp>
        <p:sp>
          <p:nvSpPr>
            <p:cNvPr id="1616" name="tx1616"/>
            <p:cNvSpPr/>
            <p:nvPr/>
          </p:nvSpPr>
          <p:spPr>
            <a:xfrm>
              <a:off x="6878972" y="2790683"/>
              <a:ext cx="267067"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Niger</a:t>
              </a:r>
            </a:p>
          </p:txBody>
        </p:sp>
        <p:sp>
          <p:nvSpPr>
            <p:cNvPr id="1617" name="rc1617"/>
            <p:cNvSpPr/>
            <p:nvPr/>
          </p:nvSpPr>
          <p:spPr>
            <a:xfrm>
              <a:off x="7746200" y="2746771"/>
              <a:ext cx="1328210" cy="214862"/>
            </a:xfrm>
            <a:prstGeom prst="rect">
              <a:avLst/>
            </a:prstGeom>
            <a:solidFill>
              <a:srgbClr val="D9D9D9">
                <a:alpha val="100000"/>
              </a:srgbClr>
            </a:solidFill>
          </p:spPr>
          <p:txBody>
            <a:bodyPr/>
            <a:lstStyle/>
            <a:p/>
          </p:txBody>
        </p:sp>
        <p:sp>
          <p:nvSpPr>
            <p:cNvPr id="1618" name="tx1618"/>
            <p:cNvSpPr/>
            <p:nvPr/>
          </p:nvSpPr>
          <p:spPr>
            <a:xfrm>
              <a:off x="8205284" y="2812893"/>
              <a:ext cx="41004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Rwanda</a:t>
              </a:r>
            </a:p>
          </p:txBody>
        </p:sp>
        <p:sp>
          <p:nvSpPr>
            <p:cNvPr id="1619" name="rc1619"/>
            <p:cNvSpPr/>
            <p:nvPr/>
          </p:nvSpPr>
          <p:spPr>
            <a:xfrm>
              <a:off x="757200" y="1703494"/>
              <a:ext cx="1328210" cy="214862"/>
            </a:xfrm>
            <a:prstGeom prst="rect">
              <a:avLst/>
            </a:prstGeom>
            <a:solidFill>
              <a:srgbClr val="D9D9D9">
                <a:alpha val="100000"/>
              </a:srgbClr>
            </a:solidFill>
          </p:spPr>
          <p:txBody>
            <a:bodyPr/>
            <a:lstStyle/>
            <a:p/>
          </p:txBody>
        </p:sp>
        <p:sp>
          <p:nvSpPr>
            <p:cNvPr id="1620" name="tx1620"/>
            <p:cNvSpPr/>
            <p:nvPr/>
          </p:nvSpPr>
          <p:spPr>
            <a:xfrm>
              <a:off x="1300241" y="1768197"/>
              <a:ext cx="242128"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DRC</a:t>
              </a:r>
            </a:p>
          </p:txBody>
        </p:sp>
        <p:sp>
          <p:nvSpPr>
            <p:cNvPr id="1621" name="rc1621"/>
            <p:cNvSpPr/>
            <p:nvPr/>
          </p:nvSpPr>
          <p:spPr>
            <a:xfrm>
              <a:off x="2155000" y="1703494"/>
              <a:ext cx="1328210" cy="214862"/>
            </a:xfrm>
            <a:prstGeom prst="rect">
              <a:avLst/>
            </a:prstGeom>
            <a:solidFill>
              <a:srgbClr val="D9D9D9">
                <a:alpha val="100000"/>
              </a:srgbClr>
            </a:solidFill>
          </p:spPr>
          <p:txBody>
            <a:bodyPr/>
            <a:lstStyle/>
            <a:p/>
          </p:txBody>
        </p:sp>
        <p:sp>
          <p:nvSpPr>
            <p:cNvPr id="1622" name="tx1622"/>
            <p:cNvSpPr/>
            <p:nvPr/>
          </p:nvSpPr>
          <p:spPr>
            <a:xfrm>
              <a:off x="2654521" y="1769616"/>
              <a:ext cx="329168"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Eritrea</a:t>
              </a:r>
            </a:p>
          </p:txBody>
        </p:sp>
        <p:sp>
          <p:nvSpPr>
            <p:cNvPr id="1623" name="rc1623"/>
            <p:cNvSpPr/>
            <p:nvPr/>
          </p:nvSpPr>
          <p:spPr>
            <a:xfrm>
              <a:off x="3552800" y="1703494"/>
              <a:ext cx="1328210" cy="214862"/>
            </a:xfrm>
            <a:prstGeom prst="rect">
              <a:avLst/>
            </a:prstGeom>
            <a:solidFill>
              <a:srgbClr val="D9D9D9">
                <a:alpha val="100000"/>
              </a:srgbClr>
            </a:solidFill>
          </p:spPr>
          <p:txBody>
            <a:bodyPr/>
            <a:lstStyle/>
            <a:p/>
          </p:txBody>
        </p:sp>
        <p:sp>
          <p:nvSpPr>
            <p:cNvPr id="1624" name="tx1624"/>
            <p:cNvSpPr/>
            <p:nvPr/>
          </p:nvSpPr>
          <p:spPr>
            <a:xfrm>
              <a:off x="4014968" y="1748715"/>
              <a:ext cx="403874"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Ethiopia</a:t>
              </a:r>
            </a:p>
          </p:txBody>
        </p:sp>
        <p:sp>
          <p:nvSpPr>
            <p:cNvPr id="1625" name="rc1625"/>
            <p:cNvSpPr/>
            <p:nvPr/>
          </p:nvSpPr>
          <p:spPr>
            <a:xfrm>
              <a:off x="4950600" y="1703494"/>
              <a:ext cx="1328210" cy="214862"/>
            </a:xfrm>
            <a:prstGeom prst="rect">
              <a:avLst/>
            </a:prstGeom>
            <a:solidFill>
              <a:srgbClr val="D9D9D9">
                <a:alpha val="100000"/>
              </a:srgbClr>
            </a:solidFill>
          </p:spPr>
          <p:txBody>
            <a:bodyPr/>
            <a:lstStyle/>
            <a:p/>
          </p:txBody>
        </p:sp>
        <p:sp>
          <p:nvSpPr>
            <p:cNvPr id="1626" name="tx1626"/>
            <p:cNvSpPr/>
            <p:nvPr/>
          </p:nvSpPr>
          <p:spPr>
            <a:xfrm>
              <a:off x="5419043" y="1768197"/>
              <a:ext cx="39132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Gambia</a:t>
              </a:r>
            </a:p>
          </p:txBody>
        </p:sp>
        <p:sp>
          <p:nvSpPr>
            <p:cNvPr id="1627" name="rc1627"/>
            <p:cNvSpPr/>
            <p:nvPr/>
          </p:nvSpPr>
          <p:spPr>
            <a:xfrm>
              <a:off x="6348400" y="1703494"/>
              <a:ext cx="1328210" cy="214862"/>
            </a:xfrm>
            <a:prstGeom prst="rect">
              <a:avLst/>
            </a:prstGeom>
            <a:solidFill>
              <a:srgbClr val="D9D9D9">
                <a:alpha val="100000"/>
              </a:srgbClr>
            </a:solidFill>
          </p:spPr>
          <p:txBody>
            <a:bodyPr/>
            <a:lstStyle/>
            <a:p/>
          </p:txBody>
        </p:sp>
        <p:sp>
          <p:nvSpPr>
            <p:cNvPr id="1628" name="tx1628"/>
            <p:cNvSpPr/>
            <p:nvPr/>
          </p:nvSpPr>
          <p:spPr>
            <a:xfrm>
              <a:off x="6645984" y="1768197"/>
              <a:ext cx="73304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Guinea-Bissau</a:t>
              </a:r>
            </a:p>
          </p:txBody>
        </p:sp>
        <p:sp>
          <p:nvSpPr>
            <p:cNvPr id="1629" name="rc1629"/>
            <p:cNvSpPr/>
            <p:nvPr/>
          </p:nvSpPr>
          <p:spPr>
            <a:xfrm>
              <a:off x="7746200" y="1703494"/>
              <a:ext cx="1328210" cy="214862"/>
            </a:xfrm>
            <a:prstGeom prst="rect">
              <a:avLst/>
            </a:prstGeom>
            <a:solidFill>
              <a:srgbClr val="D9D9D9">
                <a:alpha val="100000"/>
              </a:srgbClr>
            </a:solidFill>
          </p:spPr>
          <p:txBody>
            <a:bodyPr/>
            <a:lstStyle/>
            <a:p/>
          </p:txBody>
        </p:sp>
        <p:sp>
          <p:nvSpPr>
            <p:cNvPr id="1630" name="tx1630"/>
            <p:cNvSpPr/>
            <p:nvPr/>
          </p:nvSpPr>
          <p:spPr>
            <a:xfrm>
              <a:off x="8242556" y="1769616"/>
              <a:ext cx="335498"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Liberia</a:t>
              </a:r>
            </a:p>
          </p:txBody>
        </p:sp>
        <p:sp>
          <p:nvSpPr>
            <p:cNvPr id="1631" name="rc1631"/>
            <p:cNvSpPr/>
            <p:nvPr/>
          </p:nvSpPr>
          <p:spPr>
            <a:xfrm>
              <a:off x="757200" y="660217"/>
              <a:ext cx="1328210" cy="214862"/>
            </a:xfrm>
            <a:prstGeom prst="rect">
              <a:avLst/>
            </a:prstGeom>
            <a:solidFill>
              <a:srgbClr val="D9D9D9">
                <a:alpha val="100000"/>
              </a:srgbClr>
            </a:solidFill>
          </p:spPr>
          <p:txBody>
            <a:bodyPr/>
            <a:lstStyle/>
            <a:p/>
          </p:txBody>
        </p:sp>
        <p:sp>
          <p:nvSpPr>
            <p:cNvPr id="1632" name="tx1632"/>
            <p:cNvSpPr/>
            <p:nvPr/>
          </p:nvSpPr>
          <p:spPr>
            <a:xfrm>
              <a:off x="1126162" y="702764"/>
              <a:ext cx="5902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Afghanistan</a:t>
              </a:r>
            </a:p>
          </p:txBody>
        </p:sp>
        <p:sp>
          <p:nvSpPr>
            <p:cNvPr id="1633" name="rc1633"/>
            <p:cNvSpPr/>
            <p:nvPr/>
          </p:nvSpPr>
          <p:spPr>
            <a:xfrm>
              <a:off x="2155000" y="660217"/>
              <a:ext cx="1328210" cy="214862"/>
            </a:xfrm>
            <a:prstGeom prst="rect">
              <a:avLst/>
            </a:prstGeom>
            <a:solidFill>
              <a:srgbClr val="D9D9D9">
                <a:alpha val="100000"/>
              </a:srgbClr>
            </a:solidFill>
          </p:spPr>
          <p:txBody>
            <a:bodyPr/>
            <a:lstStyle/>
            <a:p/>
          </p:txBody>
        </p:sp>
        <p:sp>
          <p:nvSpPr>
            <p:cNvPr id="1634" name="tx1634"/>
            <p:cNvSpPr/>
            <p:nvPr/>
          </p:nvSpPr>
          <p:spPr>
            <a:xfrm>
              <a:off x="2489883" y="726339"/>
              <a:ext cx="65844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Burkina Faso</a:t>
              </a:r>
            </a:p>
          </p:txBody>
        </p:sp>
        <p:sp>
          <p:nvSpPr>
            <p:cNvPr id="1635" name="rc1635"/>
            <p:cNvSpPr/>
            <p:nvPr/>
          </p:nvSpPr>
          <p:spPr>
            <a:xfrm>
              <a:off x="3552800" y="660217"/>
              <a:ext cx="1328210" cy="214862"/>
            </a:xfrm>
            <a:prstGeom prst="rect">
              <a:avLst/>
            </a:prstGeom>
            <a:solidFill>
              <a:srgbClr val="D9D9D9">
                <a:alpha val="100000"/>
              </a:srgbClr>
            </a:solidFill>
          </p:spPr>
          <p:txBody>
            <a:bodyPr/>
            <a:lstStyle/>
            <a:p/>
          </p:txBody>
        </p:sp>
        <p:sp>
          <p:nvSpPr>
            <p:cNvPr id="1636" name="tx1636"/>
            <p:cNvSpPr/>
            <p:nvPr/>
          </p:nvSpPr>
          <p:spPr>
            <a:xfrm>
              <a:off x="4024299" y="726339"/>
              <a:ext cx="38521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Burundi</a:t>
              </a:r>
            </a:p>
          </p:txBody>
        </p:sp>
        <p:sp>
          <p:nvSpPr>
            <p:cNvPr id="1637" name="rc1637"/>
            <p:cNvSpPr/>
            <p:nvPr/>
          </p:nvSpPr>
          <p:spPr>
            <a:xfrm>
              <a:off x="4950600" y="660217"/>
              <a:ext cx="1328210" cy="214862"/>
            </a:xfrm>
            <a:prstGeom prst="rect">
              <a:avLst/>
            </a:prstGeom>
            <a:solidFill>
              <a:srgbClr val="D9D9D9">
                <a:alpha val="100000"/>
              </a:srgbClr>
            </a:solidFill>
          </p:spPr>
          <p:txBody>
            <a:bodyPr/>
            <a:lstStyle/>
            <a:p/>
          </p:txBody>
        </p:sp>
        <p:sp>
          <p:nvSpPr>
            <p:cNvPr id="1638" name="tx1638"/>
            <p:cNvSpPr/>
            <p:nvPr/>
          </p:nvSpPr>
          <p:spPr>
            <a:xfrm>
              <a:off x="5496724" y="724920"/>
              <a:ext cx="235962"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CAR</a:t>
              </a:r>
            </a:p>
          </p:txBody>
        </p:sp>
        <p:sp>
          <p:nvSpPr>
            <p:cNvPr id="1639" name="rc1639"/>
            <p:cNvSpPr/>
            <p:nvPr/>
          </p:nvSpPr>
          <p:spPr>
            <a:xfrm>
              <a:off x="6348400" y="660217"/>
              <a:ext cx="1328210" cy="214862"/>
            </a:xfrm>
            <a:prstGeom prst="rect">
              <a:avLst/>
            </a:prstGeom>
            <a:solidFill>
              <a:srgbClr val="D9D9D9">
                <a:alpha val="100000"/>
              </a:srgbClr>
            </a:solidFill>
          </p:spPr>
          <p:txBody>
            <a:bodyPr/>
            <a:lstStyle/>
            <a:p/>
          </p:txBody>
        </p:sp>
        <p:sp>
          <p:nvSpPr>
            <p:cNvPr id="1640" name="tx1640"/>
            <p:cNvSpPr/>
            <p:nvPr/>
          </p:nvSpPr>
          <p:spPr>
            <a:xfrm>
              <a:off x="6878917" y="724920"/>
              <a:ext cx="26717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Chad</a:t>
              </a:r>
            </a:p>
          </p:txBody>
        </p:sp>
        <p:sp>
          <p:nvSpPr>
            <p:cNvPr id="1641" name="rc1641"/>
            <p:cNvSpPr/>
            <p:nvPr/>
          </p:nvSpPr>
          <p:spPr>
            <a:xfrm>
              <a:off x="7746200" y="660217"/>
              <a:ext cx="1328210" cy="214862"/>
            </a:xfrm>
            <a:prstGeom prst="rect">
              <a:avLst/>
            </a:prstGeom>
            <a:solidFill>
              <a:srgbClr val="D9D9D9">
                <a:alpha val="100000"/>
              </a:srgbClr>
            </a:solidFill>
          </p:spPr>
          <p:txBody>
            <a:bodyPr/>
            <a:lstStyle/>
            <a:p/>
          </p:txBody>
        </p:sp>
        <p:sp>
          <p:nvSpPr>
            <p:cNvPr id="1642" name="tx1642"/>
            <p:cNvSpPr/>
            <p:nvPr/>
          </p:nvSpPr>
          <p:spPr>
            <a:xfrm>
              <a:off x="8255052" y="727649"/>
              <a:ext cx="31050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DPRK</a:t>
              </a:r>
            </a:p>
          </p:txBody>
        </p:sp>
        <p:sp>
          <p:nvSpPr>
            <p:cNvPr id="1643" name="pl1643"/>
            <p:cNvSpPr/>
            <p:nvPr/>
          </p:nvSpPr>
          <p:spPr>
            <a:xfrm>
              <a:off x="81757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44" name="pl1644"/>
            <p:cNvSpPr/>
            <p:nvPr/>
          </p:nvSpPr>
          <p:spPr>
            <a:xfrm>
              <a:off x="105906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45" name="pl1645"/>
            <p:cNvSpPr/>
            <p:nvPr/>
          </p:nvSpPr>
          <p:spPr>
            <a:xfrm>
              <a:off x="130055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46" name="pl1646"/>
            <p:cNvSpPr/>
            <p:nvPr/>
          </p:nvSpPr>
          <p:spPr>
            <a:xfrm>
              <a:off x="154205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47" name="pl1647"/>
            <p:cNvSpPr/>
            <p:nvPr/>
          </p:nvSpPr>
          <p:spPr>
            <a:xfrm>
              <a:off x="178354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48" name="pl1648"/>
            <p:cNvSpPr/>
            <p:nvPr/>
          </p:nvSpPr>
          <p:spPr>
            <a:xfrm>
              <a:off x="202503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49" name="tx1649"/>
            <p:cNvSpPr/>
            <p:nvPr/>
          </p:nvSpPr>
          <p:spPr>
            <a:xfrm rot="-5400000">
              <a:off x="69241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650" name="tx1650"/>
            <p:cNvSpPr/>
            <p:nvPr/>
          </p:nvSpPr>
          <p:spPr>
            <a:xfrm rot="-5400000">
              <a:off x="93390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651" name="tx1651"/>
            <p:cNvSpPr/>
            <p:nvPr/>
          </p:nvSpPr>
          <p:spPr>
            <a:xfrm rot="-5400000">
              <a:off x="1175402"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652" name="tx1652"/>
            <p:cNvSpPr/>
            <p:nvPr/>
          </p:nvSpPr>
          <p:spPr>
            <a:xfrm rot="-5400000">
              <a:off x="141689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653" name="tx1653"/>
            <p:cNvSpPr/>
            <p:nvPr/>
          </p:nvSpPr>
          <p:spPr>
            <a:xfrm rot="-5400000">
              <a:off x="165838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654" name="tx1654"/>
            <p:cNvSpPr/>
            <p:nvPr/>
          </p:nvSpPr>
          <p:spPr>
            <a:xfrm rot="-5400000">
              <a:off x="1899853"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655" name="pl1655"/>
            <p:cNvSpPr/>
            <p:nvPr/>
          </p:nvSpPr>
          <p:spPr>
            <a:xfrm>
              <a:off x="221537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56" name="pl1656"/>
            <p:cNvSpPr/>
            <p:nvPr/>
          </p:nvSpPr>
          <p:spPr>
            <a:xfrm>
              <a:off x="245686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57" name="pl1657"/>
            <p:cNvSpPr/>
            <p:nvPr/>
          </p:nvSpPr>
          <p:spPr>
            <a:xfrm>
              <a:off x="269835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58" name="pl1658"/>
            <p:cNvSpPr/>
            <p:nvPr/>
          </p:nvSpPr>
          <p:spPr>
            <a:xfrm>
              <a:off x="293985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59" name="pl1659"/>
            <p:cNvSpPr/>
            <p:nvPr/>
          </p:nvSpPr>
          <p:spPr>
            <a:xfrm>
              <a:off x="318134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60" name="pl1660"/>
            <p:cNvSpPr/>
            <p:nvPr/>
          </p:nvSpPr>
          <p:spPr>
            <a:xfrm>
              <a:off x="342283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61" name="tx1661"/>
            <p:cNvSpPr/>
            <p:nvPr/>
          </p:nvSpPr>
          <p:spPr>
            <a:xfrm rot="-5400000">
              <a:off x="209021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662" name="tx1662"/>
            <p:cNvSpPr/>
            <p:nvPr/>
          </p:nvSpPr>
          <p:spPr>
            <a:xfrm rot="-5400000">
              <a:off x="233170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663" name="tx1663"/>
            <p:cNvSpPr/>
            <p:nvPr/>
          </p:nvSpPr>
          <p:spPr>
            <a:xfrm rot="-5400000">
              <a:off x="2573202"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664" name="tx1664"/>
            <p:cNvSpPr/>
            <p:nvPr/>
          </p:nvSpPr>
          <p:spPr>
            <a:xfrm rot="-5400000">
              <a:off x="281469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665" name="tx1665"/>
            <p:cNvSpPr/>
            <p:nvPr/>
          </p:nvSpPr>
          <p:spPr>
            <a:xfrm rot="-5400000">
              <a:off x="305618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666" name="tx1666"/>
            <p:cNvSpPr/>
            <p:nvPr/>
          </p:nvSpPr>
          <p:spPr>
            <a:xfrm rot="-5400000">
              <a:off x="3297653"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667" name="pl1667"/>
            <p:cNvSpPr/>
            <p:nvPr/>
          </p:nvSpPr>
          <p:spPr>
            <a:xfrm>
              <a:off x="361317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68" name="pl1668"/>
            <p:cNvSpPr/>
            <p:nvPr/>
          </p:nvSpPr>
          <p:spPr>
            <a:xfrm>
              <a:off x="385466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69" name="pl1669"/>
            <p:cNvSpPr/>
            <p:nvPr/>
          </p:nvSpPr>
          <p:spPr>
            <a:xfrm>
              <a:off x="4096159"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70" name="pl1670"/>
            <p:cNvSpPr/>
            <p:nvPr/>
          </p:nvSpPr>
          <p:spPr>
            <a:xfrm>
              <a:off x="433765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71" name="pl1671"/>
            <p:cNvSpPr/>
            <p:nvPr/>
          </p:nvSpPr>
          <p:spPr>
            <a:xfrm>
              <a:off x="457914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72" name="pl1672"/>
            <p:cNvSpPr/>
            <p:nvPr/>
          </p:nvSpPr>
          <p:spPr>
            <a:xfrm>
              <a:off x="482063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73" name="tx1673"/>
            <p:cNvSpPr/>
            <p:nvPr/>
          </p:nvSpPr>
          <p:spPr>
            <a:xfrm rot="-5400000">
              <a:off x="348801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674" name="tx1674"/>
            <p:cNvSpPr/>
            <p:nvPr/>
          </p:nvSpPr>
          <p:spPr>
            <a:xfrm rot="-5400000">
              <a:off x="372950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675" name="tx1675"/>
            <p:cNvSpPr/>
            <p:nvPr/>
          </p:nvSpPr>
          <p:spPr>
            <a:xfrm rot="-5400000">
              <a:off x="3971002"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676" name="tx1676"/>
            <p:cNvSpPr/>
            <p:nvPr/>
          </p:nvSpPr>
          <p:spPr>
            <a:xfrm rot="-5400000">
              <a:off x="421249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677" name="tx1677"/>
            <p:cNvSpPr/>
            <p:nvPr/>
          </p:nvSpPr>
          <p:spPr>
            <a:xfrm rot="-5400000">
              <a:off x="445398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678" name="tx1678"/>
            <p:cNvSpPr/>
            <p:nvPr/>
          </p:nvSpPr>
          <p:spPr>
            <a:xfrm rot="-5400000">
              <a:off x="4695453"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679" name="pl1679"/>
            <p:cNvSpPr/>
            <p:nvPr/>
          </p:nvSpPr>
          <p:spPr>
            <a:xfrm>
              <a:off x="501097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80" name="pl1680"/>
            <p:cNvSpPr/>
            <p:nvPr/>
          </p:nvSpPr>
          <p:spPr>
            <a:xfrm>
              <a:off x="525246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81" name="pl1681"/>
            <p:cNvSpPr/>
            <p:nvPr/>
          </p:nvSpPr>
          <p:spPr>
            <a:xfrm>
              <a:off x="5493959"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82" name="pl1682"/>
            <p:cNvSpPr/>
            <p:nvPr/>
          </p:nvSpPr>
          <p:spPr>
            <a:xfrm>
              <a:off x="573545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83" name="pl1683"/>
            <p:cNvSpPr/>
            <p:nvPr/>
          </p:nvSpPr>
          <p:spPr>
            <a:xfrm>
              <a:off x="597694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84" name="pl1684"/>
            <p:cNvSpPr/>
            <p:nvPr/>
          </p:nvSpPr>
          <p:spPr>
            <a:xfrm>
              <a:off x="621843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85" name="tx1685"/>
            <p:cNvSpPr/>
            <p:nvPr/>
          </p:nvSpPr>
          <p:spPr>
            <a:xfrm rot="-5400000">
              <a:off x="488581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686" name="tx1686"/>
            <p:cNvSpPr/>
            <p:nvPr/>
          </p:nvSpPr>
          <p:spPr>
            <a:xfrm rot="-5400000">
              <a:off x="512730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687" name="tx1687"/>
            <p:cNvSpPr/>
            <p:nvPr/>
          </p:nvSpPr>
          <p:spPr>
            <a:xfrm rot="-5400000">
              <a:off x="5368802"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688" name="tx1688"/>
            <p:cNvSpPr/>
            <p:nvPr/>
          </p:nvSpPr>
          <p:spPr>
            <a:xfrm rot="-5400000">
              <a:off x="561029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689" name="tx1689"/>
            <p:cNvSpPr/>
            <p:nvPr/>
          </p:nvSpPr>
          <p:spPr>
            <a:xfrm rot="-5400000">
              <a:off x="585178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690" name="tx1690"/>
            <p:cNvSpPr/>
            <p:nvPr/>
          </p:nvSpPr>
          <p:spPr>
            <a:xfrm rot="-5400000">
              <a:off x="6093253"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691" name="pl1691"/>
            <p:cNvSpPr/>
            <p:nvPr/>
          </p:nvSpPr>
          <p:spPr>
            <a:xfrm>
              <a:off x="640877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92" name="pl1692"/>
            <p:cNvSpPr/>
            <p:nvPr/>
          </p:nvSpPr>
          <p:spPr>
            <a:xfrm>
              <a:off x="665026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93" name="pl1693"/>
            <p:cNvSpPr/>
            <p:nvPr/>
          </p:nvSpPr>
          <p:spPr>
            <a:xfrm>
              <a:off x="6891759"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94" name="pl1694"/>
            <p:cNvSpPr/>
            <p:nvPr/>
          </p:nvSpPr>
          <p:spPr>
            <a:xfrm>
              <a:off x="713325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95" name="pl1695"/>
            <p:cNvSpPr/>
            <p:nvPr/>
          </p:nvSpPr>
          <p:spPr>
            <a:xfrm>
              <a:off x="737474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96" name="pl1696"/>
            <p:cNvSpPr/>
            <p:nvPr/>
          </p:nvSpPr>
          <p:spPr>
            <a:xfrm>
              <a:off x="761623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97" name="tx1697"/>
            <p:cNvSpPr/>
            <p:nvPr/>
          </p:nvSpPr>
          <p:spPr>
            <a:xfrm rot="-5400000">
              <a:off x="628361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698" name="tx1698"/>
            <p:cNvSpPr/>
            <p:nvPr/>
          </p:nvSpPr>
          <p:spPr>
            <a:xfrm rot="-5400000">
              <a:off x="652510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699" name="tx1699"/>
            <p:cNvSpPr/>
            <p:nvPr/>
          </p:nvSpPr>
          <p:spPr>
            <a:xfrm rot="-5400000">
              <a:off x="6766602"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700" name="tx1700"/>
            <p:cNvSpPr/>
            <p:nvPr/>
          </p:nvSpPr>
          <p:spPr>
            <a:xfrm rot="-5400000">
              <a:off x="700809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701" name="tx1701"/>
            <p:cNvSpPr/>
            <p:nvPr/>
          </p:nvSpPr>
          <p:spPr>
            <a:xfrm rot="-5400000">
              <a:off x="724958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702" name="tx1702"/>
            <p:cNvSpPr/>
            <p:nvPr/>
          </p:nvSpPr>
          <p:spPr>
            <a:xfrm rot="-5400000">
              <a:off x="7491053"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703" name="pl1703"/>
            <p:cNvSpPr/>
            <p:nvPr/>
          </p:nvSpPr>
          <p:spPr>
            <a:xfrm>
              <a:off x="780657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04" name="pl1704"/>
            <p:cNvSpPr/>
            <p:nvPr/>
          </p:nvSpPr>
          <p:spPr>
            <a:xfrm>
              <a:off x="804806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05" name="pl1705"/>
            <p:cNvSpPr/>
            <p:nvPr/>
          </p:nvSpPr>
          <p:spPr>
            <a:xfrm>
              <a:off x="8289559"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06" name="pl1706"/>
            <p:cNvSpPr/>
            <p:nvPr/>
          </p:nvSpPr>
          <p:spPr>
            <a:xfrm>
              <a:off x="853105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07" name="pl1707"/>
            <p:cNvSpPr/>
            <p:nvPr/>
          </p:nvSpPr>
          <p:spPr>
            <a:xfrm>
              <a:off x="877254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08" name="pl1708"/>
            <p:cNvSpPr/>
            <p:nvPr/>
          </p:nvSpPr>
          <p:spPr>
            <a:xfrm>
              <a:off x="901403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09" name="tx1709"/>
            <p:cNvSpPr/>
            <p:nvPr/>
          </p:nvSpPr>
          <p:spPr>
            <a:xfrm rot="-5400000">
              <a:off x="768141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710" name="tx1710"/>
            <p:cNvSpPr/>
            <p:nvPr/>
          </p:nvSpPr>
          <p:spPr>
            <a:xfrm rot="-5400000">
              <a:off x="792290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711" name="tx1711"/>
            <p:cNvSpPr/>
            <p:nvPr/>
          </p:nvSpPr>
          <p:spPr>
            <a:xfrm rot="-5400000">
              <a:off x="8164402"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712" name="tx1712"/>
            <p:cNvSpPr/>
            <p:nvPr/>
          </p:nvSpPr>
          <p:spPr>
            <a:xfrm rot="-5400000">
              <a:off x="840589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713" name="tx1713"/>
            <p:cNvSpPr/>
            <p:nvPr/>
          </p:nvSpPr>
          <p:spPr>
            <a:xfrm rot="-5400000">
              <a:off x="864738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714" name="tx1714"/>
            <p:cNvSpPr/>
            <p:nvPr/>
          </p:nvSpPr>
          <p:spPr>
            <a:xfrm rot="-5400000">
              <a:off x="8888853"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715" name="tx1715"/>
            <p:cNvSpPr/>
            <p:nvPr/>
          </p:nvSpPr>
          <p:spPr>
            <a:xfrm>
              <a:off x="632414" y="155772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16" name="tx1716"/>
            <p:cNvSpPr/>
            <p:nvPr/>
          </p:nvSpPr>
          <p:spPr>
            <a:xfrm>
              <a:off x="570259" y="14197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717" name="tx1717"/>
            <p:cNvSpPr/>
            <p:nvPr/>
          </p:nvSpPr>
          <p:spPr>
            <a:xfrm>
              <a:off x="570259" y="128178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718" name="tx1718"/>
            <p:cNvSpPr/>
            <p:nvPr/>
          </p:nvSpPr>
          <p:spPr>
            <a:xfrm>
              <a:off x="570259" y="114518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719" name="tx1719"/>
            <p:cNvSpPr/>
            <p:nvPr/>
          </p:nvSpPr>
          <p:spPr>
            <a:xfrm>
              <a:off x="508103" y="1005848"/>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20" name="pl1720"/>
            <p:cNvSpPr/>
            <p:nvPr/>
          </p:nvSpPr>
          <p:spPr>
            <a:xfrm>
              <a:off x="722405" y="159941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21" name="pl1721"/>
            <p:cNvSpPr/>
            <p:nvPr/>
          </p:nvSpPr>
          <p:spPr>
            <a:xfrm>
              <a:off x="722405" y="146144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22" name="pl1722"/>
            <p:cNvSpPr/>
            <p:nvPr/>
          </p:nvSpPr>
          <p:spPr>
            <a:xfrm>
              <a:off x="722405" y="132347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23" name="pl1723"/>
            <p:cNvSpPr/>
            <p:nvPr/>
          </p:nvSpPr>
          <p:spPr>
            <a:xfrm>
              <a:off x="722405" y="118550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24" name="pl1724"/>
            <p:cNvSpPr/>
            <p:nvPr/>
          </p:nvSpPr>
          <p:spPr>
            <a:xfrm>
              <a:off x="722405" y="10475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25" name="tx1725"/>
            <p:cNvSpPr/>
            <p:nvPr/>
          </p:nvSpPr>
          <p:spPr>
            <a:xfrm>
              <a:off x="632414" y="260099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26" name="tx1726"/>
            <p:cNvSpPr/>
            <p:nvPr/>
          </p:nvSpPr>
          <p:spPr>
            <a:xfrm>
              <a:off x="570259" y="246303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727" name="tx1727"/>
            <p:cNvSpPr/>
            <p:nvPr/>
          </p:nvSpPr>
          <p:spPr>
            <a:xfrm>
              <a:off x="570259" y="232506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728" name="tx1728"/>
            <p:cNvSpPr/>
            <p:nvPr/>
          </p:nvSpPr>
          <p:spPr>
            <a:xfrm>
              <a:off x="570259" y="21884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729" name="tx1729"/>
            <p:cNvSpPr/>
            <p:nvPr/>
          </p:nvSpPr>
          <p:spPr>
            <a:xfrm>
              <a:off x="508103" y="204912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30" name="pl1730"/>
            <p:cNvSpPr/>
            <p:nvPr/>
          </p:nvSpPr>
          <p:spPr>
            <a:xfrm>
              <a:off x="722405" y="26426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31" name="pl1731"/>
            <p:cNvSpPr/>
            <p:nvPr/>
          </p:nvSpPr>
          <p:spPr>
            <a:xfrm>
              <a:off x="722405" y="250472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32" name="pl1732"/>
            <p:cNvSpPr/>
            <p:nvPr/>
          </p:nvSpPr>
          <p:spPr>
            <a:xfrm>
              <a:off x="722405" y="23667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33" name="pl1733"/>
            <p:cNvSpPr/>
            <p:nvPr/>
          </p:nvSpPr>
          <p:spPr>
            <a:xfrm>
              <a:off x="722405" y="22287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34" name="pl1734"/>
            <p:cNvSpPr/>
            <p:nvPr/>
          </p:nvSpPr>
          <p:spPr>
            <a:xfrm>
              <a:off x="722405" y="209081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35" name="tx1735"/>
            <p:cNvSpPr/>
            <p:nvPr/>
          </p:nvSpPr>
          <p:spPr>
            <a:xfrm>
              <a:off x="632414" y="36442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36" name="tx1736"/>
            <p:cNvSpPr/>
            <p:nvPr/>
          </p:nvSpPr>
          <p:spPr>
            <a:xfrm>
              <a:off x="570259" y="35063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737" name="tx1737"/>
            <p:cNvSpPr/>
            <p:nvPr/>
          </p:nvSpPr>
          <p:spPr>
            <a:xfrm>
              <a:off x="570259" y="33683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738" name="tx1738"/>
            <p:cNvSpPr/>
            <p:nvPr/>
          </p:nvSpPr>
          <p:spPr>
            <a:xfrm>
              <a:off x="570259" y="32317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739" name="tx1739"/>
            <p:cNvSpPr/>
            <p:nvPr/>
          </p:nvSpPr>
          <p:spPr>
            <a:xfrm>
              <a:off x="508103" y="3092402"/>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40" name="pl1740"/>
            <p:cNvSpPr/>
            <p:nvPr/>
          </p:nvSpPr>
          <p:spPr>
            <a:xfrm>
              <a:off x="722405" y="36859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41" name="pl1741"/>
            <p:cNvSpPr/>
            <p:nvPr/>
          </p:nvSpPr>
          <p:spPr>
            <a:xfrm>
              <a:off x="722405" y="354799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42" name="pl1742"/>
            <p:cNvSpPr/>
            <p:nvPr/>
          </p:nvSpPr>
          <p:spPr>
            <a:xfrm>
              <a:off x="722405" y="34100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43" name="pl1743"/>
            <p:cNvSpPr/>
            <p:nvPr/>
          </p:nvSpPr>
          <p:spPr>
            <a:xfrm>
              <a:off x="722405" y="32720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44" name="pl1744"/>
            <p:cNvSpPr/>
            <p:nvPr/>
          </p:nvSpPr>
          <p:spPr>
            <a:xfrm>
              <a:off x="722405" y="31340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45" name="tx1745"/>
            <p:cNvSpPr/>
            <p:nvPr/>
          </p:nvSpPr>
          <p:spPr>
            <a:xfrm>
              <a:off x="632414" y="468755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46" name="tx1746"/>
            <p:cNvSpPr/>
            <p:nvPr/>
          </p:nvSpPr>
          <p:spPr>
            <a:xfrm>
              <a:off x="570259" y="4549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747" name="tx1747"/>
            <p:cNvSpPr/>
            <p:nvPr/>
          </p:nvSpPr>
          <p:spPr>
            <a:xfrm>
              <a:off x="570259" y="4411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748" name="tx1748"/>
            <p:cNvSpPr/>
            <p:nvPr/>
          </p:nvSpPr>
          <p:spPr>
            <a:xfrm>
              <a:off x="570259" y="4275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749" name="tx1749"/>
            <p:cNvSpPr/>
            <p:nvPr/>
          </p:nvSpPr>
          <p:spPr>
            <a:xfrm>
              <a:off x="508103" y="4135679"/>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50" name="pl1750"/>
            <p:cNvSpPr/>
            <p:nvPr/>
          </p:nvSpPr>
          <p:spPr>
            <a:xfrm>
              <a:off x="722405" y="47292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51" name="pl1751"/>
            <p:cNvSpPr/>
            <p:nvPr/>
          </p:nvSpPr>
          <p:spPr>
            <a:xfrm>
              <a:off x="722405" y="459127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52" name="pl1752"/>
            <p:cNvSpPr/>
            <p:nvPr/>
          </p:nvSpPr>
          <p:spPr>
            <a:xfrm>
              <a:off x="722405" y="445330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53" name="pl1753"/>
            <p:cNvSpPr/>
            <p:nvPr/>
          </p:nvSpPr>
          <p:spPr>
            <a:xfrm>
              <a:off x="722405" y="431533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54" name="pl1754"/>
            <p:cNvSpPr/>
            <p:nvPr/>
          </p:nvSpPr>
          <p:spPr>
            <a:xfrm>
              <a:off x="722405" y="41773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55" name="tx1755"/>
            <p:cNvSpPr/>
            <p:nvPr/>
          </p:nvSpPr>
          <p:spPr>
            <a:xfrm>
              <a:off x="632414" y="573082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56" name="tx1756"/>
            <p:cNvSpPr/>
            <p:nvPr/>
          </p:nvSpPr>
          <p:spPr>
            <a:xfrm>
              <a:off x="570259" y="55928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757" name="tx1757"/>
            <p:cNvSpPr/>
            <p:nvPr/>
          </p:nvSpPr>
          <p:spPr>
            <a:xfrm>
              <a:off x="570259" y="5454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758" name="tx1758"/>
            <p:cNvSpPr/>
            <p:nvPr/>
          </p:nvSpPr>
          <p:spPr>
            <a:xfrm>
              <a:off x="570259" y="531828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759" name="tx1759"/>
            <p:cNvSpPr/>
            <p:nvPr/>
          </p:nvSpPr>
          <p:spPr>
            <a:xfrm>
              <a:off x="508103" y="517895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60" name="pl1760"/>
            <p:cNvSpPr/>
            <p:nvPr/>
          </p:nvSpPr>
          <p:spPr>
            <a:xfrm>
              <a:off x="722405" y="57725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61" name="pl1761"/>
            <p:cNvSpPr/>
            <p:nvPr/>
          </p:nvSpPr>
          <p:spPr>
            <a:xfrm>
              <a:off x="722405" y="56345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62" name="pl1762"/>
            <p:cNvSpPr/>
            <p:nvPr/>
          </p:nvSpPr>
          <p:spPr>
            <a:xfrm>
              <a:off x="722405" y="549658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63" name="pl1763"/>
            <p:cNvSpPr/>
            <p:nvPr/>
          </p:nvSpPr>
          <p:spPr>
            <a:xfrm>
              <a:off x="722405" y="53586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64" name="pl1764"/>
            <p:cNvSpPr/>
            <p:nvPr/>
          </p:nvSpPr>
          <p:spPr>
            <a:xfrm>
              <a:off x="722405" y="522064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65" name="tx1765"/>
            <p:cNvSpPr/>
            <p:nvPr/>
          </p:nvSpPr>
          <p:spPr>
            <a:xfrm rot="-5400000">
              <a:off x="-161207" y="3275494"/>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766" name="tx1766"/>
            <p:cNvSpPr/>
            <p:nvPr/>
          </p:nvSpPr>
          <p:spPr>
            <a:xfrm>
              <a:off x="757200" y="398022"/>
              <a:ext cx="545100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Drop-out rate between DTP1 and DTP3 (%), by country, LICs, 2018-2023</a:t>
              </a:r>
            </a:p>
          </p:txBody>
        </p:sp>
        <p:sp>
          <p:nvSpPr>
            <p:cNvPr id="1767" name="tx176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768" name="tx1768"/>
            <p:cNvSpPr/>
            <p:nvPr/>
          </p:nvSpPr>
          <p:spPr>
            <a:xfrm>
              <a:off x="3601336" y="6447866"/>
              <a:ext cx="5473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1769" name="tx1769"/>
            <p:cNvSpPr/>
            <p:nvPr/>
          </p:nvSpPr>
          <p:spPr>
            <a:xfrm>
              <a:off x="5791297" y="656856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17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trends in drop-out rates between DTP1 and DTP3 by country.
In 2023, DPRK had the highest drop-out with 61% of children who received DTP1 not receiving DTP3.
Burundi and Gambia had the lowest DTP drop-out (0%). Zero drop-out indicates that near enough all children that received DTP1 also received DTP3.
10 countries had DTP drop-out of more than 10%.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94417" y="875080"/>
              <a:ext cx="1322008" cy="758825"/>
            </a:xfrm>
            <a:prstGeom prst="rect">
              <a:avLst/>
            </a:prstGeom>
            <a:solidFill>
              <a:srgbClr val="EBEBEB">
                <a:alpha val="100000"/>
              </a:srgbClr>
            </a:solidFill>
          </p:spPr>
          <p:txBody>
            <a:bodyPr/>
            <a:lstStyle/>
            <a:p/>
          </p:txBody>
        </p:sp>
        <p:sp>
          <p:nvSpPr>
            <p:cNvPr id="6" name="pl6"/>
            <p:cNvSpPr/>
            <p:nvPr/>
          </p:nvSpPr>
          <p:spPr>
            <a:xfrm>
              <a:off x="794417" y="156203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 name="pl7"/>
            <p:cNvSpPr/>
            <p:nvPr/>
          </p:nvSpPr>
          <p:spPr>
            <a:xfrm>
              <a:off x="794417" y="151955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 name="pl8"/>
            <p:cNvSpPr/>
            <p:nvPr/>
          </p:nvSpPr>
          <p:spPr>
            <a:xfrm>
              <a:off x="794417" y="143459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9" name="pl9"/>
            <p:cNvSpPr/>
            <p:nvPr/>
          </p:nvSpPr>
          <p:spPr>
            <a:xfrm>
              <a:off x="794417" y="134964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 name="pl10"/>
            <p:cNvSpPr/>
            <p:nvPr/>
          </p:nvSpPr>
          <p:spPr>
            <a:xfrm>
              <a:off x="794417" y="126468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 name="pl11"/>
            <p:cNvSpPr/>
            <p:nvPr/>
          </p:nvSpPr>
          <p:spPr>
            <a:xfrm>
              <a:off x="794417" y="117973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 name="pl12"/>
            <p:cNvSpPr/>
            <p:nvPr/>
          </p:nvSpPr>
          <p:spPr>
            <a:xfrm>
              <a:off x="794417" y="109477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 name="pl13"/>
            <p:cNvSpPr/>
            <p:nvPr/>
          </p:nvSpPr>
          <p:spPr>
            <a:xfrm>
              <a:off x="794417" y="100982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 name="pl14"/>
            <p:cNvSpPr/>
            <p:nvPr/>
          </p:nvSpPr>
          <p:spPr>
            <a:xfrm>
              <a:off x="794417" y="92486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 name="pl15"/>
            <p:cNvSpPr/>
            <p:nvPr/>
          </p:nvSpPr>
          <p:spPr>
            <a:xfrm>
              <a:off x="97469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 name="pl16"/>
            <p:cNvSpPr/>
            <p:nvPr/>
          </p:nvSpPr>
          <p:spPr>
            <a:xfrm>
              <a:off x="121505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 name="pl17"/>
            <p:cNvSpPr/>
            <p:nvPr/>
          </p:nvSpPr>
          <p:spPr>
            <a:xfrm>
              <a:off x="145542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8" name="pl18"/>
            <p:cNvSpPr/>
            <p:nvPr/>
          </p:nvSpPr>
          <p:spPr>
            <a:xfrm>
              <a:off x="169578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9" name="pl19"/>
            <p:cNvSpPr/>
            <p:nvPr/>
          </p:nvSpPr>
          <p:spPr>
            <a:xfrm>
              <a:off x="193615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0" name="pl20"/>
            <p:cNvSpPr/>
            <p:nvPr/>
          </p:nvSpPr>
          <p:spPr>
            <a:xfrm>
              <a:off x="794417" y="147707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1" name="pl21"/>
            <p:cNvSpPr/>
            <p:nvPr/>
          </p:nvSpPr>
          <p:spPr>
            <a:xfrm>
              <a:off x="794417" y="139212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2" name="pl22"/>
            <p:cNvSpPr/>
            <p:nvPr/>
          </p:nvSpPr>
          <p:spPr>
            <a:xfrm>
              <a:off x="794417" y="130716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3" name="pl23"/>
            <p:cNvSpPr/>
            <p:nvPr/>
          </p:nvSpPr>
          <p:spPr>
            <a:xfrm>
              <a:off x="794417" y="122220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4" name="pl24"/>
            <p:cNvSpPr/>
            <p:nvPr/>
          </p:nvSpPr>
          <p:spPr>
            <a:xfrm>
              <a:off x="794417" y="113725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5" name="pl25"/>
            <p:cNvSpPr/>
            <p:nvPr/>
          </p:nvSpPr>
          <p:spPr>
            <a:xfrm>
              <a:off x="794417" y="105229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6" name="pl26"/>
            <p:cNvSpPr/>
            <p:nvPr/>
          </p:nvSpPr>
          <p:spPr>
            <a:xfrm>
              <a:off x="794417" y="96734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7" name="pl27"/>
            <p:cNvSpPr/>
            <p:nvPr/>
          </p:nvSpPr>
          <p:spPr>
            <a:xfrm>
              <a:off x="794417" y="88238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8" name="pl28"/>
            <p:cNvSpPr/>
            <p:nvPr/>
          </p:nvSpPr>
          <p:spPr>
            <a:xfrm>
              <a:off x="85450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9" name="pl29"/>
            <p:cNvSpPr/>
            <p:nvPr/>
          </p:nvSpPr>
          <p:spPr>
            <a:xfrm>
              <a:off x="109487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0" name="pl30"/>
            <p:cNvSpPr/>
            <p:nvPr/>
          </p:nvSpPr>
          <p:spPr>
            <a:xfrm>
              <a:off x="133523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1" name="pl31"/>
            <p:cNvSpPr/>
            <p:nvPr/>
          </p:nvSpPr>
          <p:spPr>
            <a:xfrm>
              <a:off x="157560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2" name="pl32"/>
            <p:cNvSpPr/>
            <p:nvPr/>
          </p:nvSpPr>
          <p:spPr>
            <a:xfrm>
              <a:off x="181596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3" name="pl33"/>
            <p:cNvSpPr/>
            <p:nvPr/>
          </p:nvSpPr>
          <p:spPr>
            <a:xfrm>
              <a:off x="205633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4" name="pl34"/>
            <p:cNvSpPr/>
            <p:nvPr/>
          </p:nvSpPr>
          <p:spPr>
            <a:xfrm>
              <a:off x="854508" y="1076085"/>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35" name="pl35"/>
            <p:cNvSpPr/>
            <p:nvPr/>
          </p:nvSpPr>
          <p:spPr>
            <a:xfrm>
              <a:off x="854508" y="1069289"/>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40651" cap="flat">
              <a:solidFill>
                <a:srgbClr val="BEBEBE">
                  <a:alpha val="69803"/>
                </a:srgbClr>
              </a:solidFill>
              <a:prstDash val="solid"/>
              <a:round/>
            </a:ln>
          </p:spPr>
          <p:txBody>
            <a:bodyPr/>
            <a:lstStyle/>
            <a:p/>
          </p:txBody>
        </p:sp>
        <p:sp>
          <p:nvSpPr>
            <p:cNvPr id="36" name="pl36"/>
            <p:cNvSpPr/>
            <p:nvPr/>
          </p:nvSpPr>
          <p:spPr>
            <a:xfrm>
              <a:off x="854508" y="1069289"/>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37" name="pl37"/>
            <p:cNvSpPr/>
            <p:nvPr/>
          </p:nvSpPr>
          <p:spPr>
            <a:xfrm>
              <a:off x="854508" y="1113466"/>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38" name="pl38"/>
            <p:cNvSpPr/>
            <p:nvPr/>
          </p:nvSpPr>
          <p:spPr>
            <a:xfrm>
              <a:off x="854508" y="1110068"/>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39" name="pl39"/>
            <p:cNvSpPr/>
            <p:nvPr/>
          </p:nvSpPr>
          <p:spPr>
            <a:xfrm>
              <a:off x="854508" y="105569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40" name="pl40"/>
            <p:cNvSpPr/>
            <p:nvPr/>
          </p:nvSpPr>
          <p:spPr>
            <a:xfrm>
              <a:off x="854508" y="994528"/>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41" name="pl41"/>
            <p:cNvSpPr/>
            <p:nvPr/>
          </p:nvSpPr>
          <p:spPr>
            <a:xfrm>
              <a:off x="854508" y="1028510"/>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42" name="pl42"/>
            <p:cNvSpPr/>
            <p:nvPr/>
          </p:nvSpPr>
          <p:spPr>
            <a:xfrm>
              <a:off x="854508" y="1018315"/>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43" name="pl43"/>
            <p:cNvSpPr/>
            <p:nvPr/>
          </p:nvSpPr>
          <p:spPr>
            <a:xfrm>
              <a:off x="854508" y="1123661"/>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44" name="pl44"/>
            <p:cNvSpPr/>
            <p:nvPr/>
          </p:nvSpPr>
          <p:spPr>
            <a:xfrm>
              <a:off x="854508" y="1035306"/>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45" name="pl45"/>
            <p:cNvSpPr/>
            <p:nvPr/>
          </p:nvSpPr>
          <p:spPr>
            <a:xfrm>
              <a:off x="854508" y="1093076"/>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46" name="pl46"/>
            <p:cNvSpPr/>
            <p:nvPr/>
          </p:nvSpPr>
          <p:spPr>
            <a:xfrm>
              <a:off x="854508" y="1062492"/>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47" name="pl47"/>
            <p:cNvSpPr/>
            <p:nvPr/>
          </p:nvSpPr>
          <p:spPr>
            <a:xfrm>
              <a:off x="854508" y="1042103"/>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48" name="pl48"/>
            <p:cNvSpPr/>
            <p:nvPr/>
          </p:nvSpPr>
          <p:spPr>
            <a:xfrm>
              <a:off x="854508" y="1025112"/>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49" name="pl49"/>
            <p:cNvSpPr/>
            <p:nvPr/>
          </p:nvSpPr>
          <p:spPr>
            <a:xfrm>
              <a:off x="854508" y="1106669"/>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50" name="pl50"/>
            <p:cNvSpPr/>
            <p:nvPr/>
          </p:nvSpPr>
          <p:spPr>
            <a:xfrm>
              <a:off x="854508" y="1079484"/>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51" name="pl51"/>
            <p:cNvSpPr/>
            <p:nvPr/>
          </p:nvSpPr>
          <p:spPr>
            <a:xfrm>
              <a:off x="854508" y="1042103"/>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52" name="pl52"/>
            <p:cNvSpPr/>
            <p:nvPr/>
          </p:nvSpPr>
          <p:spPr>
            <a:xfrm>
              <a:off x="854508" y="1028510"/>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53" name="pl53"/>
            <p:cNvSpPr/>
            <p:nvPr/>
          </p:nvSpPr>
          <p:spPr>
            <a:xfrm>
              <a:off x="854508" y="1106669"/>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54" name="pl54"/>
            <p:cNvSpPr/>
            <p:nvPr/>
          </p:nvSpPr>
          <p:spPr>
            <a:xfrm>
              <a:off x="854508" y="1103271"/>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55" name="pl55"/>
            <p:cNvSpPr/>
            <p:nvPr/>
          </p:nvSpPr>
          <p:spPr>
            <a:xfrm>
              <a:off x="854508" y="1096475"/>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56" name="pl56"/>
            <p:cNvSpPr/>
            <p:nvPr/>
          </p:nvSpPr>
          <p:spPr>
            <a:xfrm>
              <a:off x="854508" y="1106669"/>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57" name="pl57"/>
            <p:cNvSpPr/>
            <p:nvPr/>
          </p:nvSpPr>
          <p:spPr>
            <a:xfrm>
              <a:off x="854508" y="1093076"/>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58" name="pl58"/>
            <p:cNvSpPr/>
            <p:nvPr/>
          </p:nvSpPr>
          <p:spPr>
            <a:xfrm>
              <a:off x="854508" y="1052298"/>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59" name="pl59"/>
            <p:cNvSpPr/>
            <p:nvPr/>
          </p:nvSpPr>
          <p:spPr>
            <a:xfrm>
              <a:off x="854508" y="1062492"/>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60" name="pl60"/>
            <p:cNvSpPr/>
            <p:nvPr/>
          </p:nvSpPr>
          <p:spPr>
            <a:xfrm>
              <a:off x="854508" y="1099873"/>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61" name="pl61"/>
            <p:cNvSpPr/>
            <p:nvPr/>
          </p:nvSpPr>
          <p:spPr>
            <a:xfrm>
              <a:off x="854508" y="1055696"/>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62" name="pl62"/>
            <p:cNvSpPr/>
            <p:nvPr/>
          </p:nvSpPr>
          <p:spPr>
            <a:xfrm>
              <a:off x="854508" y="1076085"/>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63" name="pl63"/>
            <p:cNvSpPr/>
            <p:nvPr/>
          </p:nvSpPr>
          <p:spPr>
            <a:xfrm>
              <a:off x="854508" y="1069289"/>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40651" cap="flat">
              <a:solidFill>
                <a:srgbClr val="000000">
                  <a:alpha val="100000"/>
                </a:srgbClr>
              </a:solidFill>
              <a:prstDash val="solid"/>
              <a:round/>
            </a:ln>
          </p:spPr>
          <p:txBody>
            <a:bodyPr/>
            <a:lstStyle/>
            <a:p/>
          </p:txBody>
        </p:sp>
        <p:sp>
          <p:nvSpPr>
            <p:cNvPr id="64" name="pl64"/>
            <p:cNvSpPr/>
            <p:nvPr/>
          </p:nvSpPr>
          <p:spPr>
            <a:xfrm>
              <a:off x="854508" y="1069289"/>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F8766D">
                  <a:alpha val="100000"/>
                </a:srgbClr>
              </a:solidFill>
              <a:prstDash val="solid"/>
              <a:round/>
            </a:ln>
          </p:spPr>
          <p:txBody>
            <a:bodyPr/>
            <a:lstStyle/>
            <a:p/>
          </p:txBody>
        </p:sp>
        <p:sp>
          <p:nvSpPr>
            <p:cNvPr id="65" name="pl65"/>
            <p:cNvSpPr/>
            <p:nvPr/>
          </p:nvSpPr>
          <p:spPr>
            <a:xfrm>
              <a:off x="794417" y="1137253"/>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66" name="tx66"/>
            <p:cNvSpPr/>
            <p:nvPr/>
          </p:nvSpPr>
          <p:spPr>
            <a:xfrm>
              <a:off x="794218" y="9264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67" name="tx67"/>
            <p:cNvSpPr/>
            <p:nvPr/>
          </p:nvSpPr>
          <p:spPr>
            <a:xfrm>
              <a:off x="1034583" y="9162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68" name="tx68"/>
            <p:cNvSpPr/>
            <p:nvPr/>
          </p:nvSpPr>
          <p:spPr>
            <a:xfrm>
              <a:off x="1274949" y="9080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69" name="tx69"/>
            <p:cNvSpPr/>
            <p:nvPr/>
          </p:nvSpPr>
          <p:spPr>
            <a:xfrm>
              <a:off x="1515314" y="904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70" name="tx70"/>
            <p:cNvSpPr/>
            <p:nvPr/>
          </p:nvSpPr>
          <p:spPr>
            <a:xfrm>
              <a:off x="1755679" y="918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71" name="tx71"/>
            <p:cNvSpPr/>
            <p:nvPr/>
          </p:nvSpPr>
          <p:spPr>
            <a:xfrm>
              <a:off x="1996044" y="911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72" name="rc72"/>
            <p:cNvSpPr/>
            <p:nvPr/>
          </p:nvSpPr>
          <p:spPr>
            <a:xfrm>
              <a:off x="794417" y="1918357"/>
              <a:ext cx="1322008" cy="758825"/>
            </a:xfrm>
            <a:prstGeom prst="rect">
              <a:avLst/>
            </a:prstGeom>
            <a:solidFill>
              <a:srgbClr val="EBEBEB">
                <a:alpha val="100000"/>
              </a:srgbClr>
            </a:solidFill>
          </p:spPr>
          <p:txBody>
            <a:bodyPr/>
            <a:lstStyle/>
            <a:p/>
          </p:txBody>
        </p:sp>
        <p:sp>
          <p:nvSpPr>
            <p:cNvPr id="73" name="pl73"/>
            <p:cNvSpPr/>
            <p:nvPr/>
          </p:nvSpPr>
          <p:spPr>
            <a:xfrm>
              <a:off x="794417" y="260531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4" name="pl74"/>
            <p:cNvSpPr/>
            <p:nvPr/>
          </p:nvSpPr>
          <p:spPr>
            <a:xfrm>
              <a:off x="794417" y="256283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5" name="pl75"/>
            <p:cNvSpPr/>
            <p:nvPr/>
          </p:nvSpPr>
          <p:spPr>
            <a:xfrm>
              <a:off x="794417" y="247787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6" name="pl76"/>
            <p:cNvSpPr/>
            <p:nvPr/>
          </p:nvSpPr>
          <p:spPr>
            <a:xfrm>
              <a:off x="794417" y="239292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7" name="pl77"/>
            <p:cNvSpPr/>
            <p:nvPr/>
          </p:nvSpPr>
          <p:spPr>
            <a:xfrm>
              <a:off x="794417" y="230796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8" name="pl78"/>
            <p:cNvSpPr/>
            <p:nvPr/>
          </p:nvSpPr>
          <p:spPr>
            <a:xfrm>
              <a:off x="794417" y="222300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9" name="pl79"/>
            <p:cNvSpPr/>
            <p:nvPr/>
          </p:nvSpPr>
          <p:spPr>
            <a:xfrm>
              <a:off x="794417" y="213805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0" name="pl80"/>
            <p:cNvSpPr/>
            <p:nvPr/>
          </p:nvSpPr>
          <p:spPr>
            <a:xfrm>
              <a:off x="794417" y="205309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1" name="pl81"/>
            <p:cNvSpPr/>
            <p:nvPr/>
          </p:nvSpPr>
          <p:spPr>
            <a:xfrm>
              <a:off x="794417" y="196814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2" name="pl82"/>
            <p:cNvSpPr/>
            <p:nvPr/>
          </p:nvSpPr>
          <p:spPr>
            <a:xfrm>
              <a:off x="97469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3" name="pl83"/>
            <p:cNvSpPr/>
            <p:nvPr/>
          </p:nvSpPr>
          <p:spPr>
            <a:xfrm>
              <a:off x="121505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4" name="pl84"/>
            <p:cNvSpPr/>
            <p:nvPr/>
          </p:nvSpPr>
          <p:spPr>
            <a:xfrm>
              <a:off x="145542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5" name="pl85"/>
            <p:cNvSpPr/>
            <p:nvPr/>
          </p:nvSpPr>
          <p:spPr>
            <a:xfrm>
              <a:off x="169578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6" name="pl86"/>
            <p:cNvSpPr/>
            <p:nvPr/>
          </p:nvSpPr>
          <p:spPr>
            <a:xfrm>
              <a:off x="193615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7" name="pl87"/>
            <p:cNvSpPr/>
            <p:nvPr/>
          </p:nvSpPr>
          <p:spPr>
            <a:xfrm>
              <a:off x="794417" y="252035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8" name="pl88"/>
            <p:cNvSpPr/>
            <p:nvPr/>
          </p:nvSpPr>
          <p:spPr>
            <a:xfrm>
              <a:off x="794417" y="243539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9" name="pl89"/>
            <p:cNvSpPr/>
            <p:nvPr/>
          </p:nvSpPr>
          <p:spPr>
            <a:xfrm>
              <a:off x="794417" y="235044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0" name="pl90"/>
            <p:cNvSpPr/>
            <p:nvPr/>
          </p:nvSpPr>
          <p:spPr>
            <a:xfrm>
              <a:off x="794417" y="226548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1" name="pl91"/>
            <p:cNvSpPr/>
            <p:nvPr/>
          </p:nvSpPr>
          <p:spPr>
            <a:xfrm>
              <a:off x="794417" y="218053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2" name="pl92"/>
            <p:cNvSpPr/>
            <p:nvPr/>
          </p:nvSpPr>
          <p:spPr>
            <a:xfrm>
              <a:off x="794417" y="209557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3" name="pl93"/>
            <p:cNvSpPr/>
            <p:nvPr/>
          </p:nvSpPr>
          <p:spPr>
            <a:xfrm>
              <a:off x="794417" y="201061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4" name="pl94"/>
            <p:cNvSpPr/>
            <p:nvPr/>
          </p:nvSpPr>
          <p:spPr>
            <a:xfrm>
              <a:off x="794417" y="192566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5" name="pl95"/>
            <p:cNvSpPr/>
            <p:nvPr/>
          </p:nvSpPr>
          <p:spPr>
            <a:xfrm>
              <a:off x="85450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6" name="pl96"/>
            <p:cNvSpPr/>
            <p:nvPr/>
          </p:nvSpPr>
          <p:spPr>
            <a:xfrm>
              <a:off x="109487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7" name="pl97"/>
            <p:cNvSpPr/>
            <p:nvPr/>
          </p:nvSpPr>
          <p:spPr>
            <a:xfrm>
              <a:off x="133523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8" name="pl98"/>
            <p:cNvSpPr/>
            <p:nvPr/>
          </p:nvSpPr>
          <p:spPr>
            <a:xfrm>
              <a:off x="157560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9" name="pl99"/>
            <p:cNvSpPr/>
            <p:nvPr/>
          </p:nvSpPr>
          <p:spPr>
            <a:xfrm>
              <a:off x="181596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0" name="pl100"/>
            <p:cNvSpPr/>
            <p:nvPr/>
          </p:nvSpPr>
          <p:spPr>
            <a:xfrm>
              <a:off x="205633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1" name="pl101"/>
            <p:cNvSpPr/>
            <p:nvPr/>
          </p:nvSpPr>
          <p:spPr>
            <a:xfrm>
              <a:off x="854508" y="2119362"/>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102" name="pl102"/>
            <p:cNvSpPr/>
            <p:nvPr/>
          </p:nvSpPr>
          <p:spPr>
            <a:xfrm>
              <a:off x="854508" y="2061592"/>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40651" cap="flat">
              <a:solidFill>
                <a:srgbClr val="BEBEBE">
                  <a:alpha val="69803"/>
                </a:srgbClr>
              </a:solidFill>
              <a:prstDash val="solid"/>
              <a:round/>
            </a:ln>
          </p:spPr>
          <p:txBody>
            <a:bodyPr/>
            <a:lstStyle/>
            <a:p/>
          </p:txBody>
        </p:sp>
        <p:sp>
          <p:nvSpPr>
            <p:cNvPr id="103" name="pl103"/>
            <p:cNvSpPr/>
            <p:nvPr/>
          </p:nvSpPr>
          <p:spPr>
            <a:xfrm>
              <a:off x="854508" y="2112566"/>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104" name="pl104"/>
            <p:cNvSpPr/>
            <p:nvPr/>
          </p:nvSpPr>
          <p:spPr>
            <a:xfrm>
              <a:off x="854508" y="2156743"/>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05" name="pl105"/>
            <p:cNvSpPr/>
            <p:nvPr/>
          </p:nvSpPr>
          <p:spPr>
            <a:xfrm>
              <a:off x="854508" y="2153345"/>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106" name="pl106"/>
            <p:cNvSpPr/>
            <p:nvPr/>
          </p:nvSpPr>
          <p:spPr>
            <a:xfrm>
              <a:off x="854508" y="2098973"/>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07" name="pl107"/>
            <p:cNvSpPr/>
            <p:nvPr/>
          </p:nvSpPr>
          <p:spPr>
            <a:xfrm>
              <a:off x="854508" y="2037805"/>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108" name="pl108"/>
            <p:cNvSpPr/>
            <p:nvPr/>
          </p:nvSpPr>
          <p:spPr>
            <a:xfrm>
              <a:off x="854508" y="2071787"/>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109" name="pl109"/>
            <p:cNvSpPr/>
            <p:nvPr/>
          </p:nvSpPr>
          <p:spPr>
            <a:xfrm>
              <a:off x="854508" y="2061592"/>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110" name="pl110"/>
            <p:cNvSpPr/>
            <p:nvPr/>
          </p:nvSpPr>
          <p:spPr>
            <a:xfrm>
              <a:off x="854508" y="2166937"/>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11" name="pl111"/>
            <p:cNvSpPr/>
            <p:nvPr/>
          </p:nvSpPr>
          <p:spPr>
            <a:xfrm>
              <a:off x="854508" y="2078583"/>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112" name="pl112"/>
            <p:cNvSpPr/>
            <p:nvPr/>
          </p:nvSpPr>
          <p:spPr>
            <a:xfrm>
              <a:off x="854508" y="2136353"/>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113" name="pl113"/>
            <p:cNvSpPr/>
            <p:nvPr/>
          </p:nvSpPr>
          <p:spPr>
            <a:xfrm>
              <a:off x="854508" y="2105769"/>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114" name="pl114"/>
            <p:cNvSpPr/>
            <p:nvPr/>
          </p:nvSpPr>
          <p:spPr>
            <a:xfrm>
              <a:off x="854508" y="2085380"/>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115" name="pl115"/>
            <p:cNvSpPr/>
            <p:nvPr/>
          </p:nvSpPr>
          <p:spPr>
            <a:xfrm>
              <a:off x="854508" y="2068389"/>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116" name="pl116"/>
            <p:cNvSpPr/>
            <p:nvPr/>
          </p:nvSpPr>
          <p:spPr>
            <a:xfrm>
              <a:off x="854508" y="2149946"/>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117" name="pl117"/>
            <p:cNvSpPr/>
            <p:nvPr/>
          </p:nvSpPr>
          <p:spPr>
            <a:xfrm>
              <a:off x="854508" y="2122760"/>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118" name="pl118"/>
            <p:cNvSpPr/>
            <p:nvPr/>
          </p:nvSpPr>
          <p:spPr>
            <a:xfrm>
              <a:off x="854508" y="2085380"/>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119" name="pl119"/>
            <p:cNvSpPr/>
            <p:nvPr/>
          </p:nvSpPr>
          <p:spPr>
            <a:xfrm>
              <a:off x="854508" y="2071787"/>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120" name="pl120"/>
            <p:cNvSpPr/>
            <p:nvPr/>
          </p:nvSpPr>
          <p:spPr>
            <a:xfrm>
              <a:off x="854508" y="2149946"/>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121" name="pl121"/>
            <p:cNvSpPr/>
            <p:nvPr/>
          </p:nvSpPr>
          <p:spPr>
            <a:xfrm>
              <a:off x="854508" y="2146548"/>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122" name="pl122"/>
            <p:cNvSpPr/>
            <p:nvPr/>
          </p:nvSpPr>
          <p:spPr>
            <a:xfrm>
              <a:off x="854508" y="2139752"/>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23" name="pl123"/>
            <p:cNvSpPr/>
            <p:nvPr/>
          </p:nvSpPr>
          <p:spPr>
            <a:xfrm>
              <a:off x="854508" y="2149946"/>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124" name="pl124"/>
            <p:cNvSpPr/>
            <p:nvPr/>
          </p:nvSpPr>
          <p:spPr>
            <a:xfrm>
              <a:off x="854508" y="2136353"/>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25" name="pl125"/>
            <p:cNvSpPr/>
            <p:nvPr/>
          </p:nvSpPr>
          <p:spPr>
            <a:xfrm>
              <a:off x="854508" y="2095575"/>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126" name="pl126"/>
            <p:cNvSpPr/>
            <p:nvPr/>
          </p:nvSpPr>
          <p:spPr>
            <a:xfrm>
              <a:off x="854508" y="2105769"/>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127" name="pl127"/>
            <p:cNvSpPr/>
            <p:nvPr/>
          </p:nvSpPr>
          <p:spPr>
            <a:xfrm>
              <a:off x="854508" y="2143150"/>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128" name="pl128"/>
            <p:cNvSpPr/>
            <p:nvPr/>
          </p:nvSpPr>
          <p:spPr>
            <a:xfrm>
              <a:off x="854508" y="2098973"/>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129" name="pl129"/>
            <p:cNvSpPr/>
            <p:nvPr/>
          </p:nvSpPr>
          <p:spPr>
            <a:xfrm>
              <a:off x="854508" y="2119362"/>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130" name="pl130"/>
            <p:cNvSpPr/>
            <p:nvPr/>
          </p:nvSpPr>
          <p:spPr>
            <a:xfrm>
              <a:off x="854508" y="2061592"/>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40651" cap="flat">
              <a:solidFill>
                <a:srgbClr val="000000">
                  <a:alpha val="100000"/>
                </a:srgbClr>
              </a:solidFill>
              <a:prstDash val="solid"/>
              <a:round/>
            </a:ln>
          </p:spPr>
          <p:txBody>
            <a:bodyPr/>
            <a:lstStyle/>
            <a:p/>
          </p:txBody>
        </p:sp>
        <p:sp>
          <p:nvSpPr>
            <p:cNvPr id="131" name="pl131"/>
            <p:cNvSpPr/>
            <p:nvPr/>
          </p:nvSpPr>
          <p:spPr>
            <a:xfrm>
              <a:off x="854508" y="2061592"/>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8CAB00">
                  <a:alpha val="100000"/>
                </a:srgbClr>
              </a:solidFill>
              <a:prstDash val="solid"/>
              <a:round/>
            </a:ln>
          </p:spPr>
          <p:txBody>
            <a:bodyPr/>
            <a:lstStyle/>
            <a:p/>
          </p:txBody>
        </p:sp>
        <p:sp>
          <p:nvSpPr>
            <p:cNvPr id="132" name="pl132"/>
            <p:cNvSpPr/>
            <p:nvPr/>
          </p:nvSpPr>
          <p:spPr>
            <a:xfrm>
              <a:off x="794417" y="2180530"/>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33" name="tx133"/>
            <p:cNvSpPr/>
            <p:nvPr/>
          </p:nvSpPr>
          <p:spPr>
            <a:xfrm>
              <a:off x="794218" y="19424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34" name="tx134"/>
            <p:cNvSpPr/>
            <p:nvPr/>
          </p:nvSpPr>
          <p:spPr>
            <a:xfrm>
              <a:off x="1034583" y="19377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35" name="tx135"/>
            <p:cNvSpPr/>
            <p:nvPr/>
          </p:nvSpPr>
          <p:spPr>
            <a:xfrm>
              <a:off x="1274949" y="19309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36" name="tx136"/>
            <p:cNvSpPr/>
            <p:nvPr/>
          </p:nvSpPr>
          <p:spPr>
            <a:xfrm>
              <a:off x="1515314" y="1907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37" name="tx137"/>
            <p:cNvSpPr/>
            <p:nvPr/>
          </p:nvSpPr>
          <p:spPr>
            <a:xfrm>
              <a:off x="1755679" y="19105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38" name="tx138"/>
            <p:cNvSpPr/>
            <p:nvPr/>
          </p:nvSpPr>
          <p:spPr>
            <a:xfrm>
              <a:off x="1996044" y="18969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39" name="rc139"/>
            <p:cNvSpPr/>
            <p:nvPr/>
          </p:nvSpPr>
          <p:spPr>
            <a:xfrm>
              <a:off x="794417" y="2961634"/>
              <a:ext cx="1322008" cy="758825"/>
            </a:xfrm>
            <a:prstGeom prst="rect">
              <a:avLst/>
            </a:prstGeom>
            <a:solidFill>
              <a:srgbClr val="EBEBEB">
                <a:alpha val="100000"/>
              </a:srgbClr>
            </a:solidFill>
          </p:spPr>
          <p:txBody>
            <a:bodyPr/>
            <a:lstStyle/>
            <a:p/>
          </p:txBody>
        </p:sp>
        <p:sp>
          <p:nvSpPr>
            <p:cNvPr id="140" name="pl140"/>
            <p:cNvSpPr/>
            <p:nvPr/>
          </p:nvSpPr>
          <p:spPr>
            <a:xfrm>
              <a:off x="794417" y="364858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1" name="pl141"/>
            <p:cNvSpPr/>
            <p:nvPr/>
          </p:nvSpPr>
          <p:spPr>
            <a:xfrm>
              <a:off x="794417" y="360610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2" name="pl142"/>
            <p:cNvSpPr/>
            <p:nvPr/>
          </p:nvSpPr>
          <p:spPr>
            <a:xfrm>
              <a:off x="794417" y="352115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3" name="pl143"/>
            <p:cNvSpPr/>
            <p:nvPr/>
          </p:nvSpPr>
          <p:spPr>
            <a:xfrm>
              <a:off x="794417" y="343619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4" name="pl144"/>
            <p:cNvSpPr/>
            <p:nvPr/>
          </p:nvSpPr>
          <p:spPr>
            <a:xfrm>
              <a:off x="794417" y="335124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5" name="pl145"/>
            <p:cNvSpPr/>
            <p:nvPr/>
          </p:nvSpPr>
          <p:spPr>
            <a:xfrm>
              <a:off x="794417" y="326628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6" name="pl146"/>
            <p:cNvSpPr/>
            <p:nvPr/>
          </p:nvSpPr>
          <p:spPr>
            <a:xfrm>
              <a:off x="794417" y="318132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7" name="pl147"/>
            <p:cNvSpPr/>
            <p:nvPr/>
          </p:nvSpPr>
          <p:spPr>
            <a:xfrm>
              <a:off x="794417" y="309637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8" name="pl148"/>
            <p:cNvSpPr/>
            <p:nvPr/>
          </p:nvSpPr>
          <p:spPr>
            <a:xfrm>
              <a:off x="794417" y="301141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9" name="pl149"/>
            <p:cNvSpPr/>
            <p:nvPr/>
          </p:nvSpPr>
          <p:spPr>
            <a:xfrm>
              <a:off x="97469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0" name="pl150"/>
            <p:cNvSpPr/>
            <p:nvPr/>
          </p:nvSpPr>
          <p:spPr>
            <a:xfrm>
              <a:off x="121505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1" name="pl151"/>
            <p:cNvSpPr/>
            <p:nvPr/>
          </p:nvSpPr>
          <p:spPr>
            <a:xfrm>
              <a:off x="145542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2" name="pl152"/>
            <p:cNvSpPr/>
            <p:nvPr/>
          </p:nvSpPr>
          <p:spPr>
            <a:xfrm>
              <a:off x="169578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3" name="pl153"/>
            <p:cNvSpPr/>
            <p:nvPr/>
          </p:nvSpPr>
          <p:spPr>
            <a:xfrm>
              <a:off x="193615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4" name="pl154"/>
            <p:cNvSpPr/>
            <p:nvPr/>
          </p:nvSpPr>
          <p:spPr>
            <a:xfrm>
              <a:off x="794417" y="356363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5" name="pl155"/>
            <p:cNvSpPr/>
            <p:nvPr/>
          </p:nvSpPr>
          <p:spPr>
            <a:xfrm>
              <a:off x="794417" y="347867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6" name="pl156"/>
            <p:cNvSpPr/>
            <p:nvPr/>
          </p:nvSpPr>
          <p:spPr>
            <a:xfrm>
              <a:off x="794417" y="339371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7" name="pl157"/>
            <p:cNvSpPr/>
            <p:nvPr/>
          </p:nvSpPr>
          <p:spPr>
            <a:xfrm>
              <a:off x="794417" y="330876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8" name="pl158"/>
            <p:cNvSpPr/>
            <p:nvPr/>
          </p:nvSpPr>
          <p:spPr>
            <a:xfrm>
              <a:off x="794417" y="322380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9" name="pl159"/>
            <p:cNvSpPr/>
            <p:nvPr/>
          </p:nvSpPr>
          <p:spPr>
            <a:xfrm>
              <a:off x="794417" y="313885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0" name="pl160"/>
            <p:cNvSpPr/>
            <p:nvPr/>
          </p:nvSpPr>
          <p:spPr>
            <a:xfrm>
              <a:off x="794417" y="305389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1" name="pl161"/>
            <p:cNvSpPr/>
            <p:nvPr/>
          </p:nvSpPr>
          <p:spPr>
            <a:xfrm>
              <a:off x="794417" y="296894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2" name="pl162"/>
            <p:cNvSpPr/>
            <p:nvPr/>
          </p:nvSpPr>
          <p:spPr>
            <a:xfrm>
              <a:off x="85450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109487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133523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157560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181596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205633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854508" y="3162639"/>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169" name="pl169"/>
            <p:cNvSpPr/>
            <p:nvPr/>
          </p:nvSpPr>
          <p:spPr>
            <a:xfrm>
              <a:off x="854508" y="3111666"/>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40651" cap="flat">
              <a:solidFill>
                <a:srgbClr val="BEBEBE">
                  <a:alpha val="69803"/>
                </a:srgbClr>
              </a:solidFill>
              <a:prstDash val="solid"/>
              <a:round/>
            </a:ln>
          </p:spPr>
          <p:txBody>
            <a:bodyPr/>
            <a:lstStyle/>
            <a:p/>
          </p:txBody>
        </p:sp>
        <p:sp>
          <p:nvSpPr>
            <p:cNvPr id="170" name="pl170"/>
            <p:cNvSpPr/>
            <p:nvPr/>
          </p:nvSpPr>
          <p:spPr>
            <a:xfrm>
              <a:off x="854508" y="3155843"/>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171" name="pl171"/>
            <p:cNvSpPr/>
            <p:nvPr/>
          </p:nvSpPr>
          <p:spPr>
            <a:xfrm>
              <a:off x="854508" y="3200020"/>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72" name="pl172"/>
            <p:cNvSpPr/>
            <p:nvPr/>
          </p:nvSpPr>
          <p:spPr>
            <a:xfrm>
              <a:off x="854508" y="3196621"/>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173" name="pl173"/>
            <p:cNvSpPr/>
            <p:nvPr/>
          </p:nvSpPr>
          <p:spPr>
            <a:xfrm>
              <a:off x="854508" y="3142250"/>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74" name="pl174"/>
            <p:cNvSpPr/>
            <p:nvPr/>
          </p:nvSpPr>
          <p:spPr>
            <a:xfrm>
              <a:off x="854508" y="3081082"/>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175" name="pl175"/>
            <p:cNvSpPr/>
            <p:nvPr/>
          </p:nvSpPr>
          <p:spPr>
            <a:xfrm>
              <a:off x="854508" y="3115064"/>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176" name="pl176"/>
            <p:cNvSpPr/>
            <p:nvPr/>
          </p:nvSpPr>
          <p:spPr>
            <a:xfrm>
              <a:off x="854508" y="3104869"/>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177" name="pl177"/>
            <p:cNvSpPr/>
            <p:nvPr/>
          </p:nvSpPr>
          <p:spPr>
            <a:xfrm>
              <a:off x="854508" y="3210214"/>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78" name="pl178"/>
            <p:cNvSpPr/>
            <p:nvPr/>
          </p:nvSpPr>
          <p:spPr>
            <a:xfrm>
              <a:off x="854508" y="3121860"/>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179" name="pl179"/>
            <p:cNvSpPr/>
            <p:nvPr/>
          </p:nvSpPr>
          <p:spPr>
            <a:xfrm>
              <a:off x="854508" y="3179630"/>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180" name="pl180"/>
            <p:cNvSpPr/>
            <p:nvPr/>
          </p:nvSpPr>
          <p:spPr>
            <a:xfrm>
              <a:off x="854508" y="3149046"/>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181" name="pl181"/>
            <p:cNvSpPr/>
            <p:nvPr/>
          </p:nvSpPr>
          <p:spPr>
            <a:xfrm>
              <a:off x="854508" y="3128657"/>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182" name="pl182"/>
            <p:cNvSpPr/>
            <p:nvPr/>
          </p:nvSpPr>
          <p:spPr>
            <a:xfrm>
              <a:off x="854508" y="3111666"/>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183" name="pl183"/>
            <p:cNvSpPr/>
            <p:nvPr/>
          </p:nvSpPr>
          <p:spPr>
            <a:xfrm>
              <a:off x="854508" y="3193223"/>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184" name="pl184"/>
            <p:cNvSpPr/>
            <p:nvPr/>
          </p:nvSpPr>
          <p:spPr>
            <a:xfrm>
              <a:off x="854508" y="3166037"/>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185" name="pl185"/>
            <p:cNvSpPr/>
            <p:nvPr/>
          </p:nvSpPr>
          <p:spPr>
            <a:xfrm>
              <a:off x="854508" y="3128657"/>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186" name="pl186"/>
            <p:cNvSpPr/>
            <p:nvPr/>
          </p:nvSpPr>
          <p:spPr>
            <a:xfrm>
              <a:off x="854508" y="3115064"/>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187" name="pl187"/>
            <p:cNvSpPr/>
            <p:nvPr/>
          </p:nvSpPr>
          <p:spPr>
            <a:xfrm>
              <a:off x="854508" y="3193223"/>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188" name="pl188"/>
            <p:cNvSpPr/>
            <p:nvPr/>
          </p:nvSpPr>
          <p:spPr>
            <a:xfrm>
              <a:off x="854508" y="3189825"/>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189" name="pl189"/>
            <p:cNvSpPr/>
            <p:nvPr/>
          </p:nvSpPr>
          <p:spPr>
            <a:xfrm>
              <a:off x="854508" y="318302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90" name="pl190"/>
            <p:cNvSpPr/>
            <p:nvPr/>
          </p:nvSpPr>
          <p:spPr>
            <a:xfrm>
              <a:off x="854508" y="3193223"/>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191" name="pl191"/>
            <p:cNvSpPr/>
            <p:nvPr/>
          </p:nvSpPr>
          <p:spPr>
            <a:xfrm>
              <a:off x="854508" y="3179630"/>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92" name="pl192"/>
            <p:cNvSpPr/>
            <p:nvPr/>
          </p:nvSpPr>
          <p:spPr>
            <a:xfrm>
              <a:off x="854508" y="3138852"/>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193" name="pl193"/>
            <p:cNvSpPr/>
            <p:nvPr/>
          </p:nvSpPr>
          <p:spPr>
            <a:xfrm>
              <a:off x="854508" y="3149046"/>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194" name="pl194"/>
            <p:cNvSpPr/>
            <p:nvPr/>
          </p:nvSpPr>
          <p:spPr>
            <a:xfrm>
              <a:off x="854508" y="3186427"/>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195" name="pl195"/>
            <p:cNvSpPr/>
            <p:nvPr/>
          </p:nvSpPr>
          <p:spPr>
            <a:xfrm>
              <a:off x="854508" y="3142250"/>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196" name="pl196"/>
            <p:cNvSpPr/>
            <p:nvPr/>
          </p:nvSpPr>
          <p:spPr>
            <a:xfrm>
              <a:off x="854508" y="3162639"/>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197" name="pl197"/>
            <p:cNvSpPr/>
            <p:nvPr/>
          </p:nvSpPr>
          <p:spPr>
            <a:xfrm>
              <a:off x="854508" y="3111666"/>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40651" cap="flat">
              <a:solidFill>
                <a:srgbClr val="000000">
                  <a:alpha val="100000"/>
                </a:srgbClr>
              </a:solidFill>
              <a:prstDash val="solid"/>
              <a:round/>
            </a:ln>
          </p:spPr>
          <p:txBody>
            <a:bodyPr/>
            <a:lstStyle/>
            <a:p/>
          </p:txBody>
        </p:sp>
        <p:sp>
          <p:nvSpPr>
            <p:cNvPr id="198" name="pl198"/>
            <p:cNvSpPr/>
            <p:nvPr/>
          </p:nvSpPr>
          <p:spPr>
            <a:xfrm>
              <a:off x="854508" y="3111666"/>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00C1AB">
                  <a:alpha val="100000"/>
                </a:srgbClr>
              </a:solidFill>
              <a:prstDash val="solid"/>
              <a:round/>
            </a:ln>
          </p:spPr>
          <p:txBody>
            <a:bodyPr/>
            <a:lstStyle/>
            <a:p/>
          </p:txBody>
        </p:sp>
        <p:sp>
          <p:nvSpPr>
            <p:cNvPr id="199" name="pl199"/>
            <p:cNvSpPr/>
            <p:nvPr/>
          </p:nvSpPr>
          <p:spPr>
            <a:xfrm>
              <a:off x="794417" y="3223807"/>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200" name="tx200"/>
            <p:cNvSpPr/>
            <p:nvPr/>
          </p:nvSpPr>
          <p:spPr>
            <a:xfrm>
              <a:off x="794218" y="30197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201" name="tx201"/>
            <p:cNvSpPr/>
            <p:nvPr/>
          </p:nvSpPr>
          <p:spPr>
            <a:xfrm>
              <a:off x="1034583" y="29857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202" name="tx202"/>
            <p:cNvSpPr/>
            <p:nvPr/>
          </p:nvSpPr>
          <p:spPr>
            <a:xfrm>
              <a:off x="1274949" y="29606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203" name="tx203"/>
            <p:cNvSpPr/>
            <p:nvPr/>
          </p:nvSpPr>
          <p:spPr>
            <a:xfrm>
              <a:off x="1515314" y="29470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204" name="tx204"/>
            <p:cNvSpPr/>
            <p:nvPr/>
          </p:nvSpPr>
          <p:spPr>
            <a:xfrm>
              <a:off x="1755679" y="29470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205" name="tx205"/>
            <p:cNvSpPr/>
            <p:nvPr/>
          </p:nvSpPr>
          <p:spPr>
            <a:xfrm>
              <a:off x="1996044" y="29538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206" name="rc206"/>
            <p:cNvSpPr/>
            <p:nvPr/>
          </p:nvSpPr>
          <p:spPr>
            <a:xfrm>
              <a:off x="794417" y="4004911"/>
              <a:ext cx="1322008" cy="758825"/>
            </a:xfrm>
            <a:prstGeom prst="rect">
              <a:avLst/>
            </a:prstGeom>
            <a:solidFill>
              <a:srgbClr val="EBEBEB">
                <a:alpha val="100000"/>
              </a:srgbClr>
            </a:solidFill>
          </p:spPr>
          <p:txBody>
            <a:bodyPr/>
            <a:lstStyle/>
            <a:p/>
          </p:txBody>
        </p:sp>
        <p:sp>
          <p:nvSpPr>
            <p:cNvPr id="207" name="pl207"/>
            <p:cNvSpPr/>
            <p:nvPr/>
          </p:nvSpPr>
          <p:spPr>
            <a:xfrm>
              <a:off x="794417" y="469186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08" name="pl208"/>
            <p:cNvSpPr/>
            <p:nvPr/>
          </p:nvSpPr>
          <p:spPr>
            <a:xfrm>
              <a:off x="794417" y="464938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09" name="pl209"/>
            <p:cNvSpPr/>
            <p:nvPr/>
          </p:nvSpPr>
          <p:spPr>
            <a:xfrm>
              <a:off x="794417" y="456443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10" name="pl210"/>
            <p:cNvSpPr/>
            <p:nvPr/>
          </p:nvSpPr>
          <p:spPr>
            <a:xfrm>
              <a:off x="794417" y="447947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11" name="pl211"/>
            <p:cNvSpPr/>
            <p:nvPr/>
          </p:nvSpPr>
          <p:spPr>
            <a:xfrm>
              <a:off x="794417" y="439451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12" name="pl212"/>
            <p:cNvSpPr/>
            <p:nvPr/>
          </p:nvSpPr>
          <p:spPr>
            <a:xfrm>
              <a:off x="794417" y="430956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13" name="pl213"/>
            <p:cNvSpPr/>
            <p:nvPr/>
          </p:nvSpPr>
          <p:spPr>
            <a:xfrm>
              <a:off x="794417" y="422460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14" name="pl214"/>
            <p:cNvSpPr/>
            <p:nvPr/>
          </p:nvSpPr>
          <p:spPr>
            <a:xfrm>
              <a:off x="794417" y="413965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15" name="pl215"/>
            <p:cNvSpPr/>
            <p:nvPr/>
          </p:nvSpPr>
          <p:spPr>
            <a:xfrm>
              <a:off x="794417" y="405469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16" name="pl216"/>
            <p:cNvSpPr/>
            <p:nvPr/>
          </p:nvSpPr>
          <p:spPr>
            <a:xfrm>
              <a:off x="97469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17" name="pl217"/>
            <p:cNvSpPr/>
            <p:nvPr/>
          </p:nvSpPr>
          <p:spPr>
            <a:xfrm>
              <a:off x="121505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18" name="pl218"/>
            <p:cNvSpPr/>
            <p:nvPr/>
          </p:nvSpPr>
          <p:spPr>
            <a:xfrm>
              <a:off x="145542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19" name="pl219"/>
            <p:cNvSpPr/>
            <p:nvPr/>
          </p:nvSpPr>
          <p:spPr>
            <a:xfrm>
              <a:off x="169578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20" name="pl220"/>
            <p:cNvSpPr/>
            <p:nvPr/>
          </p:nvSpPr>
          <p:spPr>
            <a:xfrm>
              <a:off x="193615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21" name="pl221"/>
            <p:cNvSpPr/>
            <p:nvPr/>
          </p:nvSpPr>
          <p:spPr>
            <a:xfrm>
              <a:off x="794417" y="460690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22" name="pl222"/>
            <p:cNvSpPr/>
            <p:nvPr/>
          </p:nvSpPr>
          <p:spPr>
            <a:xfrm>
              <a:off x="794417" y="452195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23" name="pl223"/>
            <p:cNvSpPr/>
            <p:nvPr/>
          </p:nvSpPr>
          <p:spPr>
            <a:xfrm>
              <a:off x="794417" y="443699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24" name="pl224"/>
            <p:cNvSpPr/>
            <p:nvPr/>
          </p:nvSpPr>
          <p:spPr>
            <a:xfrm>
              <a:off x="794417" y="435204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25" name="pl225"/>
            <p:cNvSpPr/>
            <p:nvPr/>
          </p:nvSpPr>
          <p:spPr>
            <a:xfrm>
              <a:off x="794417" y="426708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26" name="pl226"/>
            <p:cNvSpPr/>
            <p:nvPr/>
          </p:nvSpPr>
          <p:spPr>
            <a:xfrm>
              <a:off x="794417" y="418212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27" name="pl227"/>
            <p:cNvSpPr/>
            <p:nvPr/>
          </p:nvSpPr>
          <p:spPr>
            <a:xfrm>
              <a:off x="794417" y="409717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28" name="pl228"/>
            <p:cNvSpPr/>
            <p:nvPr/>
          </p:nvSpPr>
          <p:spPr>
            <a:xfrm>
              <a:off x="794417" y="401221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29" name="pl229"/>
            <p:cNvSpPr/>
            <p:nvPr/>
          </p:nvSpPr>
          <p:spPr>
            <a:xfrm>
              <a:off x="85450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0" name="pl230"/>
            <p:cNvSpPr/>
            <p:nvPr/>
          </p:nvSpPr>
          <p:spPr>
            <a:xfrm>
              <a:off x="109487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1" name="pl231"/>
            <p:cNvSpPr/>
            <p:nvPr/>
          </p:nvSpPr>
          <p:spPr>
            <a:xfrm>
              <a:off x="133523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157560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181596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205633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854508" y="4205916"/>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236" name="pl236"/>
            <p:cNvSpPr/>
            <p:nvPr/>
          </p:nvSpPr>
          <p:spPr>
            <a:xfrm>
              <a:off x="854508" y="4233102"/>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40651" cap="flat">
              <a:solidFill>
                <a:srgbClr val="BEBEBE">
                  <a:alpha val="69803"/>
                </a:srgbClr>
              </a:solidFill>
              <a:prstDash val="solid"/>
              <a:round/>
            </a:ln>
          </p:spPr>
          <p:txBody>
            <a:bodyPr/>
            <a:lstStyle/>
            <a:p/>
          </p:txBody>
        </p:sp>
        <p:sp>
          <p:nvSpPr>
            <p:cNvPr id="237" name="pl237"/>
            <p:cNvSpPr/>
            <p:nvPr/>
          </p:nvSpPr>
          <p:spPr>
            <a:xfrm>
              <a:off x="854508" y="4199120"/>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238" name="pl238"/>
            <p:cNvSpPr/>
            <p:nvPr/>
          </p:nvSpPr>
          <p:spPr>
            <a:xfrm>
              <a:off x="854508" y="4243297"/>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239" name="pl239"/>
            <p:cNvSpPr/>
            <p:nvPr/>
          </p:nvSpPr>
          <p:spPr>
            <a:xfrm>
              <a:off x="854508" y="4239898"/>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240" name="pl240"/>
            <p:cNvSpPr/>
            <p:nvPr/>
          </p:nvSpPr>
          <p:spPr>
            <a:xfrm>
              <a:off x="854508" y="4185527"/>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241" name="pl241"/>
            <p:cNvSpPr/>
            <p:nvPr/>
          </p:nvSpPr>
          <p:spPr>
            <a:xfrm>
              <a:off x="854508" y="4124358"/>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242" name="pl242"/>
            <p:cNvSpPr/>
            <p:nvPr/>
          </p:nvSpPr>
          <p:spPr>
            <a:xfrm>
              <a:off x="854508" y="4158341"/>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243" name="pl243"/>
            <p:cNvSpPr/>
            <p:nvPr/>
          </p:nvSpPr>
          <p:spPr>
            <a:xfrm>
              <a:off x="854508" y="4148146"/>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244" name="pl244"/>
            <p:cNvSpPr/>
            <p:nvPr/>
          </p:nvSpPr>
          <p:spPr>
            <a:xfrm>
              <a:off x="854508" y="4253491"/>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245" name="pl245"/>
            <p:cNvSpPr/>
            <p:nvPr/>
          </p:nvSpPr>
          <p:spPr>
            <a:xfrm>
              <a:off x="854508" y="4165137"/>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246" name="pl246"/>
            <p:cNvSpPr/>
            <p:nvPr/>
          </p:nvSpPr>
          <p:spPr>
            <a:xfrm>
              <a:off x="854508" y="4222907"/>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247" name="pl247"/>
            <p:cNvSpPr/>
            <p:nvPr/>
          </p:nvSpPr>
          <p:spPr>
            <a:xfrm>
              <a:off x="854508" y="4192323"/>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248" name="pl248"/>
            <p:cNvSpPr/>
            <p:nvPr/>
          </p:nvSpPr>
          <p:spPr>
            <a:xfrm>
              <a:off x="854508" y="4171934"/>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249" name="pl249"/>
            <p:cNvSpPr/>
            <p:nvPr/>
          </p:nvSpPr>
          <p:spPr>
            <a:xfrm>
              <a:off x="854508" y="4154943"/>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250" name="pl250"/>
            <p:cNvSpPr/>
            <p:nvPr/>
          </p:nvSpPr>
          <p:spPr>
            <a:xfrm>
              <a:off x="854508" y="4236500"/>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251" name="pl251"/>
            <p:cNvSpPr/>
            <p:nvPr/>
          </p:nvSpPr>
          <p:spPr>
            <a:xfrm>
              <a:off x="854508" y="4209314"/>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252" name="pl252"/>
            <p:cNvSpPr/>
            <p:nvPr/>
          </p:nvSpPr>
          <p:spPr>
            <a:xfrm>
              <a:off x="854508" y="4171934"/>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253" name="pl253"/>
            <p:cNvSpPr/>
            <p:nvPr/>
          </p:nvSpPr>
          <p:spPr>
            <a:xfrm>
              <a:off x="854508" y="4158341"/>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254" name="pl254"/>
            <p:cNvSpPr/>
            <p:nvPr/>
          </p:nvSpPr>
          <p:spPr>
            <a:xfrm>
              <a:off x="854508" y="4236500"/>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255" name="pl255"/>
            <p:cNvSpPr/>
            <p:nvPr/>
          </p:nvSpPr>
          <p:spPr>
            <a:xfrm>
              <a:off x="854508" y="4233102"/>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256" name="pl256"/>
            <p:cNvSpPr/>
            <p:nvPr/>
          </p:nvSpPr>
          <p:spPr>
            <a:xfrm>
              <a:off x="854508" y="422630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257" name="pl257"/>
            <p:cNvSpPr/>
            <p:nvPr/>
          </p:nvSpPr>
          <p:spPr>
            <a:xfrm>
              <a:off x="854508" y="4236500"/>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258" name="pl258"/>
            <p:cNvSpPr/>
            <p:nvPr/>
          </p:nvSpPr>
          <p:spPr>
            <a:xfrm>
              <a:off x="854508" y="4222907"/>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259" name="pl259"/>
            <p:cNvSpPr/>
            <p:nvPr/>
          </p:nvSpPr>
          <p:spPr>
            <a:xfrm>
              <a:off x="854508" y="4182128"/>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260" name="pl260"/>
            <p:cNvSpPr/>
            <p:nvPr/>
          </p:nvSpPr>
          <p:spPr>
            <a:xfrm>
              <a:off x="854508" y="4192323"/>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261" name="pl261"/>
            <p:cNvSpPr/>
            <p:nvPr/>
          </p:nvSpPr>
          <p:spPr>
            <a:xfrm>
              <a:off x="854508" y="4229704"/>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262" name="pl262"/>
            <p:cNvSpPr/>
            <p:nvPr/>
          </p:nvSpPr>
          <p:spPr>
            <a:xfrm>
              <a:off x="854508" y="4185527"/>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263" name="pl263"/>
            <p:cNvSpPr/>
            <p:nvPr/>
          </p:nvSpPr>
          <p:spPr>
            <a:xfrm>
              <a:off x="854508" y="4205916"/>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264" name="pl264"/>
            <p:cNvSpPr/>
            <p:nvPr/>
          </p:nvSpPr>
          <p:spPr>
            <a:xfrm>
              <a:off x="854508" y="4233102"/>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40651" cap="flat">
              <a:solidFill>
                <a:srgbClr val="000000">
                  <a:alpha val="100000"/>
                </a:srgbClr>
              </a:solidFill>
              <a:prstDash val="solid"/>
              <a:round/>
            </a:ln>
          </p:spPr>
          <p:txBody>
            <a:bodyPr/>
            <a:lstStyle/>
            <a:p/>
          </p:txBody>
        </p:sp>
        <p:sp>
          <p:nvSpPr>
            <p:cNvPr id="265" name="pl265"/>
            <p:cNvSpPr/>
            <p:nvPr/>
          </p:nvSpPr>
          <p:spPr>
            <a:xfrm>
              <a:off x="854508" y="4233102"/>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8B93FF">
                  <a:alpha val="100000"/>
                </a:srgbClr>
              </a:solidFill>
              <a:prstDash val="solid"/>
              <a:round/>
            </a:ln>
          </p:spPr>
          <p:txBody>
            <a:bodyPr/>
            <a:lstStyle/>
            <a:p/>
          </p:txBody>
        </p:sp>
        <p:sp>
          <p:nvSpPr>
            <p:cNvPr id="266" name="pl266"/>
            <p:cNvSpPr/>
            <p:nvPr/>
          </p:nvSpPr>
          <p:spPr>
            <a:xfrm>
              <a:off x="794417" y="4267084"/>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267" name="tx267"/>
            <p:cNvSpPr/>
            <p:nvPr/>
          </p:nvSpPr>
          <p:spPr>
            <a:xfrm>
              <a:off x="794218" y="4068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268" name="tx268"/>
            <p:cNvSpPr/>
            <p:nvPr/>
          </p:nvSpPr>
          <p:spPr>
            <a:xfrm>
              <a:off x="1064728" y="40970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69" name="tx269"/>
            <p:cNvSpPr/>
            <p:nvPr/>
          </p:nvSpPr>
          <p:spPr>
            <a:xfrm>
              <a:off x="1305093" y="4082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270" name="tx270"/>
            <p:cNvSpPr/>
            <p:nvPr/>
          </p:nvSpPr>
          <p:spPr>
            <a:xfrm>
              <a:off x="1545459" y="408134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271" name="tx271"/>
            <p:cNvSpPr/>
            <p:nvPr/>
          </p:nvSpPr>
          <p:spPr>
            <a:xfrm>
              <a:off x="1785824" y="40970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72" name="tx272"/>
            <p:cNvSpPr/>
            <p:nvPr/>
          </p:nvSpPr>
          <p:spPr>
            <a:xfrm>
              <a:off x="2026189" y="40970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73" name="rc273"/>
            <p:cNvSpPr/>
            <p:nvPr/>
          </p:nvSpPr>
          <p:spPr>
            <a:xfrm>
              <a:off x="794417" y="5048188"/>
              <a:ext cx="1322008" cy="758825"/>
            </a:xfrm>
            <a:prstGeom prst="rect">
              <a:avLst/>
            </a:prstGeom>
            <a:solidFill>
              <a:srgbClr val="EBEBEB">
                <a:alpha val="100000"/>
              </a:srgbClr>
            </a:solidFill>
          </p:spPr>
          <p:txBody>
            <a:bodyPr/>
            <a:lstStyle/>
            <a:p/>
          </p:txBody>
        </p:sp>
        <p:sp>
          <p:nvSpPr>
            <p:cNvPr id="274" name="pl274"/>
            <p:cNvSpPr/>
            <p:nvPr/>
          </p:nvSpPr>
          <p:spPr>
            <a:xfrm>
              <a:off x="794417" y="573514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75" name="pl275"/>
            <p:cNvSpPr/>
            <p:nvPr/>
          </p:nvSpPr>
          <p:spPr>
            <a:xfrm>
              <a:off x="794417" y="569266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76" name="pl276"/>
            <p:cNvSpPr/>
            <p:nvPr/>
          </p:nvSpPr>
          <p:spPr>
            <a:xfrm>
              <a:off x="794417" y="560770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77" name="pl277"/>
            <p:cNvSpPr/>
            <p:nvPr/>
          </p:nvSpPr>
          <p:spPr>
            <a:xfrm>
              <a:off x="794417" y="552275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78" name="pl278"/>
            <p:cNvSpPr/>
            <p:nvPr/>
          </p:nvSpPr>
          <p:spPr>
            <a:xfrm>
              <a:off x="794417" y="543779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79" name="pl279"/>
            <p:cNvSpPr/>
            <p:nvPr/>
          </p:nvSpPr>
          <p:spPr>
            <a:xfrm>
              <a:off x="794417" y="535283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80" name="pl280"/>
            <p:cNvSpPr/>
            <p:nvPr/>
          </p:nvSpPr>
          <p:spPr>
            <a:xfrm>
              <a:off x="794417" y="526788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81" name="pl281"/>
            <p:cNvSpPr/>
            <p:nvPr/>
          </p:nvSpPr>
          <p:spPr>
            <a:xfrm>
              <a:off x="794417" y="518292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82" name="pl282"/>
            <p:cNvSpPr/>
            <p:nvPr/>
          </p:nvSpPr>
          <p:spPr>
            <a:xfrm>
              <a:off x="794417" y="509797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283" name="pl283"/>
            <p:cNvSpPr/>
            <p:nvPr/>
          </p:nvSpPr>
          <p:spPr>
            <a:xfrm>
              <a:off x="97469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84" name="pl284"/>
            <p:cNvSpPr/>
            <p:nvPr/>
          </p:nvSpPr>
          <p:spPr>
            <a:xfrm>
              <a:off x="1215056"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85" name="pl285"/>
            <p:cNvSpPr/>
            <p:nvPr/>
          </p:nvSpPr>
          <p:spPr>
            <a:xfrm>
              <a:off x="145542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86" name="pl286"/>
            <p:cNvSpPr/>
            <p:nvPr/>
          </p:nvSpPr>
          <p:spPr>
            <a:xfrm>
              <a:off x="1695786"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87" name="pl287"/>
            <p:cNvSpPr/>
            <p:nvPr/>
          </p:nvSpPr>
          <p:spPr>
            <a:xfrm>
              <a:off x="193615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88" name="pl288"/>
            <p:cNvSpPr/>
            <p:nvPr/>
          </p:nvSpPr>
          <p:spPr>
            <a:xfrm>
              <a:off x="794417" y="565018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89" name="pl289"/>
            <p:cNvSpPr/>
            <p:nvPr/>
          </p:nvSpPr>
          <p:spPr>
            <a:xfrm>
              <a:off x="794417" y="556522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90" name="pl290"/>
            <p:cNvSpPr/>
            <p:nvPr/>
          </p:nvSpPr>
          <p:spPr>
            <a:xfrm>
              <a:off x="794417" y="548027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91" name="pl291"/>
            <p:cNvSpPr/>
            <p:nvPr/>
          </p:nvSpPr>
          <p:spPr>
            <a:xfrm>
              <a:off x="794417" y="539531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92" name="pl292"/>
            <p:cNvSpPr/>
            <p:nvPr/>
          </p:nvSpPr>
          <p:spPr>
            <a:xfrm>
              <a:off x="794417" y="531036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93" name="pl293"/>
            <p:cNvSpPr/>
            <p:nvPr/>
          </p:nvSpPr>
          <p:spPr>
            <a:xfrm>
              <a:off x="794417" y="522540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94" name="pl294"/>
            <p:cNvSpPr/>
            <p:nvPr/>
          </p:nvSpPr>
          <p:spPr>
            <a:xfrm>
              <a:off x="794417" y="514045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95" name="pl295"/>
            <p:cNvSpPr/>
            <p:nvPr/>
          </p:nvSpPr>
          <p:spPr>
            <a:xfrm>
              <a:off x="794417" y="505549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296" name="pl296"/>
            <p:cNvSpPr/>
            <p:nvPr/>
          </p:nvSpPr>
          <p:spPr>
            <a:xfrm>
              <a:off x="854508"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1094873"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1335238"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1575603"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1815968"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2056334"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02" name="pl302"/>
            <p:cNvSpPr/>
            <p:nvPr/>
          </p:nvSpPr>
          <p:spPr>
            <a:xfrm>
              <a:off x="854508" y="5249193"/>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303" name="pl303"/>
            <p:cNvSpPr/>
            <p:nvPr/>
          </p:nvSpPr>
          <p:spPr>
            <a:xfrm>
              <a:off x="854508" y="5272981"/>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40651" cap="flat">
              <a:solidFill>
                <a:srgbClr val="BEBEBE">
                  <a:alpha val="69803"/>
                </a:srgbClr>
              </a:solidFill>
              <a:prstDash val="solid"/>
              <a:round/>
            </a:ln>
          </p:spPr>
          <p:txBody>
            <a:bodyPr/>
            <a:lstStyle/>
            <a:p/>
          </p:txBody>
        </p:sp>
        <p:sp>
          <p:nvSpPr>
            <p:cNvPr id="304" name="pl304"/>
            <p:cNvSpPr/>
            <p:nvPr/>
          </p:nvSpPr>
          <p:spPr>
            <a:xfrm>
              <a:off x="854508" y="5242397"/>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305" name="pl305"/>
            <p:cNvSpPr/>
            <p:nvPr/>
          </p:nvSpPr>
          <p:spPr>
            <a:xfrm>
              <a:off x="854508" y="5286574"/>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306" name="pl306"/>
            <p:cNvSpPr/>
            <p:nvPr/>
          </p:nvSpPr>
          <p:spPr>
            <a:xfrm>
              <a:off x="854508" y="5283175"/>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307" name="pl307"/>
            <p:cNvSpPr/>
            <p:nvPr/>
          </p:nvSpPr>
          <p:spPr>
            <a:xfrm>
              <a:off x="854508" y="5228804"/>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308" name="pl308"/>
            <p:cNvSpPr/>
            <p:nvPr/>
          </p:nvSpPr>
          <p:spPr>
            <a:xfrm>
              <a:off x="854508" y="5167635"/>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309" name="pl309"/>
            <p:cNvSpPr/>
            <p:nvPr/>
          </p:nvSpPr>
          <p:spPr>
            <a:xfrm>
              <a:off x="854508" y="5201618"/>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310" name="pl310"/>
            <p:cNvSpPr/>
            <p:nvPr/>
          </p:nvSpPr>
          <p:spPr>
            <a:xfrm>
              <a:off x="854508" y="5191423"/>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311" name="pl311"/>
            <p:cNvSpPr/>
            <p:nvPr/>
          </p:nvSpPr>
          <p:spPr>
            <a:xfrm>
              <a:off x="854508" y="5296768"/>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312" name="pl312"/>
            <p:cNvSpPr/>
            <p:nvPr/>
          </p:nvSpPr>
          <p:spPr>
            <a:xfrm>
              <a:off x="854508" y="5208414"/>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313" name="pl313"/>
            <p:cNvSpPr/>
            <p:nvPr/>
          </p:nvSpPr>
          <p:spPr>
            <a:xfrm>
              <a:off x="854508" y="5266184"/>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314" name="pl314"/>
            <p:cNvSpPr/>
            <p:nvPr/>
          </p:nvSpPr>
          <p:spPr>
            <a:xfrm>
              <a:off x="854508" y="5235600"/>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315" name="pl315"/>
            <p:cNvSpPr/>
            <p:nvPr/>
          </p:nvSpPr>
          <p:spPr>
            <a:xfrm>
              <a:off x="854508" y="5215211"/>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316" name="pl316"/>
            <p:cNvSpPr/>
            <p:nvPr/>
          </p:nvSpPr>
          <p:spPr>
            <a:xfrm>
              <a:off x="854508" y="5198220"/>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317" name="pl317"/>
            <p:cNvSpPr/>
            <p:nvPr/>
          </p:nvSpPr>
          <p:spPr>
            <a:xfrm>
              <a:off x="854508" y="5279777"/>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318" name="pl318"/>
            <p:cNvSpPr/>
            <p:nvPr/>
          </p:nvSpPr>
          <p:spPr>
            <a:xfrm>
              <a:off x="854508" y="5252591"/>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319" name="pl319"/>
            <p:cNvSpPr/>
            <p:nvPr/>
          </p:nvSpPr>
          <p:spPr>
            <a:xfrm>
              <a:off x="854508" y="5215211"/>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320" name="pl320"/>
            <p:cNvSpPr/>
            <p:nvPr/>
          </p:nvSpPr>
          <p:spPr>
            <a:xfrm>
              <a:off x="854508" y="5201618"/>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321" name="pl321"/>
            <p:cNvSpPr/>
            <p:nvPr/>
          </p:nvSpPr>
          <p:spPr>
            <a:xfrm>
              <a:off x="854508" y="5279777"/>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322" name="pl322"/>
            <p:cNvSpPr/>
            <p:nvPr/>
          </p:nvSpPr>
          <p:spPr>
            <a:xfrm>
              <a:off x="854508" y="5276379"/>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323" name="pl323"/>
            <p:cNvSpPr/>
            <p:nvPr/>
          </p:nvSpPr>
          <p:spPr>
            <a:xfrm>
              <a:off x="854508" y="5269582"/>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324" name="pl324"/>
            <p:cNvSpPr/>
            <p:nvPr/>
          </p:nvSpPr>
          <p:spPr>
            <a:xfrm>
              <a:off x="854508" y="5279777"/>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325" name="pl325"/>
            <p:cNvSpPr/>
            <p:nvPr/>
          </p:nvSpPr>
          <p:spPr>
            <a:xfrm>
              <a:off x="854508" y="5266184"/>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326" name="pl326"/>
            <p:cNvSpPr/>
            <p:nvPr/>
          </p:nvSpPr>
          <p:spPr>
            <a:xfrm>
              <a:off x="854508" y="5225405"/>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327" name="pl327"/>
            <p:cNvSpPr/>
            <p:nvPr/>
          </p:nvSpPr>
          <p:spPr>
            <a:xfrm>
              <a:off x="854508" y="5235600"/>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328" name="pl328"/>
            <p:cNvSpPr/>
            <p:nvPr/>
          </p:nvSpPr>
          <p:spPr>
            <a:xfrm>
              <a:off x="854508" y="5272981"/>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329" name="pl329"/>
            <p:cNvSpPr/>
            <p:nvPr/>
          </p:nvSpPr>
          <p:spPr>
            <a:xfrm>
              <a:off x="854508" y="5228804"/>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330" name="pl330"/>
            <p:cNvSpPr/>
            <p:nvPr/>
          </p:nvSpPr>
          <p:spPr>
            <a:xfrm>
              <a:off x="854508" y="5249193"/>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331" name="pl331"/>
            <p:cNvSpPr/>
            <p:nvPr/>
          </p:nvSpPr>
          <p:spPr>
            <a:xfrm>
              <a:off x="854508" y="5272981"/>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40651" cap="flat">
              <a:solidFill>
                <a:srgbClr val="000000">
                  <a:alpha val="100000"/>
                </a:srgbClr>
              </a:solidFill>
              <a:prstDash val="solid"/>
              <a:round/>
            </a:ln>
          </p:spPr>
          <p:txBody>
            <a:bodyPr/>
            <a:lstStyle/>
            <a:p/>
          </p:txBody>
        </p:sp>
        <p:sp>
          <p:nvSpPr>
            <p:cNvPr id="332" name="pl332"/>
            <p:cNvSpPr/>
            <p:nvPr/>
          </p:nvSpPr>
          <p:spPr>
            <a:xfrm>
              <a:off x="854508" y="5272981"/>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FF65AC">
                  <a:alpha val="100000"/>
                </a:srgbClr>
              </a:solidFill>
              <a:prstDash val="solid"/>
              <a:round/>
            </a:ln>
          </p:spPr>
          <p:txBody>
            <a:bodyPr/>
            <a:lstStyle/>
            <a:p/>
          </p:txBody>
        </p:sp>
        <p:sp>
          <p:nvSpPr>
            <p:cNvPr id="333" name="pl333"/>
            <p:cNvSpPr/>
            <p:nvPr/>
          </p:nvSpPr>
          <p:spPr>
            <a:xfrm>
              <a:off x="794417" y="5310361"/>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334" name="tx334"/>
            <p:cNvSpPr/>
            <p:nvPr/>
          </p:nvSpPr>
          <p:spPr>
            <a:xfrm>
              <a:off x="794218" y="51097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335" name="tx335"/>
            <p:cNvSpPr/>
            <p:nvPr/>
          </p:nvSpPr>
          <p:spPr>
            <a:xfrm>
              <a:off x="1064728" y="51151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36" name="tx336"/>
            <p:cNvSpPr/>
            <p:nvPr/>
          </p:nvSpPr>
          <p:spPr>
            <a:xfrm>
              <a:off x="1305093" y="513014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37" name="tx337"/>
            <p:cNvSpPr/>
            <p:nvPr/>
          </p:nvSpPr>
          <p:spPr>
            <a:xfrm>
              <a:off x="1545459" y="512462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8" name="tx338"/>
            <p:cNvSpPr/>
            <p:nvPr/>
          </p:nvSpPr>
          <p:spPr>
            <a:xfrm>
              <a:off x="1785824" y="51402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9" name="tx339"/>
            <p:cNvSpPr/>
            <p:nvPr/>
          </p:nvSpPr>
          <p:spPr>
            <a:xfrm>
              <a:off x="2026189" y="51402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0" name="rc340"/>
            <p:cNvSpPr/>
            <p:nvPr/>
          </p:nvSpPr>
          <p:spPr>
            <a:xfrm>
              <a:off x="2186014" y="875080"/>
              <a:ext cx="1322008" cy="758825"/>
            </a:xfrm>
            <a:prstGeom prst="rect">
              <a:avLst/>
            </a:prstGeom>
            <a:solidFill>
              <a:srgbClr val="EBEBEB">
                <a:alpha val="100000"/>
              </a:srgbClr>
            </a:solidFill>
          </p:spPr>
          <p:txBody>
            <a:bodyPr/>
            <a:lstStyle/>
            <a:p/>
          </p:txBody>
        </p:sp>
        <p:sp>
          <p:nvSpPr>
            <p:cNvPr id="341" name="pl341"/>
            <p:cNvSpPr/>
            <p:nvPr/>
          </p:nvSpPr>
          <p:spPr>
            <a:xfrm>
              <a:off x="2186014" y="156203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342" name="pl342"/>
            <p:cNvSpPr/>
            <p:nvPr/>
          </p:nvSpPr>
          <p:spPr>
            <a:xfrm>
              <a:off x="2186014" y="151955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343" name="pl343"/>
            <p:cNvSpPr/>
            <p:nvPr/>
          </p:nvSpPr>
          <p:spPr>
            <a:xfrm>
              <a:off x="2186014" y="143459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344" name="pl344"/>
            <p:cNvSpPr/>
            <p:nvPr/>
          </p:nvSpPr>
          <p:spPr>
            <a:xfrm>
              <a:off x="2186014" y="134964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345" name="pl345"/>
            <p:cNvSpPr/>
            <p:nvPr/>
          </p:nvSpPr>
          <p:spPr>
            <a:xfrm>
              <a:off x="2186014" y="126468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346" name="pl346"/>
            <p:cNvSpPr/>
            <p:nvPr/>
          </p:nvSpPr>
          <p:spPr>
            <a:xfrm>
              <a:off x="2186014" y="117973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347" name="pl347"/>
            <p:cNvSpPr/>
            <p:nvPr/>
          </p:nvSpPr>
          <p:spPr>
            <a:xfrm>
              <a:off x="2186014" y="109477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348" name="pl348"/>
            <p:cNvSpPr/>
            <p:nvPr/>
          </p:nvSpPr>
          <p:spPr>
            <a:xfrm>
              <a:off x="2186014" y="100982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349" name="pl349"/>
            <p:cNvSpPr/>
            <p:nvPr/>
          </p:nvSpPr>
          <p:spPr>
            <a:xfrm>
              <a:off x="2186014" y="92486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350" name="pl350"/>
            <p:cNvSpPr/>
            <p:nvPr/>
          </p:nvSpPr>
          <p:spPr>
            <a:xfrm>
              <a:off x="236628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51" name="pl351"/>
            <p:cNvSpPr/>
            <p:nvPr/>
          </p:nvSpPr>
          <p:spPr>
            <a:xfrm>
              <a:off x="260665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52" name="pl352"/>
            <p:cNvSpPr/>
            <p:nvPr/>
          </p:nvSpPr>
          <p:spPr>
            <a:xfrm>
              <a:off x="284701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53" name="pl353"/>
            <p:cNvSpPr/>
            <p:nvPr/>
          </p:nvSpPr>
          <p:spPr>
            <a:xfrm>
              <a:off x="308738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54" name="pl354"/>
            <p:cNvSpPr/>
            <p:nvPr/>
          </p:nvSpPr>
          <p:spPr>
            <a:xfrm>
              <a:off x="332774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55" name="pl355"/>
            <p:cNvSpPr/>
            <p:nvPr/>
          </p:nvSpPr>
          <p:spPr>
            <a:xfrm>
              <a:off x="2186014" y="147707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356" name="pl356"/>
            <p:cNvSpPr/>
            <p:nvPr/>
          </p:nvSpPr>
          <p:spPr>
            <a:xfrm>
              <a:off x="2186014" y="139212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357" name="pl357"/>
            <p:cNvSpPr/>
            <p:nvPr/>
          </p:nvSpPr>
          <p:spPr>
            <a:xfrm>
              <a:off x="2186014" y="130716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358" name="pl358"/>
            <p:cNvSpPr/>
            <p:nvPr/>
          </p:nvSpPr>
          <p:spPr>
            <a:xfrm>
              <a:off x="2186014" y="122220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359" name="pl359"/>
            <p:cNvSpPr/>
            <p:nvPr/>
          </p:nvSpPr>
          <p:spPr>
            <a:xfrm>
              <a:off x="2186014" y="113725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360" name="pl360"/>
            <p:cNvSpPr/>
            <p:nvPr/>
          </p:nvSpPr>
          <p:spPr>
            <a:xfrm>
              <a:off x="2186014" y="105229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361" name="pl361"/>
            <p:cNvSpPr/>
            <p:nvPr/>
          </p:nvSpPr>
          <p:spPr>
            <a:xfrm>
              <a:off x="2186014" y="96734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362" name="pl362"/>
            <p:cNvSpPr/>
            <p:nvPr/>
          </p:nvSpPr>
          <p:spPr>
            <a:xfrm>
              <a:off x="2186014" y="88238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363" name="pl363"/>
            <p:cNvSpPr/>
            <p:nvPr/>
          </p:nvSpPr>
          <p:spPr>
            <a:xfrm>
              <a:off x="224610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64" name="pl364"/>
            <p:cNvSpPr/>
            <p:nvPr/>
          </p:nvSpPr>
          <p:spPr>
            <a:xfrm>
              <a:off x="248647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65" name="pl365"/>
            <p:cNvSpPr/>
            <p:nvPr/>
          </p:nvSpPr>
          <p:spPr>
            <a:xfrm>
              <a:off x="272683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66" name="pl366"/>
            <p:cNvSpPr/>
            <p:nvPr/>
          </p:nvSpPr>
          <p:spPr>
            <a:xfrm>
              <a:off x="296720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320756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344793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69" name="pl369"/>
            <p:cNvSpPr/>
            <p:nvPr/>
          </p:nvSpPr>
          <p:spPr>
            <a:xfrm>
              <a:off x="2246105" y="1076085"/>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370" name="pl370"/>
            <p:cNvSpPr/>
            <p:nvPr/>
          </p:nvSpPr>
          <p:spPr>
            <a:xfrm>
              <a:off x="2246105" y="1113466"/>
              <a:ext cx="1201825" cy="6796"/>
            </a:xfrm>
            <a:custGeom>
              <a:avLst/>
              <a:pathLst>
                <a:path w="1201825" h="6796">
                  <a:moveTo>
                    <a:pt x="0" y="0"/>
                  </a:moveTo>
                  <a:lnTo>
                    <a:pt x="240365" y="0"/>
                  </a:lnTo>
                  <a:lnTo>
                    <a:pt x="480730" y="0"/>
                  </a:lnTo>
                  <a:lnTo>
                    <a:pt x="721095" y="0"/>
                  </a:lnTo>
                  <a:lnTo>
                    <a:pt x="961460" y="3398"/>
                  </a:lnTo>
                  <a:lnTo>
                    <a:pt x="1201825" y="6796"/>
                  </a:lnTo>
                </a:path>
              </a:pathLst>
            </a:custGeom>
            <a:ln w="40651" cap="flat">
              <a:solidFill>
                <a:srgbClr val="BEBEBE">
                  <a:alpha val="69803"/>
                </a:srgbClr>
              </a:solidFill>
              <a:prstDash val="solid"/>
              <a:round/>
            </a:ln>
          </p:spPr>
          <p:txBody>
            <a:bodyPr/>
            <a:lstStyle/>
            <a:p/>
          </p:txBody>
        </p:sp>
        <p:sp>
          <p:nvSpPr>
            <p:cNvPr id="371" name="pl371"/>
            <p:cNvSpPr/>
            <p:nvPr/>
          </p:nvSpPr>
          <p:spPr>
            <a:xfrm>
              <a:off x="2246105" y="1069289"/>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372" name="pl372"/>
            <p:cNvSpPr/>
            <p:nvPr/>
          </p:nvSpPr>
          <p:spPr>
            <a:xfrm>
              <a:off x="2246105" y="1113466"/>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373" name="pl373"/>
            <p:cNvSpPr/>
            <p:nvPr/>
          </p:nvSpPr>
          <p:spPr>
            <a:xfrm>
              <a:off x="2246105" y="1110068"/>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374" name="pl374"/>
            <p:cNvSpPr/>
            <p:nvPr/>
          </p:nvSpPr>
          <p:spPr>
            <a:xfrm>
              <a:off x="2246105" y="105569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375" name="pl375"/>
            <p:cNvSpPr/>
            <p:nvPr/>
          </p:nvSpPr>
          <p:spPr>
            <a:xfrm>
              <a:off x="2246105" y="994528"/>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376" name="pl376"/>
            <p:cNvSpPr/>
            <p:nvPr/>
          </p:nvSpPr>
          <p:spPr>
            <a:xfrm>
              <a:off x="2246105" y="1028510"/>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377" name="pl377"/>
            <p:cNvSpPr/>
            <p:nvPr/>
          </p:nvSpPr>
          <p:spPr>
            <a:xfrm>
              <a:off x="2246105" y="1018315"/>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378" name="pl378"/>
            <p:cNvSpPr/>
            <p:nvPr/>
          </p:nvSpPr>
          <p:spPr>
            <a:xfrm>
              <a:off x="2246105" y="1123661"/>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379" name="pl379"/>
            <p:cNvSpPr/>
            <p:nvPr/>
          </p:nvSpPr>
          <p:spPr>
            <a:xfrm>
              <a:off x="2246105" y="1035306"/>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380" name="pl380"/>
            <p:cNvSpPr/>
            <p:nvPr/>
          </p:nvSpPr>
          <p:spPr>
            <a:xfrm>
              <a:off x="2246105" y="1093076"/>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381" name="pl381"/>
            <p:cNvSpPr/>
            <p:nvPr/>
          </p:nvSpPr>
          <p:spPr>
            <a:xfrm>
              <a:off x="2246105" y="1062492"/>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382" name="pl382"/>
            <p:cNvSpPr/>
            <p:nvPr/>
          </p:nvSpPr>
          <p:spPr>
            <a:xfrm>
              <a:off x="2246105" y="1042103"/>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383" name="pl383"/>
            <p:cNvSpPr/>
            <p:nvPr/>
          </p:nvSpPr>
          <p:spPr>
            <a:xfrm>
              <a:off x="2246105" y="1025112"/>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384" name="pl384"/>
            <p:cNvSpPr/>
            <p:nvPr/>
          </p:nvSpPr>
          <p:spPr>
            <a:xfrm>
              <a:off x="2246105" y="1106669"/>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385" name="pl385"/>
            <p:cNvSpPr/>
            <p:nvPr/>
          </p:nvSpPr>
          <p:spPr>
            <a:xfrm>
              <a:off x="2246105" y="1079484"/>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386" name="pl386"/>
            <p:cNvSpPr/>
            <p:nvPr/>
          </p:nvSpPr>
          <p:spPr>
            <a:xfrm>
              <a:off x="2246105" y="1042103"/>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387" name="pl387"/>
            <p:cNvSpPr/>
            <p:nvPr/>
          </p:nvSpPr>
          <p:spPr>
            <a:xfrm>
              <a:off x="2246105" y="1028510"/>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388" name="pl388"/>
            <p:cNvSpPr/>
            <p:nvPr/>
          </p:nvSpPr>
          <p:spPr>
            <a:xfrm>
              <a:off x="2246105" y="1106669"/>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389" name="pl389"/>
            <p:cNvSpPr/>
            <p:nvPr/>
          </p:nvSpPr>
          <p:spPr>
            <a:xfrm>
              <a:off x="2246105" y="1103271"/>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390" name="pl390"/>
            <p:cNvSpPr/>
            <p:nvPr/>
          </p:nvSpPr>
          <p:spPr>
            <a:xfrm>
              <a:off x="2246105" y="1096475"/>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391" name="pl391"/>
            <p:cNvSpPr/>
            <p:nvPr/>
          </p:nvSpPr>
          <p:spPr>
            <a:xfrm>
              <a:off x="2246105" y="1106669"/>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392" name="pl392"/>
            <p:cNvSpPr/>
            <p:nvPr/>
          </p:nvSpPr>
          <p:spPr>
            <a:xfrm>
              <a:off x="2246105" y="1093076"/>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393" name="pl393"/>
            <p:cNvSpPr/>
            <p:nvPr/>
          </p:nvSpPr>
          <p:spPr>
            <a:xfrm>
              <a:off x="2246105" y="1052298"/>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394" name="pl394"/>
            <p:cNvSpPr/>
            <p:nvPr/>
          </p:nvSpPr>
          <p:spPr>
            <a:xfrm>
              <a:off x="2246105" y="1062492"/>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395" name="pl395"/>
            <p:cNvSpPr/>
            <p:nvPr/>
          </p:nvSpPr>
          <p:spPr>
            <a:xfrm>
              <a:off x="2246105" y="1099873"/>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396" name="pl396"/>
            <p:cNvSpPr/>
            <p:nvPr/>
          </p:nvSpPr>
          <p:spPr>
            <a:xfrm>
              <a:off x="2246105" y="1055696"/>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397" name="pl397"/>
            <p:cNvSpPr/>
            <p:nvPr/>
          </p:nvSpPr>
          <p:spPr>
            <a:xfrm>
              <a:off x="2246105" y="1076085"/>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398" name="pl398"/>
            <p:cNvSpPr/>
            <p:nvPr/>
          </p:nvSpPr>
          <p:spPr>
            <a:xfrm>
              <a:off x="2246105" y="1113466"/>
              <a:ext cx="1201825" cy="6796"/>
            </a:xfrm>
            <a:custGeom>
              <a:avLst/>
              <a:pathLst>
                <a:path w="1201825" h="6796">
                  <a:moveTo>
                    <a:pt x="0" y="0"/>
                  </a:moveTo>
                  <a:lnTo>
                    <a:pt x="240365" y="0"/>
                  </a:lnTo>
                  <a:lnTo>
                    <a:pt x="480730" y="0"/>
                  </a:lnTo>
                  <a:lnTo>
                    <a:pt x="721095" y="0"/>
                  </a:lnTo>
                  <a:lnTo>
                    <a:pt x="961460" y="3398"/>
                  </a:lnTo>
                  <a:lnTo>
                    <a:pt x="1201825" y="6796"/>
                  </a:lnTo>
                </a:path>
              </a:pathLst>
            </a:custGeom>
            <a:ln w="40651" cap="flat">
              <a:solidFill>
                <a:srgbClr val="000000">
                  <a:alpha val="100000"/>
                </a:srgbClr>
              </a:solidFill>
              <a:prstDash val="solid"/>
              <a:round/>
            </a:ln>
          </p:spPr>
          <p:txBody>
            <a:bodyPr/>
            <a:lstStyle/>
            <a:p/>
          </p:txBody>
        </p:sp>
        <p:sp>
          <p:nvSpPr>
            <p:cNvPr id="399" name="pl399"/>
            <p:cNvSpPr/>
            <p:nvPr/>
          </p:nvSpPr>
          <p:spPr>
            <a:xfrm>
              <a:off x="2246105" y="1113466"/>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EE8043">
                  <a:alpha val="100000"/>
                </a:srgbClr>
              </a:solidFill>
              <a:prstDash val="solid"/>
              <a:round/>
            </a:ln>
          </p:spPr>
          <p:txBody>
            <a:bodyPr/>
            <a:lstStyle/>
            <a:p/>
          </p:txBody>
        </p:sp>
        <p:sp>
          <p:nvSpPr>
            <p:cNvPr id="400" name="pl400"/>
            <p:cNvSpPr/>
            <p:nvPr/>
          </p:nvSpPr>
          <p:spPr>
            <a:xfrm>
              <a:off x="2186014" y="1137253"/>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401" name="tx401"/>
            <p:cNvSpPr/>
            <p:nvPr/>
          </p:nvSpPr>
          <p:spPr>
            <a:xfrm>
              <a:off x="2215960" y="95151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2" name="tx402"/>
            <p:cNvSpPr/>
            <p:nvPr/>
          </p:nvSpPr>
          <p:spPr>
            <a:xfrm>
              <a:off x="2456325" y="95151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3" name="tx403"/>
            <p:cNvSpPr/>
            <p:nvPr/>
          </p:nvSpPr>
          <p:spPr>
            <a:xfrm>
              <a:off x="2696691" y="95151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4" name="tx404"/>
            <p:cNvSpPr/>
            <p:nvPr/>
          </p:nvSpPr>
          <p:spPr>
            <a:xfrm>
              <a:off x="2937056" y="95151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5" name="tx405"/>
            <p:cNvSpPr/>
            <p:nvPr/>
          </p:nvSpPr>
          <p:spPr>
            <a:xfrm>
              <a:off x="3177421" y="9522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06" name="tx406"/>
            <p:cNvSpPr/>
            <p:nvPr/>
          </p:nvSpPr>
          <p:spPr>
            <a:xfrm>
              <a:off x="3417786" y="9570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7" name="rc407"/>
            <p:cNvSpPr/>
            <p:nvPr/>
          </p:nvSpPr>
          <p:spPr>
            <a:xfrm>
              <a:off x="2186014" y="1918357"/>
              <a:ext cx="1322008" cy="758825"/>
            </a:xfrm>
            <a:prstGeom prst="rect">
              <a:avLst/>
            </a:prstGeom>
            <a:solidFill>
              <a:srgbClr val="EBEBEB">
                <a:alpha val="100000"/>
              </a:srgbClr>
            </a:solidFill>
          </p:spPr>
          <p:txBody>
            <a:bodyPr/>
            <a:lstStyle/>
            <a:p/>
          </p:txBody>
        </p:sp>
        <p:sp>
          <p:nvSpPr>
            <p:cNvPr id="408" name="pl408"/>
            <p:cNvSpPr/>
            <p:nvPr/>
          </p:nvSpPr>
          <p:spPr>
            <a:xfrm>
              <a:off x="2186014" y="260531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09" name="pl409"/>
            <p:cNvSpPr/>
            <p:nvPr/>
          </p:nvSpPr>
          <p:spPr>
            <a:xfrm>
              <a:off x="2186014" y="256283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10" name="pl410"/>
            <p:cNvSpPr/>
            <p:nvPr/>
          </p:nvSpPr>
          <p:spPr>
            <a:xfrm>
              <a:off x="2186014" y="247787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11" name="pl411"/>
            <p:cNvSpPr/>
            <p:nvPr/>
          </p:nvSpPr>
          <p:spPr>
            <a:xfrm>
              <a:off x="2186014" y="239292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12" name="pl412"/>
            <p:cNvSpPr/>
            <p:nvPr/>
          </p:nvSpPr>
          <p:spPr>
            <a:xfrm>
              <a:off x="2186014" y="230796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13" name="pl413"/>
            <p:cNvSpPr/>
            <p:nvPr/>
          </p:nvSpPr>
          <p:spPr>
            <a:xfrm>
              <a:off x="2186014" y="222300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14" name="pl414"/>
            <p:cNvSpPr/>
            <p:nvPr/>
          </p:nvSpPr>
          <p:spPr>
            <a:xfrm>
              <a:off x="2186014" y="213805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15" name="pl415"/>
            <p:cNvSpPr/>
            <p:nvPr/>
          </p:nvSpPr>
          <p:spPr>
            <a:xfrm>
              <a:off x="2186014" y="205309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16" name="pl416"/>
            <p:cNvSpPr/>
            <p:nvPr/>
          </p:nvSpPr>
          <p:spPr>
            <a:xfrm>
              <a:off x="2186014" y="196814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17" name="pl417"/>
            <p:cNvSpPr/>
            <p:nvPr/>
          </p:nvSpPr>
          <p:spPr>
            <a:xfrm>
              <a:off x="236628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18" name="pl418"/>
            <p:cNvSpPr/>
            <p:nvPr/>
          </p:nvSpPr>
          <p:spPr>
            <a:xfrm>
              <a:off x="260665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19" name="pl419"/>
            <p:cNvSpPr/>
            <p:nvPr/>
          </p:nvSpPr>
          <p:spPr>
            <a:xfrm>
              <a:off x="284701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20" name="pl420"/>
            <p:cNvSpPr/>
            <p:nvPr/>
          </p:nvSpPr>
          <p:spPr>
            <a:xfrm>
              <a:off x="308738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21" name="pl421"/>
            <p:cNvSpPr/>
            <p:nvPr/>
          </p:nvSpPr>
          <p:spPr>
            <a:xfrm>
              <a:off x="332774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22" name="pl422"/>
            <p:cNvSpPr/>
            <p:nvPr/>
          </p:nvSpPr>
          <p:spPr>
            <a:xfrm>
              <a:off x="2186014" y="252035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23" name="pl423"/>
            <p:cNvSpPr/>
            <p:nvPr/>
          </p:nvSpPr>
          <p:spPr>
            <a:xfrm>
              <a:off x="2186014" y="243539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24" name="pl424"/>
            <p:cNvSpPr/>
            <p:nvPr/>
          </p:nvSpPr>
          <p:spPr>
            <a:xfrm>
              <a:off x="2186014" y="235044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25" name="pl425"/>
            <p:cNvSpPr/>
            <p:nvPr/>
          </p:nvSpPr>
          <p:spPr>
            <a:xfrm>
              <a:off x="2186014" y="226548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26" name="pl426"/>
            <p:cNvSpPr/>
            <p:nvPr/>
          </p:nvSpPr>
          <p:spPr>
            <a:xfrm>
              <a:off x="2186014" y="218053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27" name="pl427"/>
            <p:cNvSpPr/>
            <p:nvPr/>
          </p:nvSpPr>
          <p:spPr>
            <a:xfrm>
              <a:off x="2186014" y="209557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28" name="pl428"/>
            <p:cNvSpPr/>
            <p:nvPr/>
          </p:nvSpPr>
          <p:spPr>
            <a:xfrm>
              <a:off x="2186014" y="201061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29" name="pl429"/>
            <p:cNvSpPr/>
            <p:nvPr/>
          </p:nvSpPr>
          <p:spPr>
            <a:xfrm>
              <a:off x="2186014" y="192566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30" name="pl430"/>
            <p:cNvSpPr/>
            <p:nvPr/>
          </p:nvSpPr>
          <p:spPr>
            <a:xfrm>
              <a:off x="224610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248647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32" name="pl432"/>
            <p:cNvSpPr/>
            <p:nvPr/>
          </p:nvSpPr>
          <p:spPr>
            <a:xfrm>
              <a:off x="272683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296720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320756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344793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2246105" y="2119362"/>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437" name="pl437"/>
            <p:cNvSpPr/>
            <p:nvPr/>
          </p:nvSpPr>
          <p:spPr>
            <a:xfrm>
              <a:off x="2246105" y="2166937"/>
              <a:ext cx="1201825" cy="0"/>
            </a:xfrm>
            <a:custGeom>
              <a:avLst/>
              <a:pathLst>
                <a:path w="1201825" h="0">
                  <a:moveTo>
                    <a:pt x="0" y="0"/>
                  </a:moveTo>
                  <a:lnTo>
                    <a:pt x="240365" y="0"/>
                  </a:lnTo>
                  <a:lnTo>
                    <a:pt x="480730" y="0"/>
                  </a:lnTo>
                  <a:lnTo>
                    <a:pt x="721095" y="0"/>
                  </a:lnTo>
                  <a:lnTo>
                    <a:pt x="961460" y="0"/>
                  </a:lnTo>
                  <a:lnTo>
                    <a:pt x="1201825" y="0"/>
                  </a:lnTo>
                </a:path>
              </a:pathLst>
            </a:custGeom>
            <a:ln w="40651" cap="flat">
              <a:solidFill>
                <a:srgbClr val="BEBEBE">
                  <a:alpha val="69803"/>
                </a:srgbClr>
              </a:solidFill>
              <a:prstDash val="solid"/>
              <a:round/>
            </a:ln>
          </p:spPr>
          <p:txBody>
            <a:bodyPr/>
            <a:lstStyle/>
            <a:p/>
          </p:txBody>
        </p:sp>
        <p:sp>
          <p:nvSpPr>
            <p:cNvPr id="438" name="pl438"/>
            <p:cNvSpPr/>
            <p:nvPr/>
          </p:nvSpPr>
          <p:spPr>
            <a:xfrm>
              <a:off x="2246105" y="2112566"/>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439" name="pl439"/>
            <p:cNvSpPr/>
            <p:nvPr/>
          </p:nvSpPr>
          <p:spPr>
            <a:xfrm>
              <a:off x="2246105" y="2156743"/>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440" name="pl440"/>
            <p:cNvSpPr/>
            <p:nvPr/>
          </p:nvSpPr>
          <p:spPr>
            <a:xfrm>
              <a:off x="2246105" y="2153345"/>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441" name="pl441"/>
            <p:cNvSpPr/>
            <p:nvPr/>
          </p:nvSpPr>
          <p:spPr>
            <a:xfrm>
              <a:off x="2246105" y="2098973"/>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442" name="pl442"/>
            <p:cNvSpPr/>
            <p:nvPr/>
          </p:nvSpPr>
          <p:spPr>
            <a:xfrm>
              <a:off x="2246105" y="2037805"/>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443" name="pl443"/>
            <p:cNvSpPr/>
            <p:nvPr/>
          </p:nvSpPr>
          <p:spPr>
            <a:xfrm>
              <a:off x="2246105" y="2071787"/>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444" name="pl444"/>
            <p:cNvSpPr/>
            <p:nvPr/>
          </p:nvSpPr>
          <p:spPr>
            <a:xfrm>
              <a:off x="2246105" y="2061592"/>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445" name="pl445"/>
            <p:cNvSpPr/>
            <p:nvPr/>
          </p:nvSpPr>
          <p:spPr>
            <a:xfrm>
              <a:off x="2246105" y="2166937"/>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446" name="pl446"/>
            <p:cNvSpPr/>
            <p:nvPr/>
          </p:nvSpPr>
          <p:spPr>
            <a:xfrm>
              <a:off x="2246105" y="2078583"/>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447" name="pl447"/>
            <p:cNvSpPr/>
            <p:nvPr/>
          </p:nvSpPr>
          <p:spPr>
            <a:xfrm>
              <a:off x="2246105" y="2136353"/>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448" name="pl448"/>
            <p:cNvSpPr/>
            <p:nvPr/>
          </p:nvSpPr>
          <p:spPr>
            <a:xfrm>
              <a:off x="2246105" y="2105769"/>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449" name="pl449"/>
            <p:cNvSpPr/>
            <p:nvPr/>
          </p:nvSpPr>
          <p:spPr>
            <a:xfrm>
              <a:off x="2246105" y="2085380"/>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450" name="pl450"/>
            <p:cNvSpPr/>
            <p:nvPr/>
          </p:nvSpPr>
          <p:spPr>
            <a:xfrm>
              <a:off x="2246105" y="2068389"/>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451" name="pl451"/>
            <p:cNvSpPr/>
            <p:nvPr/>
          </p:nvSpPr>
          <p:spPr>
            <a:xfrm>
              <a:off x="2246105" y="2149946"/>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452" name="pl452"/>
            <p:cNvSpPr/>
            <p:nvPr/>
          </p:nvSpPr>
          <p:spPr>
            <a:xfrm>
              <a:off x="2246105" y="2122760"/>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453" name="pl453"/>
            <p:cNvSpPr/>
            <p:nvPr/>
          </p:nvSpPr>
          <p:spPr>
            <a:xfrm>
              <a:off x="2246105" y="2085380"/>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454" name="pl454"/>
            <p:cNvSpPr/>
            <p:nvPr/>
          </p:nvSpPr>
          <p:spPr>
            <a:xfrm>
              <a:off x="2246105" y="2071787"/>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455" name="pl455"/>
            <p:cNvSpPr/>
            <p:nvPr/>
          </p:nvSpPr>
          <p:spPr>
            <a:xfrm>
              <a:off x="2246105" y="2149946"/>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456" name="pl456"/>
            <p:cNvSpPr/>
            <p:nvPr/>
          </p:nvSpPr>
          <p:spPr>
            <a:xfrm>
              <a:off x="2246105" y="2146548"/>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457" name="pl457"/>
            <p:cNvSpPr/>
            <p:nvPr/>
          </p:nvSpPr>
          <p:spPr>
            <a:xfrm>
              <a:off x="2246105" y="2139752"/>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458" name="pl458"/>
            <p:cNvSpPr/>
            <p:nvPr/>
          </p:nvSpPr>
          <p:spPr>
            <a:xfrm>
              <a:off x="2246105" y="2149946"/>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459" name="pl459"/>
            <p:cNvSpPr/>
            <p:nvPr/>
          </p:nvSpPr>
          <p:spPr>
            <a:xfrm>
              <a:off x="2246105" y="2136353"/>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460" name="pl460"/>
            <p:cNvSpPr/>
            <p:nvPr/>
          </p:nvSpPr>
          <p:spPr>
            <a:xfrm>
              <a:off x="2246105" y="2095575"/>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461" name="pl461"/>
            <p:cNvSpPr/>
            <p:nvPr/>
          </p:nvSpPr>
          <p:spPr>
            <a:xfrm>
              <a:off x="2246105" y="2105769"/>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462" name="pl462"/>
            <p:cNvSpPr/>
            <p:nvPr/>
          </p:nvSpPr>
          <p:spPr>
            <a:xfrm>
              <a:off x="2246105" y="2143150"/>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463" name="pl463"/>
            <p:cNvSpPr/>
            <p:nvPr/>
          </p:nvSpPr>
          <p:spPr>
            <a:xfrm>
              <a:off x="2246105" y="2098973"/>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464" name="pl464"/>
            <p:cNvSpPr/>
            <p:nvPr/>
          </p:nvSpPr>
          <p:spPr>
            <a:xfrm>
              <a:off x="2246105" y="2119362"/>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465" name="pl465"/>
            <p:cNvSpPr/>
            <p:nvPr/>
          </p:nvSpPr>
          <p:spPr>
            <a:xfrm>
              <a:off x="2246105" y="2166937"/>
              <a:ext cx="1201825" cy="0"/>
            </a:xfrm>
            <a:custGeom>
              <a:avLst/>
              <a:pathLst>
                <a:path w="1201825" h="0">
                  <a:moveTo>
                    <a:pt x="0" y="0"/>
                  </a:moveTo>
                  <a:lnTo>
                    <a:pt x="240365" y="0"/>
                  </a:lnTo>
                  <a:lnTo>
                    <a:pt x="480730" y="0"/>
                  </a:lnTo>
                  <a:lnTo>
                    <a:pt x="721095" y="0"/>
                  </a:lnTo>
                  <a:lnTo>
                    <a:pt x="961460" y="0"/>
                  </a:lnTo>
                  <a:lnTo>
                    <a:pt x="1201825" y="0"/>
                  </a:lnTo>
                </a:path>
              </a:pathLst>
            </a:custGeom>
            <a:ln w="40651" cap="flat">
              <a:solidFill>
                <a:srgbClr val="000000">
                  <a:alpha val="100000"/>
                </a:srgbClr>
              </a:solidFill>
              <a:prstDash val="solid"/>
              <a:round/>
            </a:ln>
          </p:spPr>
          <p:txBody>
            <a:bodyPr/>
            <a:lstStyle/>
            <a:p/>
          </p:txBody>
        </p:sp>
        <p:sp>
          <p:nvSpPr>
            <p:cNvPr id="466" name="pl466"/>
            <p:cNvSpPr/>
            <p:nvPr/>
          </p:nvSpPr>
          <p:spPr>
            <a:xfrm>
              <a:off x="2246105" y="2166937"/>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68B100">
                  <a:alpha val="100000"/>
                </a:srgbClr>
              </a:solidFill>
              <a:prstDash val="solid"/>
              <a:round/>
            </a:ln>
          </p:spPr>
          <p:txBody>
            <a:bodyPr/>
            <a:lstStyle/>
            <a:p/>
          </p:txBody>
        </p:sp>
        <p:sp>
          <p:nvSpPr>
            <p:cNvPr id="467" name="pl467"/>
            <p:cNvSpPr/>
            <p:nvPr/>
          </p:nvSpPr>
          <p:spPr>
            <a:xfrm>
              <a:off x="2186014" y="2180530"/>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468" name="tx468"/>
            <p:cNvSpPr/>
            <p:nvPr/>
          </p:nvSpPr>
          <p:spPr>
            <a:xfrm>
              <a:off x="2215960" y="20039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69" name="tx469"/>
            <p:cNvSpPr/>
            <p:nvPr/>
          </p:nvSpPr>
          <p:spPr>
            <a:xfrm>
              <a:off x="2456325" y="20039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70" name="tx470"/>
            <p:cNvSpPr/>
            <p:nvPr/>
          </p:nvSpPr>
          <p:spPr>
            <a:xfrm>
              <a:off x="2696691" y="20039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71" name="tx471"/>
            <p:cNvSpPr/>
            <p:nvPr/>
          </p:nvSpPr>
          <p:spPr>
            <a:xfrm>
              <a:off x="2937056" y="20039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72" name="tx472"/>
            <p:cNvSpPr/>
            <p:nvPr/>
          </p:nvSpPr>
          <p:spPr>
            <a:xfrm>
              <a:off x="3177421" y="20039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73" name="tx473"/>
            <p:cNvSpPr/>
            <p:nvPr/>
          </p:nvSpPr>
          <p:spPr>
            <a:xfrm>
              <a:off x="3417786" y="20039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74" name="rc474"/>
            <p:cNvSpPr/>
            <p:nvPr/>
          </p:nvSpPr>
          <p:spPr>
            <a:xfrm>
              <a:off x="2186014" y="2961634"/>
              <a:ext cx="1322008" cy="758825"/>
            </a:xfrm>
            <a:prstGeom prst="rect">
              <a:avLst/>
            </a:prstGeom>
            <a:solidFill>
              <a:srgbClr val="EBEBEB">
                <a:alpha val="100000"/>
              </a:srgbClr>
            </a:solidFill>
          </p:spPr>
          <p:txBody>
            <a:bodyPr/>
            <a:lstStyle/>
            <a:p/>
          </p:txBody>
        </p:sp>
        <p:sp>
          <p:nvSpPr>
            <p:cNvPr id="475" name="pl475"/>
            <p:cNvSpPr/>
            <p:nvPr/>
          </p:nvSpPr>
          <p:spPr>
            <a:xfrm>
              <a:off x="2186014" y="364858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76" name="pl476"/>
            <p:cNvSpPr/>
            <p:nvPr/>
          </p:nvSpPr>
          <p:spPr>
            <a:xfrm>
              <a:off x="2186014" y="360610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77" name="pl477"/>
            <p:cNvSpPr/>
            <p:nvPr/>
          </p:nvSpPr>
          <p:spPr>
            <a:xfrm>
              <a:off x="2186014" y="352115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78" name="pl478"/>
            <p:cNvSpPr/>
            <p:nvPr/>
          </p:nvSpPr>
          <p:spPr>
            <a:xfrm>
              <a:off x="2186014" y="343619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79" name="pl479"/>
            <p:cNvSpPr/>
            <p:nvPr/>
          </p:nvSpPr>
          <p:spPr>
            <a:xfrm>
              <a:off x="2186014" y="335124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80" name="pl480"/>
            <p:cNvSpPr/>
            <p:nvPr/>
          </p:nvSpPr>
          <p:spPr>
            <a:xfrm>
              <a:off x="2186014" y="326628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81" name="pl481"/>
            <p:cNvSpPr/>
            <p:nvPr/>
          </p:nvSpPr>
          <p:spPr>
            <a:xfrm>
              <a:off x="2186014" y="318132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82" name="pl482"/>
            <p:cNvSpPr/>
            <p:nvPr/>
          </p:nvSpPr>
          <p:spPr>
            <a:xfrm>
              <a:off x="2186014" y="309637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83" name="pl483"/>
            <p:cNvSpPr/>
            <p:nvPr/>
          </p:nvSpPr>
          <p:spPr>
            <a:xfrm>
              <a:off x="2186014" y="301141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484" name="pl484"/>
            <p:cNvSpPr/>
            <p:nvPr/>
          </p:nvSpPr>
          <p:spPr>
            <a:xfrm>
              <a:off x="236628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85" name="pl485"/>
            <p:cNvSpPr/>
            <p:nvPr/>
          </p:nvSpPr>
          <p:spPr>
            <a:xfrm>
              <a:off x="260665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86" name="pl486"/>
            <p:cNvSpPr/>
            <p:nvPr/>
          </p:nvSpPr>
          <p:spPr>
            <a:xfrm>
              <a:off x="284701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87" name="pl487"/>
            <p:cNvSpPr/>
            <p:nvPr/>
          </p:nvSpPr>
          <p:spPr>
            <a:xfrm>
              <a:off x="308738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88" name="pl488"/>
            <p:cNvSpPr/>
            <p:nvPr/>
          </p:nvSpPr>
          <p:spPr>
            <a:xfrm>
              <a:off x="332774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89" name="pl489"/>
            <p:cNvSpPr/>
            <p:nvPr/>
          </p:nvSpPr>
          <p:spPr>
            <a:xfrm>
              <a:off x="2186014" y="356363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90" name="pl490"/>
            <p:cNvSpPr/>
            <p:nvPr/>
          </p:nvSpPr>
          <p:spPr>
            <a:xfrm>
              <a:off x="2186014" y="347867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91" name="pl491"/>
            <p:cNvSpPr/>
            <p:nvPr/>
          </p:nvSpPr>
          <p:spPr>
            <a:xfrm>
              <a:off x="2186014" y="339371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92" name="pl492"/>
            <p:cNvSpPr/>
            <p:nvPr/>
          </p:nvSpPr>
          <p:spPr>
            <a:xfrm>
              <a:off x="2186014" y="330876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93" name="pl493"/>
            <p:cNvSpPr/>
            <p:nvPr/>
          </p:nvSpPr>
          <p:spPr>
            <a:xfrm>
              <a:off x="2186014" y="322380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94" name="pl494"/>
            <p:cNvSpPr/>
            <p:nvPr/>
          </p:nvSpPr>
          <p:spPr>
            <a:xfrm>
              <a:off x="2186014" y="313885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95" name="pl495"/>
            <p:cNvSpPr/>
            <p:nvPr/>
          </p:nvSpPr>
          <p:spPr>
            <a:xfrm>
              <a:off x="2186014" y="305389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96" name="pl496"/>
            <p:cNvSpPr/>
            <p:nvPr/>
          </p:nvSpPr>
          <p:spPr>
            <a:xfrm>
              <a:off x="2186014" y="296894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497" name="pl497"/>
            <p:cNvSpPr/>
            <p:nvPr/>
          </p:nvSpPr>
          <p:spPr>
            <a:xfrm>
              <a:off x="224610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98" name="pl498"/>
            <p:cNvSpPr/>
            <p:nvPr/>
          </p:nvSpPr>
          <p:spPr>
            <a:xfrm>
              <a:off x="248647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99" name="pl499"/>
            <p:cNvSpPr/>
            <p:nvPr/>
          </p:nvSpPr>
          <p:spPr>
            <a:xfrm>
              <a:off x="272683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00" name="pl500"/>
            <p:cNvSpPr/>
            <p:nvPr/>
          </p:nvSpPr>
          <p:spPr>
            <a:xfrm>
              <a:off x="296720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01" name="pl501"/>
            <p:cNvSpPr/>
            <p:nvPr/>
          </p:nvSpPr>
          <p:spPr>
            <a:xfrm>
              <a:off x="320756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02" name="pl502"/>
            <p:cNvSpPr/>
            <p:nvPr/>
          </p:nvSpPr>
          <p:spPr>
            <a:xfrm>
              <a:off x="344793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03" name="pl503"/>
            <p:cNvSpPr/>
            <p:nvPr/>
          </p:nvSpPr>
          <p:spPr>
            <a:xfrm>
              <a:off x="2246105" y="3162639"/>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504" name="pl504"/>
            <p:cNvSpPr/>
            <p:nvPr/>
          </p:nvSpPr>
          <p:spPr>
            <a:xfrm>
              <a:off x="2246105" y="3193223"/>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40651" cap="flat">
              <a:solidFill>
                <a:srgbClr val="BEBEBE">
                  <a:alpha val="69803"/>
                </a:srgbClr>
              </a:solidFill>
              <a:prstDash val="solid"/>
              <a:round/>
            </a:ln>
          </p:spPr>
          <p:txBody>
            <a:bodyPr/>
            <a:lstStyle/>
            <a:p/>
          </p:txBody>
        </p:sp>
        <p:sp>
          <p:nvSpPr>
            <p:cNvPr id="505" name="pl505"/>
            <p:cNvSpPr/>
            <p:nvPr/>
          </p:nvSpPr>
          <p:spPr>
            <a:xfrm>
              <a:off x="2246105" y="3155843"/>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506" name="pl506"/>
            <p:cNvSpPr/>
            <p:nvPr/>
          </p:nvSpPr>
          <p:spPr>
            <a:xfrm>
              <a:off x="2246105" y="3200020"/>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507" name="pl507"/>
            <p:cNvSpPr/>
            <p:nvPr/>
          </p:nvSpPr>
          <p:spPr>
            <a:xfrm>
              <a:off x="2246105" y="3196621"/>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508" name="pl508"/>
            <p:cNvSpPr/>
            <p:nvPr/>
          </p:nvSpPr>
          <p:spPr>
            <a:xfrm>
              <a:off x="2246105" y="3142250"/>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509" name="pl509"/>
            <p:cNvSpPr/>
            <p:nvPr/>
          </p:nvSpPr>
          <p:spPr>
            <a:xfrm>
              <a:off x="2246105" y="3081082"/>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510" name="pl510"/>
            <p:cNvSpPr/>
            <p:nvPr/>
          </p:nvSpPr>
          <p:spPr>
            <a:xfrm>
              <a:off x="2246105" y="3115064"/>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511" name="pl511"/>
            <p:cNvSpPr/>
            <p:nvPr/>
          </p:nvSpPr>
          <p:spPr>
            <a:xfrm>
              <a:off x="2246105" y="3104869"/>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512" name="pl512"/>
            <p:cNvSpPr/>
            <p:nvPr/>
          </p:nvSpPr>
          <p:spPr>
            <a:xfrm>
              <a:off x="2246105" y="3210214"/>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513" name="pl513"/>
            <p:cNvSpPr/>
            <p:nvPr/>
          </p:nvSpPr>
          <p:spPr>
            <a:xfrm>
              <a:off x="2246105" y="3121860"/>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514" name="pl514"/>
            <p:cNvSpPr/>
            <p:nvPr/>
          </p:nvSpPr>
          <p:spPr>
            <a:xfrm>
              <a:off x="2246105" y="3179630"/>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515" name="pl515"/>
            <p:cNvSpPr/>
            <p:nvPr/>
          </p:nvSpPr>
          <p:spPr>
            <a:xfrm>
              <a:off x="2246105" y="3149046"/>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516" name="pl516"/>
            <p:cNvSpPr/>
            <p:nvPr/>
          </p:nvSpPr>
          <p:spPr>
            <a:xfrm>
              <a:off x="2246105" y="3128657"/>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517" name="pl517"/>
            <p:cNvSpPr/>
            <p:nvPr/>
          </p:nvSpPr>
          <p:spPr>
            <a:xfrm>
              <a:off x="2246105" y="3111666"/>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518" name="pl518"/>
            <p:cNvSpPr/>
            <p:nvPr/>
          </p:nvSpPr>
          <p:spPr>
            <a:xfrm>
              <a:off x="2246105" y="3193223"/>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519" name="pl519"/>
            <p:cNvSpPr/>
            <p:nvPr/>
          </p:nvSpPr>
          <p:spPr>
            <a:xfrm>
              <a:off x="2246105" y="3166037"/>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520" name="pl520"/>
            <p:cNvSpPr/>
            <p:nvPr/>
          </p:nvSpPr>
          <p:spPr>
            <a:xfrm>
              <a:off x="2246105" y="3128657"/>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521" name="pl521"/>
            <p:cNvSpPr/>
            <p:nvPr/>
          </p:nvSpPr>
          <p:spPr>
            <a:xfrm>
              <a:off x="2246105" y="3115064"/>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522" name="pl522"/>
            <p:cNvSpPr/>
            <p:nvPr/>
          </p:nvSpPr>
          <p:spPr>
            <a:xfrm>
              <a:off x="2246105" y="3193223"/>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523" name="pl523"/>
            <p:cNvSpPr/>
            <p:nvPr/>
          </p:nvSpPr>
          <p:spPr>
            <a:xfrm>
              <a:off x="2246105" y="3189825"/>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524" name="pl524"/>
            <p:cNvSpPr/>
            <p:nvPr/>
          </p:nvSpPr>
          <p:spPr>
            <a:xfrm>
              <a:off x="2246105" y="318302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525" name="pl525"/>
            <p:cNvSpPr/>
            <p:nvPr/>
          </p:nvSpPr>
          <p:spPr>
            <a:xfrm>
              <a:off x="2246105" y="3193223"/>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526" name="pl526"/>
            <p:cNvSpPr/>
            <p:nvPr/>
          </p:nvSpPr>
          <p:spPr>
            <a:xfrm>
              <a:off x="2246105" y="3179630"/>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527" name="pl527"/>
            <p:cNvSpPr/>
            <p:nvPr/>
          </p:nvSpPr>
          <p:spPr>
            <a:xfrm>
              <a:off x="2246105" y="3138852"/>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528" name="pl528"/>
            <p:cNvSpPr/>
            <p:nvPr/>
          </p:nvSpPr>
          <p:spPr>
            <a:xfrm>
              <a:off x="2246105" y="3149046"/>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529" name="pl529"/>
            <p:cNvSpPr/>
            <p:nvPr/>
          </p:nvSpPr>
          <p:spPr>
            <a:xfrm>
              <a:off x="2246105" y="3186427"/>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530" name="pl530"/>
            <p:cNvSpPr/>
            <p:nvPr/>
          </p:nvSpPr>
          <p:spPr>
            <a:xfrm>
              <a:off x="2246105" y="3142250"/>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531" name="pl531"/>
            <p:cNvSpPr/>
            <p:nvPr/>
          </p:nvSpPr>
          <p:spPr>
            <a:xfrm>
              <a:off x="2246105" y="3162639"/>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532" name="pl532"/>
            <p:cNvSpPr/>
            <p:nvPr/>
          </p:nvSpPr>
          <p:spPr>
            <a:xfrm>
              <a:off x="2246105" y="3193223"/>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40651" cap="flat">
              <a:solidFill>
                <a:srgbClr val="000000">
                  <a:alpha val="100000"/>
                </a:srgbClr>
              </a:solidFill>
              <a:prstDash val="solid"/>
              <a:round/>
            </a:ln>
          </p:spPr>
          <p:txBody>
            <a:bodyPr/>
            <a:lstStyle/>
            <a:p/>
          </p:txBody>
        </p:sp>
        <p:sp>
          <p:nvSpPr>
            <p:cNvPr id="533" name="pl533"/>
            <p:cNvSpPr/>
            <p:nvPr/>
          </p:nvSpPr>
          <p:spPr>
            <a:xfrm>
              <a:off x="2246105" y="3193223"/>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00BFC4">
                  <a:alpha val="100000"/>
                </a:srgbClr>
              </a:solidFill>
              <a:prstDash val="solid"/>
              <a:round/>
            </a:ln>
          </p:spPr>
          <p:txBody>
            <a:bodyPr/>
            <a:lstStyle/>
            <a:p/>
          </p:txBody>
        </p:sp>
        <p:sp>
          <p:nvSpPr>
            <p:cNvPr id="534" name="pl534"/>
            <p:cNvSpPr/>
            <p:nvPr/>
          </p:nvSpPr>
          <p:spPr>
            <a:xfrm>
              <a:off x="2186014" y="3223807"/>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535" name="tx535"/>
            <p:cNvSpPr/>
            <p:nvPr/>
          </p:nvSpPr>
          <p:spPr>
            <a:xfrm>
              <a:off x="2215960" y="30286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536" name="tx536"/>
            <p:cNvSpPr/>
            <p:nvPr/>
          </p:nvSpPr>
          <p:spPr>
            <a:xfrm>
              <a:off x="2456325" y="30435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37" name="tx537"/>
            <p:cNvSpPr/>
            <p:nvPr/>
          </p:nvSpPr>
          <p:spPr>
            <a:xfrm>
              <a:off x="2696691" y="30435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38" name="tx538"/>
            <p:cNvSpPr/>
            <p:nvPr/>
          </p:nvSpPr>
          <p:spPr>
            <a:xfrm>
              <a:off x="2937056" y="30435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39" name="tx539"/>
            <p:cNvSpPr/>
            <p:nvPr/>
          </p:nvSpPr>
          <p:spPr>
            <a:xfrm>
              <a:off x="3177421" y="3032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40" name="tx540"/>
            <p:cNvSpPr/>
            <p:nvPr/>
          </p:nvSpPr>
          <p:spPr>
            <a:xfrm>
              <a:off x="3417786" y="3032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41" name="rc541"/>
            <p:cNvSpPr/>
            <p:nvPr/>
          </p:nvSpPr>
          <p:spPr>
            <a:xfrm>
              <a:off x="2186014" y="4004911"/>
              <a:ext cx="1322008" cy="758825"/>
            </a:xfrm>
            <a:prstGeom prst="rect">
              <a:avLst/>
            </a:prstGeom>
            <a:solidFill>
              <a:srgbClr val="EBEBEB">
                <a:alpha val="100000"/>
              </a:srgbClr>
            </a:solidFill>
          </p:spPr>
          <p:txBody>
            <a:bodyPr/>
            <a:lstStyle/>
            <a:p/>
          </p:txBody>
        </p:sp>
        <p:sp>
          <p:nvSpPr>
            <p:cNvPr id="542" name="pl542"/>
            <p:cNvSpPr/>
            <p:nvPr/>
          </p:nvSpPr>
          <p:spPr>
            <a:xfrm>
              <a:off x="2186014" y="469186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543" name="pl543"/>
            <p:cNvSpPr/>
            <p:nvPr/>
          </p:nvSpPr>
          <p:spPr>
            <a:xfrm>
              <a:off x="2186014" y="464938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544" name="pl544"/>
            <p:cNvSpPr/>
            <p:nvPr/>
          </p:nvSpPr>
          <p:spPr>
            <a:xfrm>
              <a:off x="2186014" y="456443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545" name="pl545"/>
            <p:cNvSpPr/>
            <p:nvPr/>
          </p:nvSpPr>
          <p:spPr>
            <a:xfrm>
              <a:off x="2186014" y="447947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546" name="pl546"/>
            <p:cNvSpPr/>
            <p:nvPr/>
          </p:nvSpPr>
          <p:spPr>
            <a:xfrm>
              <a:off x="2186014" y="439451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547" name="pl547"/>
            <p:cNvSpPr/>
            <p:nvPr/>
          </p:nvSpPr>
          <p:spPr>
            <a:xfrm>
              <a:off x="2186014" y="430956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548" name="pl548"/>
            <p:cNvSpPr/>
            <p:nvPr/>
          </p:nvSpPr>
          <p:spPr>
            <a:xfrm>
              <a:off x="2186014" y="422460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549" name="pl549"/>
            <p:cNvSpPr/>
            <p:nvPr/>
          </p:nvSpPr>
          <p:spPr>
            <a:xfrm>
              <a:off x="2186014" y="413965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550" name="pl550"/>
            <p:cNvSpPr/>
            <p:nvPr/>
          </p:nvSpPr>
          <p:spPr>
            <a:xfrm>
              <a:off x="2186014" y="405469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551" name="pl551"/>
            <p:cNvSpPr/>
            <p:nvPr/>
          </p:nvSpPr>
          <p:spPr>
            <a:xfrm>
              <a:off x="236628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52" name="pl552"/>
            <p:cNvSpPr/>
            <p:nvPr/>
          </p:nvSpPr>
          <p:spPr>
            <a:xfrm>
              <a:off x="260665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53" name="pl553"/>
            <p:cNvSpPr/>
            <p:nvPr/>
          </p:nvSpPr>
          <p:spPr>
            <a:xfrm>
              <a:off x="284701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54" name="pl554"/>
            <p:cNvSpPr/>
            <p:nvPr/>
          </p:nvSpPr>
          <p:spPr>
            <a:xfrm>
              <a:off x="308738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55" name="pl555"/>
            <p:cNvSpPr/>
            <p:nvPr/>
          </p:nvSpPr>
          <p:spPr>
            <a:xfrm>
              <a:off x="332774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56" name="pl556"/>
            <p:cNvSpPr/>
            <p:nvPr/>
          </p:nvSpPr>
          <p:spPr>
            <a:xfrm>
              <a:off x="2186014" y="460690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557" name="pl557"/>
            <p:cNvSpPr/>
            <p:nvPr/>
          </p:nvSpPr>
          <p:spPr>
            <a:xfrm>
              <a:off x="2186014" y="452195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558" name="pl558"/>
            <p:cNvSpPr/>
            <p:nvPr/>
          </p:nvSpPr>
          <p:spPr>
            <a:xfrm>
              <a:off x="2186014" y="443699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559" name="pl559"/>
            <p:cNvSpPr/>
            <p:nvPr/>
          </p:nvSpPr>
          <p:spPr>
            <a:xfrm>
              <a:off x="2186014" y="435204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560" name="pl560"/>
            <p:cNvSpPr/>
            <p:nvPr/>
          </p:nvSpPr>
          <p:spPr>
            <a:xfrm>
              <a:off x="2186014" y="426708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561" name="pl561"/>
            <p:cNvSpPr/>
            <p:nvPr/>
          </p:nvSpPr>
          <p:spPr>
            <a:xfrm>
              <a:off x="2186014" y="418212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562" name="pl562"/>
            <p:cNvSpPr/>
            <p:nvPr/>
          </p:nvSpPr>
          <p:spPr>
            <a:xfrm>
              <a:off x="2186014" y="409717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563" name="pl563"/>
            <p:cNvSpPr/>
            <p:nvPr/>
          </p:nvSpPr>
          <p:spPr>
            <a:xfrm>
              <a:off x="2186014" y="401221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564" name="pl564"/>
            <p:cNvSpPr/>
            <p:nvPr/>
          </p:nvSpPr>
          <p:spPr>
            <a:xfrm>
              <a:off x="224610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65" name="pl565"/>
            <p:cNvSpPr/>
            <p:nvPr/>
          </p:nvSpPr>
          <p:spPr>
            <a:xfrm>
              <a:off x="248647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66" name="pl566"/>
            <p:cNvSpPr/>
            <p:nvPr/>
          </p:nvSpPr>
          <p:spPr>
            <a:xfrm>
              <a:off x="272683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67" name="pl567"/>
            <p:cNvSpPr/>
            <p:nvPr/>
          </p:nvSpPr>
          <p:spPr>
            <a:xfrm>
              <a:off x="296720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68" name="pl568"/>
            <p:cNvSpPr/>
            <p:nvPr/>
          </p:nvSpPr>
          <p:spPr>
            <a:xfrm>
              <a:off x="320756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69" name="pl569"/>
            <p:cNvSpPr/>
            <p:nvPr/>
          </p:nvSpPr>
          <p:spPr>
            <a:xfrm>
              <a:off x="344793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0" name="pl570"/>
            <p:cNvSpPr/>
            <p:nvPr/>
          </p:nvSpPr>
          <p:spPr>
            <a:xfrm>
              <a:off x="2246105" y="4205916"/>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571" name="pl571"/>
            <p:cNvSpPr/>
            <p:nvPr/>
          </p:nvSpPr>
          <p:spPr>
            <a:xfrm>
              <a:off x="2246105" y="4226306"/>
              <a:ext cx="1201825" cy="0"/>
            </a:xfrm>
            <a:custGeom>
              <a:avLst/>
              <a:pathLst>
                <a:path w="1201825" h="0">
                  <a:moveTo>
                    <a:pt x="0" y="0"/>
                  </a:moveTo>
                  <a:lnTo>
                    <a:pt x="240365" y="0"/>
                  </a:lnTo>
                  <a:lnTo>
                    <a:pt x="480730" y="0"/>
                  </a:lnTo>
                  <a:lnTo>
                    <a:pt x="721095" y="0"/>
                  </a:lnTo>
                  <a:lnTo>
                    <a:pt x="961460" y="0"/>
                  </a:lnTo>
                  <a:lnTo>
                    <a:pt x="1201825" y="0"/>
                  </a:lnTo>
                </a:path>
              </a:pathLst>
            </a:custGeom>
            <a:ln w="40651" cap="flat">
              <a:solidFill>
                <a:srgbClr val="BEBEBE">
                  <a:alpha val="69803"/>
                </a:srgbClr>
              </a:solidFill>
              <a:prstDash val="solid"/>
              <a:round/>
            </a:ln>
          </p:spPr>
          <p:txBody>
            <a:bodyPr/>
            <a:lstStyle/>
            <a:p/>
          </p:txBody>
        </p:sp>
        <p:sp>
          <p:nvSpPr>
            <p:cNvPr id="572" name="pl572"/>
            <p:cNvSpPr/>
            <p:nvPr/>
          </p:nvSpPr>
          <p:spPr>
            <a:xfrm>
              <a:off x="2246105" y="4199120"/>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573" name="pl573"/>
            <p:cNvSpPr/>
            <p:nvPr/>
          </p:nvSpPr>
          <p:spPr>
            <a:xfrm>
              <a:off x="2246105" y="4243297"/>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574" name="pl574"/>
            <p:cNvSpPr/>
            <p:nvPr/>
          </p:nvSpPr>
          <p:spPr>
            <a:xfrm>
              <a:off x="2246105" y="4239898"/>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575" name="pl575"/>
            <p:cNvSpPr/>
            <p:nvPr/>
          </p:nvSpPr>
          <p:spPr>
            <a:xfrm>
              <a:off x="2246105" y="4185527"/>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576" name="pl576"/>
            <p:cNvSpPr/>
            <p:nvPr/>
          </p:nvSpPr>
          <p:spPr>
            <a:xfrm>
              <a:off x="2246105" y="4124358"/>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577" name="pl577"/>
            <p:cNvSpPr/>
            <p:nvPr/>
          </p:nvSpPr>
          <p:spPr>
            <a:xfrm>
              <a:off x="2246105" y="4158341"/>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578" name="pl578"/>
            <p:cNvSpPr/>
            <p:nvPr/>
          </p:nvSpPr>
          <p:spPr>
            <a:xfrm>
              <a:off x="2246105" y="4148146"/>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579" name="pl579"/>
            <p:cNvSpPr/>
            <p:nvPr/>
          </p:nvSpPr>
          <p:spPr>
            <a:xfrm>
              <a:off x="2246105" y="4253491"/>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580" name="pl580"/>
            <p:cNvSpPr/>
            <p:nvPr/>
          </p:nvSpPr>
          <p:spPr>
            <a:xfrm>
              <a:off x="2246105" y="4165137"/>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581" name="pl581"/>
            <p:cNvSpPr/>
            <p:nvPr/>
          </p:nvSpPr>
          <p:spPr>
            <a:xfrm>
              <a:off x="2246105" y="4222907"/>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582" name="pl582"/>
            <p:cNvSpPr/>
            <p:nvPr/>
          </p:nvSpPr>
          <p:spPr>
            <a:xfrm>
              <a:off x="2246105" y="4192323"/>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583" name="pl583"/>
            <p:cNvSpPr/>
            <p:nvPr/>
          </p:nvSpPr>
          <p:spPr>
            <a:xfrm>
              <a:off x="2246105" y="4171934"/>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584" name="pl584"/>
            <p:cNvSpPr/>
            <p:nvPr/>
          </p:nvSpPr>
          <p:spPr>
            <a:xfrm>
              <a:off x="2246105" y="4154943"/>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585" name="pl585"/>
            <p:cNvSpPr/>
            <p:nvPr/>
          </p:nvSpPr>
          <p:spPr>
            <a:xfrm>
              <a:off x="2246105" y="4236500"/>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586" name="pl586"/>
            <p:cNvSpPr/>
            <p:nvPr/>
          </p:nvSpPr>
          <p:spPr>
            <a:xfrm>
              <a:off x="2246105" y="4209314"/>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587" name="pl587"/>
            <p:cNvSpPr/>
            <p:nvPr/>
          </p:nvSpPr>
          <p:spPr>
            <a:xfrm>
              <a:off x="2246105" y="4171934"/>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588" name="pl588"/>
            <p:cNvSpPr/>
            <p:nvPr/>
          </p:nvSpPr>
          <p:spPr>
            <a:xfrm>
              <a:off x="2246105" y="4158341"/>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589" name="pl589"/>
            <p:cNvSpPr/>
            <p:nvPr/>
          </p:nvSpPr>
          <p:spPr>
            <a:xfrm>
              <a:off x="2246105" y="4236500"/>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590" name="pl590"/>
            <p:cNvSpPr/>
            <p:nvPr/>
          </p:nvSpPr>
          <p:spPr>
            <a:xfrm>
              <a:off x="2246105" y="4233102"/>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591" name="pl591"/>
            <p:cNvSpPr/>
            <p:nvPr/>
          </p:nvSpPr>
          <p:spPr>
            <a:xfrm>
              <a:off x="2246105" y="422630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592" name="pl592"/>
            <p:cNvSpPr/>
            <p:nvPr/>
          </p:nvSpPr>
          <p:spPr>
            <a:xfrm>
              <a:off x="2246105" y="4236500"/>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593" name="pl593"/>
            <p:cNvSpPr/>
            <p:nvPr/>
          </p:nvSpPr>
          <p:spPr>
            <a:xfrm>
              <a:off x="2246105" y="4222907"/>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594" name="pl594"/>
            <p:cNvSpPr/>
            <p:nvPr/>
          </p:nvSpPr>
          <p:spPr>
            <a:xfrm>
              <a:off x="2246105" y="4182128"/>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595" name="pl595"/>
            <p:cNvSpPr/>
            <p:nvPr/>
          </p:nvSpPr>
          <p:spPr>
            <a:xfrm>
              <a:off x="2246105" y="4192323"/>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596" name="pl596"/>
            <p:cNvSpPr/>
            <p:nvPr/>
          </p:nvSpPr>
          <p:spPr>
            <a:xfrm>
              <a:off x="2246105" y="4229704"/>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597" name="pl597"/>
            <p:cNvSpPr/>
            <p:nvPr/>
          </p:nvSpPr>
          <p:spPr>
            <a:xfrm>
              <a:off x="2246105" y="4185527"/>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598" name="pl598"/>
            <p:cNvSpPr/>
            <p:nvPr/>
          </p:nvSpPr>
          <p:spPr>
            <a:xfrm>
              <a:off x="2246105" y="4205916"/>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599" name="pl599"/>
            <p:cNvSpPr/>
            <p:nvPr/>
          </p:nvSpPr>
          <p:spPr>
            <a:xfrm>
              <a:off x="2246105" y="4226306"/>
              <a:ext cx="1201825" cy="0"/>
            </a:xfrm>
            <a:custGeom>
              <a:avLst/>
              <a:pathLst>
                <a:path w="1201825" h="0">
                  <a:moveTo>
                    <a:pt x="0" y="0"/>
                  </a:moveTo>
                  <a:lnTo>
                    <a:pt x="240365" y="0"/>
                  </a:lnTo>
                  <a:lnTo>
                    <a:pt x="480730" y="0"/>
                  </a:lnTo>
                  <a:lnTo>
                    <a:pt x="721095" y="0"/>
                  </a:lnTo>
                  <a:lnTo>
                    <a:pt x="961460" y="0"/>
                  </a:lnTo>
                  <a:lnTo>
                    <a:pt x="1201825" y="0"/>
                  </a:lnTo>
                </a:path>
              </a:pathLst>
            </a:custGeom>
            <a:ln w="40651" cap="flat">
              <a:solidFill>
                <a:srgbClr val="000000">
                  <a:alpha val="100000"/>
                </a:srgbClr>
              </a:solidFill>
              <a:prstDash val="solid"/>
              <a:round/>
            </a:ln>
          </p:spPr>
          <p:txBody>
            <a:bodyPr/>
            <a:lstStyle/>
            <a:p/>
          </p:txBody>
        </p:sp>
        <p:sp>
          <p:nvSpPr>
            <p:cNvPr id="600" name="pl600"/>
            <p:cNvSpPr/>
            <p:nvPr/>
          </p:nvSpPr>
          <p:spPr>
            <a:xfrm>
              <a:off x="2246105" y="422630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684FF">
                  <a:alpha val="100000"/>
                </a:srgbClr>
              </a:solidFill>
              <a:prstDash val="solid"/>
              <a:round/>
            </a:ln>
          </p:spPr>
          <p:txBody>
            <a:bodyPr/>
            <a:lstStyle/>
            <a:p/>
          </p:txBody>
        </p:sp>
        <p:sp>
          <p:nvSpPr>
            <p:cNvPr id="601" name="pl601"/>
            <p:cNvSpPr/>
            <p:nvPr/>
          </p:nvSpPr>
          <p:spPr>
            <a:xfrm>
              <a:off x="2186014" y="4267084"/>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602" name="tx602"/>
            <p:cNvSpPr/>
            <p:nvPr/>
          </p:nvSpPr>
          <p:spPr>
            <a:xfrm>
              <a:off x="2185815" y="40630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603" name="tx603"/>
            <p:cNvSpPr/>
            <p:nvPr/>
          </p:nvSpPr>
          <p:spPr>
            <a:xfrm>
              <a:off x="2426181" y="40630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604" name="tx604"/>
            <p:cNvSpPr/>
            <p:nvPr/>
          </p:nvSpPr>
          <p:spPr>
            <a:xfrm>
              <a:off x="2666546" y="40630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605" name="tx605"/>
            <p:cNvSpPr/>
            <p:nvPr/>
          </p:nvSpPr>
          <p:spPr>
            <a:xfrm>
              <a:off x="2906911" y="40630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606" name="tx606"/>
            <p:cNvSpPr/>
            <p:nvPr/>
          </p:nvSpPr>
          <p:spPr>
            <a:xfrm>
              <a:off x="3147276" y="40630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607" name="tx607"/>
            <p:cNvSpPr/>
            <p:nvPr/>
          </p:nvSpPr>
          <p:spPr>
            <a:xfrm>
              <a:off x="3387641" y="40630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608" name="rc608"/>
            <p:cNvSpPr/>
            <p:nvPr/>
          </p:nvSpPr>
          <p:spPr>
            <a:xfrm>
              <a:off x="2186014" y="5048188"/>
              <a:ext cx="1322008" cy="758825"/>
            </a:xfrm>
            <a:prstGeom prst="rect">
              <a:avLst/>
            </a:prstGeom>
            <a:solidFill>
              <a:srgbClr val="EBEBEB">
                <a:alpha val="100000"/>
              </a:srgbClr>
            </a:solidFill>
          </p:spPr>
          <p:txBody>
            <a:bodyPr/>
            <a:lstStyle/>
            <a:p/>
          </p:txBody>
        </p:sp>
        <p:sp>
          <p:nvSpPr>
            <p:cNvPr id="609" name="pl609"/>
            <p:cNvSpPr/>
            <p:nvPr/>
          </p:nvSpPr>
          <p:spPr>
            <a:xfrm>
              <a:off x="2186014" y="573514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10" name="pl610"/>
            <p:cNvSpPr/>
            <p:nvPr/>
          </p:nvSpPr>
          <p:spPr>
            <a:xfrm>
              <a:off x="2186014" y="569266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11" name="pl611"/>
            <p:cNvSpPr/>
            <p:nvPr/>
          </p:nvSpPr>
          <p:spPr>
            <a:xfrm>
              <a:off x="2186014" y="560770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12" name="pl612"/>
            <p:cNvSpPr/>
            <p:nvPr/>
          </p:nvSpPr>
          <p:spPr>
            <a:xfrm>
              <a:off x="2186014" y="552275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13" name="pl613"/>
            <p:cNvSpPr/>
            <p:nvPr/>
          </p:nvSpPr>
          <p:spPr>
            <a:xfrm>
              <a:off x="2186014" y="543779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14" name="pl614"/>
            <p:cNvSpPr/>
            <p:nvPr/>
          </p:nvSpPr>
          <p:spPr>
            <a:xfrm>
              <a:off x="2186014" y="535283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15" name="pl615"/>
            <p:cNvSpPr/>
            <p:nvPr/>
          </p:nvSpPr>
          <p:spPr>
            <a:xfrm>
              <a:off x="2186014" y="526788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16" name="pl616"/>
            <p:cNvSpPr/>
            <p:nvPr/>
          </p:nvSpPr>
          <p:spPr>
            <a:xfrm>
              <a:off x="2186014" y="518292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17" name="pl617"/>
            <p:cNvSpPr/>
            <p:nvPr/>
          </p:nvSpPr>
          <p:spPr>
            <a:xfrm>
              <a:off x="2186014" y="509797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18" name="pl618"/>
            <p:cNvSpPr/>
            <p:nvPr/>
          </p:nvSpPr>
          <p:spPr>
            <a:xfrm>
              <a:off x="2366288"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19" name="pl619"/>
            <p:cNvSpPr/>
            <p:nvPr/>
          </p:nvSpPr>
          <p:spPr>
            <a:xfrm>
              <a:off x="2606653"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0" name="pl620"/>
            <p:cNvSpPr/>
            <p:nvPr/>
          </p:nvSpPr>
          <p:spPr>
            <a:xfrm>
              <a:off x="2847018"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1" name="pl621"/>
            <p:cNvSpPr/>
            <p:nvPr/>
          </p:nvSpPr>
          <p:spPr>
            <a:xfrm>
              <a:off x="3087383"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2" name="pl622"/>
            <p:cNvSpPr/>
            <p:nvPr/>
          </p:nvSpPr>
          <p:spPr>
            <a:xfrm>
              <a:off x="3327748"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3" name="pl623"/>
            <p:cNvSpPr/>
            <p:nvPr/>
          </p:nvSpPr>
          <p:spPr>
            <a:xfrm>
              <a:off x="2186014" y="565018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24" name="pl624"/>
            <p:cNvSpPr/>
            <p:nvPr/>
          </p:nvSpPr>
          <p:spPr>
            <a:xfrm>
              <a:off x="2186014" y="556522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25" name="pl625"/>
            <p:cNvSpPr/>
            <p:nvPr/>
          </p:nvSpPr>
          <p:spPr>
            <a:xfrm>
              <a:off x="2186014" y="548027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26" name="pl626"/>
            <p:cNvSpPr/>
            <p:nvPr/>
          </p:nvSpPr>
          <p:spPr>
            <a:xfrm>
              <a:off x="2186014" y="539531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27" name="pl627"/>
            <p:cNvSpPr/>
            <p:nvPr/>
          </p:nvSpPr>
          <p:spPr>
            <a:xfrm>
              <a:off x="2186014" y="531036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28" name="pl628"/>
            <p:cNvSpPr/>
            <p:nvPr/>
          </p:nvSpPr>
          <p:spPr>
            <a:xfrm>
              <a:off x="2186014" y="522540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29" name="pl629"/>
            <p:cNvSpPr/>
            <p:nvPr/>
          </p:nvSpPr>
          <p:spPr>
            <a:xfrm>
              <a:off x="2186014" y="514045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30" name="pl630"/>
            <p:cNvSpPr/>
            <p:nvPr/>
          </p:nvSpPr>
          <p:spPr>
            <a:xfrm>
              <a:off x="2186014" y="505549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31" name="pl631"/>
            <p:cNvSpPr/>
            <p:nvPr/>
          </p:nvSpPr>
          <p:spPr>
            <a:xfrm>
              <a:off x="2246105"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2" name="pl632"/>
            <p:cNvSpPr/>
            <p:nvPr/>
          </p:nvSpPr>
          <p:spPr>
            <a:xfrm>
              <a:off x="2486470"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3" name="pl633"/>
            <p:cNvSpPr/>
            <p:nvPr/>
          </p:nvSpPr>
          <p:spPr>
            <a:xfrm>
              <a:off x="2726835"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4" name="pl634"/>
            <p:cNvSpPr/>
            <p:nvPr/>
          </p:nvSpPr>
          <p:spPr>
            <a:xfrm>
              <a:off x="2967200"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5" name="pl635"/>
            <p:cNvSpPr/>
            <p:nvPr/>
          </p:nvSpPr>
          <p:spPr>
            <a:xfrm>
              <a:off x="3207566"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6" name="pl636"/>
            <p:cNvSpPr/>
            <p:nvPr/>
          </p:nvSpPr>
          <p:spPr>
            <a:xfrm>
              <a:off x="3447931"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7" name="pl637"/>
            <p:cNvSpPr/>
            <p:nvPr/>
          </p:nvSpPr>
          <p:spPr>
            <a:xfrm>
              <a:off x="2246105" y="5249193"/>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638" name="pl638"/>
            <p:cNvSpPr/>
            <p:nvPr/>
          </p:nvSpPr>
          <p:spPr>
            <a:xfrm>
              <a:off x="2246105" y="5228804"/>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40651" cap="flat">
              <a:solidFill>
                <a:srgbClr val="BEBEBE">
                  <a:alpha val="69803"/>
                </a:srgbClr>
              </a:solidFill>
              <a:prstDash val="solid"/>
              <a:round/>
            </a:ln>
          </p:spPr>
          <p:txBody>
            <a:bodyPr/>
            <a:lstStyle/>
            <a:p/>
          </p:txBody>
        </p:sp>
        <p:sp>
          <p:nvSpPr>
            <p:cNvPr id="639" name="pl639"/>
            <p:cNvSpPr/>
            <p:nvPr/>
          </p:nvSpPr>
          <p:spPr>
            <a:xfrm>
              <a:off x="2246105" y="5242397"/>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640" name="pl640"/>
            <p:cNvSpPr/>
            <p:nvPr/>
          </p:nvSpPr>
          <p:spPr>
            <a:xfrm>
              <a:off x="2246105" y="5286574"/>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641" name="pl641"/>
            <p:cNvSpPr/>
            <p:nvPr/>
          </p:nvSpPr>
          <p:spPr>
            <a:xfrm>
              <a:off x="2246105" y="5283175"/>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642" name="pl642"/>
            <p:cNvSpPr/>
            <p:nvPr/>
          </p:nvSpPr>
          <p:spPr>
            <a:xfrm>
              <a:off x="2246105" y="5228804"/>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643" name="pl643"/>
            <p:cNvSpPr/>
            <p:nvPr/>
          </p:nvSpPr>
          <p:spPr>
            <a:xfrm>
              <a:off x="2246105" y="5167635"/>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644" name="pl644"/>
            <p:cNvSpPr/>
            <p:nvPr/>
          </p:nvSpPr>
          <p:spPr>
            <a:xfrm>
              <a:off x="2246105" y="5201618"/>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645" name="pl645"/>
            <p:cNvSpPr/>
            <p:nvPr/>
          </p:nvSpPr>
          <p:spPr>
            <a:xfrm>
              <a:off x="2246105" y="5191423"/>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646" name="pl646"/>
            <p:cNvSpPr/>
            <p:nvPr/>
          </p:nvSpPr>
          <p:spPr>
            <a:xfrm>
              <a:off x="2246105" y="5296768"/>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647" name="pl647"/>
            <p:cNvSpPr/>
            <p:nvPr/>
          </p:nvSpPr>
          <p:spPr>
            <a:xfrm>
              <a:off x="2246105" y="5208414"/>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648" name="pl648"/>
            <p:cNvSpPr/>
            <p:nvPr/>
          </p:nvSpPr>
          <p:spPr>
            <a:xfrm>
              <a:off x="2246105" y="5266184"/>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649" name="pl649"/>
            <p:cNvSpPr/>
            <p:nvPr/>
          </p:nvSpPr>
          <p:spPr>
            <a:xfrm>
              <a:off x="2246105" y="5235600"/>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650" name="pl650"/>
            <p:cNvSpPr/>
            <p:nvPr/>
          </p:nvSpPr>
          <p:spPr>
            <a:xfrm>
              <a:off x="2246105" y="5215211"/>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651" name="pl651"/>
            <p:cNvSpPr/>
            <p:nvPr/>
          </p:nvSpPr>
          <p:spPr>
            <a:xfrm>
              <a:off x="2246105" y="5198220"/>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652" name="pl652"/>
            <p:cNvSpPr/>
            <p:nvPr/>
          </p:nvSpPr>
          <p:spPr>
            <a:xfrm>
              <a:off x="2246105" y="5279777"/>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653" name="pl653"/>
            <p:cNvSpPr/>
            <p:nvPr/>
          </p:nvSpPr>
          <p:spPr>
            <a:xfrm>
              <a:off x="2246105" y="5252591"/>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654" name="pl654"/>
            <p:cNvSpPr/>
            <p:nvPr/>
          </p:nvSpPr>
          <p:spPr>
            <a:xfrm>
              <a:off x="2246105" y="5215211"/>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655" name="pl655"/>
            <p:cNvSpPr/>
            <p:nvPr/>
          </p:nvSpPr>
          <p:spPr>
            <a:xfrm>
              <a:off x="2246105" y="5201618"/>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656" name="pl656"/>
            <p:cNvSpPr/>
            <p:nvPr/>
          </p:nvSpPr>
          <p:spPr>
            <a:xfrm>
              <a:off x="2246105" y="5279777"/>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657" name="pl657"/>
            <p:cNvSpPr/>
            <p:nvPr/>
          </p:nvSpPr>
          <p:spPr>
            <a:xfrm>
              <a:off x="2246105" y="5276379"/>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658" name="pl658"/>
            <p:cNvSpPr/>
            <p:nvPr/>
          </p:nvSpPr>
          <p:spPr>
            <a:xfrm>
              <a:off x="2246105" y="5269582"/>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659" name="pl659"/>
            <p:cNvSpPr/>
            <p:nvPr/>
          </p:nvSpPr>
          <p:spPr>
            <a:xfrm>
              <a:off x="2246105" y="5279777"/>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660" name="pl660"/>
            <p:cNvSpPr/>
            <p:nvPr/>
          </p:nvSpPr>
          <p:spPr>
            <a:xfrm>
              <a:off x="2246105" y="5266184"/>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661" name="pl661"/>
            <p:cNvSpPr/>
            <p:nvPr/>
          </p:nvSpPr>
          <p:spPr>
            <a:xfrm>
              <a:off x="2246105" y="5225405"/>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662" name="pl662"/>
            <p:cNvSpPr/>
            <p:nvPr/>
          </p:nvSpPr>
          <p:spPr>
            <a:xfrm>
              <a:off x="2246105" y="5235600"/>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663" name="pl663"/>
            <p:cNvSpPr/>
            <p:nvPr/>
          </p:nvSpPr>
          <p:spPr>
            <a:xfrm>
              <a:off x="2246105" y="5272981"/>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664" name="pl664"/>
            <p:cNvSpPr/>
            <p:nvPr/>
          </p:nvSpPr>
          <p:spPr>
            <a:xfrm>
              <a:off x="2246105" y="5228804"/>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665" name="pl665"/>
            <p:cNvSpPr/>
            <p:nvPr/>
          </p:nvSpPr>
          <p:spPr>
            <a:xfrm>
              <a:off x="2246105" y="5249193"/>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666" name="pl666"/>
            <p:cNvSpPr/>
            <p:nvPr/>
          </p:nvSpPr>
          <p:spPr>
            <a:xfrm>
              <a:off x="2246105" y="5228804"/>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40651" cap="flat">
              <a:solidFill>
                <a:srgbClr val="000000">
                  <a:alpha val="100000"/>
                </a:srgbClr>
              </a:solidFill>
              <a:prstDash val="solid"/>
              <a:round/>
            </a:ln>
          </p:spPr>
          <p:txBody>
            <a:bodyPr/>
            <a:lstStyle/>
            <a:p/>
          </p:txBody>
        </p:sp>
        <p:sp>
          <p:nvSpPr>
            <p:cNvPr id="667" name="pl667"/>
            <p:cNvSpPr/>
            <p:nvPr/>
          </p:nvSpPr>
          <p:spPr>
            <a:xfrm>
              <a:off x="2246105" y="5228804"/>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FF6D8E">
                  <a:alpha val="100000"/>
                </a:srgbClr>
              </a:solidFill>
              <a:prstDash val="solid"/>
              <a:round/>
            </a:ln>
          </p:spPr>
          <p:txBody>
            <a:bodyPr/>
            <a:lstStyle/>
            <a:p/>
          </p:txBody>
        </p:sp>
        <p:sp>
          <p:nvSpPr>
            <p:cNvPr id="668" name="pl668"/>
            <p:cNvSpPr/>
            <p:nvPr/>
          </p:nvSpPr>
          <p:spPr>
            <a:xfrm>
              <a:off x="2186014" y="5310361"/>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669" name="tx669"/>
            <p:cNvSpPr/>
            <p:nvPr/>
          </p:nvSpPr>
          <p:spPr>
            <a:xfrm>
              <a:off x="2185815" y="51063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670" name="tx670"/>
            <p:cNvSpPr/>
            <p:nvPr/>
          </p:nvSpPr>
          <p:spPr>
            <a:xfrm>
              <a:off x="2426181" y="50893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671" name="tx671"/>
            <p:cNvSpPr/>
            <p:nvPr/>
          </p:nvSpPr>
          <p:spPr>
            <a:xfrm>
              <a:off x="2666546" y="50893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672" name="tx672"/>
            <p:cNvSpPr/>
            <p:nvPr/>
          </p:nvSpPr>
          <p:spPr>
            <a:xfrm>
              <a:off x="2906911" y="50655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673" name="tx673"/>
            <p:cNvSpPr/>
            <p:nvPr/>
          </p:nvSpPr>
          <p:spPr>
            <a:xfrm>
              <a:off x="3147276" y="50655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674" name="tx674"/>
            <p:cNvSpPr/>
            <p:nvPr/>
          </p:nvSpPr>
          <p:spPr>
            <a:xfrm>
              <a:off x="3387641" y="50757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675" name="rc675"/>
            <p:cNvSpPr/>
            <p:nvPr/>
          </p:nvSpPr>
          <p:spPr>
            <a:xfrm>
              <a:off x="3577611" y="875080"/>
              <a:ext cx="1322008" cy="758825"/>
            </a:xfrm>
            <a:prstGeom prst="rect">
              <a:avLst/>
            </a:prstGeom>
            <a:solidFill>
              <a:srgbClr val="EBEBEB">
                <a:alpha val="100000"/>
              </a:srgbClr>
            </a:solidFill>
          </p:spPr>
          <p:txBody>
            <a:bodyPr/>
            <a:lstStyle/>
            <a:p/>
          </p:txBody>
        </p:sp>
        <p:sp>
          <p:nvSpPr>
            <p:cNvPr id="676" name="pl676"/>
            <p:cNvSpPr/>
            <p:nvPr/>
          </p:nvSpPr>
          <p:spPr>
            <a:xfrm>
              <a:off x="3577611" y="156203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77" name="pl677"/>
            <p:cNvSpPr/>
            <p:nvPr/>
          </p:nvSpPr>
          <p:spPr>
            <a:xfrm>
              <a:off x="3577611" y="151955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78" name="pl678"/>
            <p:cNvSpPr/>
            <p:nvPr/>
          </p:nvSpPr>
          <p:spPr>
            <a:xfrm>
              <a:off x="3577611" y="143459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79" name="pl679"/>
            <p:cNvSpPr/>
            <p:nvPr/>
          </p:nvSpPr>
          <p:spPr>
            <a:xfrm>
              <a:off x="3577611" y="134964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80" name="pl680"/>
            <p:cNvSpPr/>
            <p:nvPr/>
          </p:nvSpPr>
          <p:spPr>
            <a:xfrm>
              <a:off x="3577611" y="126468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81" name="pl681"/>
            <p:cNvSpPr/>
            <p:nvPr/>
          </p:nvSpPr>
          <p:spPr>
            <a:xfrm>
              <a:off x="3577611" y="117973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82" name="pl682"/>
            <p:cNvSpPr/>
            <p:nvPr/>
          </p:nvSpPr>
          <p:spPr>
            <a:xfrm>
              <a:off x="3577611" y="109477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83" name="pl683"/>
            <p:cNvSpPr/>
            <p:nvPr/>
          </p:nvSpPr>
          <p:spPr>
            <a:xfrm>
              <a:off x="3577611" y="100982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84" name="pl684"/>
            <p:cNvSpPr/>
            <p:nvPr/>
          </p:nvSpPr>
          <p:spPr>
            <a:xfrm>
              <a:off x="3577611" y="92486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685" name="pl685"/>
            <p:cNvSpPr/>
            <p:nvPr/>
          </p:nvSpPr>
          <p:spPr>
            <a:xfrm>
              <a:off x="375788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86" name="pl686"/>
            <p:cNvSpPr/>
            <p:nvPr/>
          </p:nvSpPr>
          <p:spPr>
            <a:xfrm>
              <a:off x="399825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87" name="pl687"/>
            <p:cNvSpPr/>
            <p:nvPr/>
          </p:nvSpPr>
          <p:spPr>
            <a:xfrm>
              <a:off x="423861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88" name="pl688"/>
            <p:cNvSpPr/>
            <p:nvPr/>
          </p:nvSpPr>
          <p:spPr>
            <a:xfrm>
              <a:off x="447898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89" name="pl689"/>
            <p:cNvSpPr/>
            <p:nvPr/>
          </p:nvSpPr>
          <p:spPr>
            <a:xfrm>
              <a:off x="47193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90" name="pl690"/>
            <p:cNvSpPr/>
            <p:nvPr/>
          </p:nvSpPr>
          <p:spPr>
            <a:xfrm>
              <a:off x="3577611" y="147707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91" name="pl691"/>
            <p:cNvSpPr/>
            <p:nvPr/>
          </p:nvSpPr>
          <p:spPr>
            <a:xfrm>
              <a:off x="3577611" y="139212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92" name="pl692"/>
            <p:cNvSpPr/>
            <p:nvPr/>
          </p:nvSpPr>
          <p:spPr>
            <a:xfrm>
              <a:off x="3577611" y="130716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93" name="pl693"/>
            <p:cNvSpPr/>
            <p:nvPr/>
          </p:nvSpPr>
          <p:spPr>
            <a:xfrm>
              <a:off x="3577611" y="122220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94" name="pl694"/>
            <p:cNvSpPr/>
            <p:nvPr/>
          </p:nvSpPr>
          <p:spPr>
            <a:xfrm>
              <a:off x="3577611" y="113725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95" name="pl695"/>
            <p:cNvSpPr/>
            <p:nvPr/>
          </p:nvSpPr>
          <p:spPr>
            <a:xfrm>
              <a:off x="3577611" y="105229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96" name="pl696"/>
            <p:cNvSpPr/>
            <p:nvPr/>
          </p:nvSpPr>
          <p:spPr>
            <a:xfrm>
              <a:off x="3577611" y="96734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97" name="pl697"/>
            <p:cNvSpPr/>
            <p:nvPr/>
          </p:nvSpPr>
          <p:spPr>
            <a:xfrm>
              <a:off x="3577611" y="88238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698" name="pl698"/>
            <p:cNvSpPr/>
            <p:nvPr/>
          </p:nvSpPr>
          <p:spPr>
            <a:xfrm>
              <a:off x="363770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99" name="pl699"/>
            <p:cNvSpPr/>
            <p:nvPr/>
          </p:nvSpPr>
          <p:spPr>
            <a:xfrm>
              <a:off x="387806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0" name="pl700"/>
            <p:cNvSpPr/>
            <p:nvPr/>
          </p:nvSpPr>
          <p:spPr>
            <a:xfrm>
              <a:off x="411843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1" name="pl701"/>
            <p:cNvSpPr/>
            <p:nvPr/>
          </p:nvSpPr>
          <p:spPr>
            <a:xfrm>
              <a:off x="435879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2" name="pl702"/>
            <p:cNvSpPr/>
            <p:nvPr/>
          </p:nvSpPr>
          <p:spPr>
            <a:xfrm>
              <a:off x="459916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3" name="pl703"/>
            <p:cNvSpPr/>
            <p:nvPr/>
          </p:nvSpPr>
          <p:spPr>
            <a:xfrm>
              <a:off x="483952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4" name="pl704"/>
            <p:cNvSpPr/>
            <p:nvPr/>
          </p:nvSpPr>
          <p:spPr>
            <a:xfrm>
              <a:off x="3637702" y="1076085"/>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705" name="pl705"/>
            <p:cNvSpPr/>
            <p:nvPr/>
          </p:nvSpPr>
          <p:spPr>
            <a:xfrm>
              <a:off x="3637702" y="1110068"/>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40651" cap="flat">
              <a:solidFill>
                <a:srgbClr val="BEBEBE">
                  <a:alpha val="69803"/>
                </a:srgbClr>
              </a:solidFill>
              <a:prstDash val="solid"/>
              <a:round/>
            </a:ln>
          </p:spPr>
          <p:txBody>
            <a:bodyPr/>
            <a:lstStyle/>
            <a:p/>
          </p:txBody>
        </p:sp>
        <p:sp>
          <p:nvSpPr>
            <p:cNvPr id="706" name="pl706"/>
            <p:cNvSpPr/>
            <p:nvPr/>
          </p:nvSpPr>
          <p:spPr>
            <a:xfrm>
              <a:off x="3637702" y="1069289"/>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707" name="pl707"/>
            <p:cNvSpPr/>
            <p:nvPr/>
          </p:nvSpPr>
          <p:spPr>
            <a:xfrm>
              <a:off x="3637702" y="1113466"/>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708" name="pl708"/>
            <p:cNvSpPr/>
            <p:nvPr/>
          </p:nvSpPr>
          <p:spPr>
            <a:xfrm>
              <a:off x="3637702" y="1110068"/>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709" name="pl709"/>
            <p:cNvSpPr/>
            <p:nvPr/>
          </p:nvSpPr>
          <p:spPr>
            <a:xfrm>
              <a:off x="3637702" y="105569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710" name="pl710"/>
            <p:cNvSpPr/>
            <p:nvPr/>
          </p:nvSpPr>
          <p:spPr>
            <a:xfrm>
              <a:off x="3637702" y="994528"/>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711" name="pl711"/>
            <p:cNvSpPr/>
            <p:nvPr/>
          </p:nvSpPr>
          <p:spPr>
            <a:xfrm>
              <a:off x="3637702" y="1028510"/>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712" name="pl712"/>
            <p:cNvSpPr/>
            <p:nvPr/>
          </p:nvSpPr>
          <p:spPr>
            <a:xfrm>
              <a:off x="3637702" y="1018315"/>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713" name="pl713"/>
            <p:cNvSpPr/>
            <p:nvPr/>
          </p:nvSpPr>
          <p:spPr>
            <a:xfrm>
              <a:off x="3637702" y="1123661"/>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714" name="pl714"/>
            <p:cNvSpPr/>
            <p:nvPr/>
          </p:nvSpPr>
          <p:spPr>
            <a:xfrm>
              <a:off x="3637702" y="1035306"/>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715" name="pl715"/>
            <p:cNvSpPr/>
            <p:nvPr/>
          </p:nvSpPr>
          <p:spPr>
            <a:xfrm>
              <a:off x="3637702" y="1093076"/>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716" name="pl716"/>
            <p:cNvSpPr/>
            <p:nvPr/>
          </p:nvSpPr>
          <p:spPr>
            <a:xfrm>
              <a:off x="3637702" y="1062492"/>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717" name="pl717"/>
            <p:cNvSpPr/>
            <p:nvPr/>
          </p:nvSpPr>
          <p:spPr>
            <a:xfrm>
              <a:off x="3637702" y="1042103"/>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718" name="pl718"/>
            <p:cNvSpPr/>
            <p:nvPr/>
          </p:nvSpPr>
          <p:spPr>
            <a:xfrm>
              <a:off x="3637702" y="1025112"/>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719" name="pl719"/>
            <p:cNvSpPr/>
            <p:nvPr/>
          </p:nvSpPr>
          <p:spPr>
            <a:xfrm>
              <a:off x="3637702" y="1106669"/>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720" name="pl720"/>
            <p:cNvSpPr/>
            <p:nvPr/>
          </p:nvSpPr>
          <p:spPr>
            <a:xfrm>
              <a:off x="3637702" y="1079484"/>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721" name="pl721"/>
            <p:cNvSpPr/>
            <p:nvPr/>
          </p:nvSpPr>
          <p:spPr>
            <a:xfrm>
              <a:off x="3637702" y="1042103"/>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722" name="pl722"/>
            <p:cNvSpPr/>
            <p:nvPr/>
          </p:nvSpPr>
          <p:spPr>
            <a:xfrm>
              <a:off x="3637702" y="1028510"/>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723" name="pl723"/>
            <p:cNvSpPr/>
            <p:nvPr/>
          </p:nvSpPr>
          <p:spPr>
            <a:xfrm>
              <a:off x="3637702" y="1106669"/>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724" name="pl724"/>
            <p:cNvSpPr/>
            <p:nvPr/>
          </p:nvSpPr>
          <p:spPr>
            <a:xfrm>
              <a:off x="3637702" y="1103271"/>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725" name="pl725"/>
            <p:cNvSpPr/>
            <p:nvPr/>
          </p:nvSpPr>
          <p:spPr>
            <a:xfrm>
              <a:off x="3637702" y="1096475"/>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726" name="pl726"/>
            <p:cNvSpPr/>
            <p:nvPr/>
          </p:nvSpPr>
          <p:spPr>
            <a:xfrm>
              <a:off x="3637702" y="1106669"/>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727" name="pl727"/>
            <p:cNvSpPr/>
            <p:nvPr/>
          </p:nvSpPr>
          <p:spPr>
            <a:xfrm>
              <a:off x="3637702" y="1093076"/>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728" name="pl728"/>
            <p:cNvSpPr/>
            <p:nvPr/>
          </p:nvSpPr>
          <p:spPr>
            <a:xfrm>
              <a:off x="3637702" y="1052298"/>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729" name="pl729"/>
            <p:cNvSpPr/>
            <p:nvPr/>
          </p:nvSpPr>
          <p:spPr>
            <a:xfrm>
              <a:off x="3637702" y="1062492"/>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730" name="pl730"/>
            <p:cNvSpPr/>
            <p:nvPr/>
          </p:nvSpPr>
          <p:spPr>
            <a:xfrm>
              <a:off x="3637702" y="1099873"/>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731" name="pl731"/>
            <p:cNvSpPr/>
            <p:nvPr/>
          </p:nvSpPr>
          <p:spPr>
            <a:xfrm>
              <a:off x="3637702" y="1055696"/>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732" name="pl732"/>
            <p:cNvSpPr/>
            <p:nvPr/>
          </p:nvSpPr>
          <p:spPr>
            <a:xfrm>
              <a:off x="3637702" y="1076085"/>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733" name="pl733"/>
            <p:cNvSpPr/>
            <p:nvPr/>
          </p:nvSpPr>
          <p:spPr>
            <a:xfrm>
              <a:off x="3637702" y="1110068"/>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40651" cap="flat">
              <a:solidFill>
                <a:srgbClr val="000000">
                  <a:alpha val="100000"/>
                </a:srgbClr>
              </a:solidFill>
              <a:prstDash val="solid"/>
              <a:round/>
            </a:ln>
          </p:spPr>
          <p:txBody>
            <a:bodyPr/>
            <a:lstStyle/>
            <a:p/>
          </p:txBody>
        </p:sp>
        <p:sp>
          <p:nvSpPr>
            <p:cNvPr id="734" name="pl734"/>
            <p:cNvSpPr/>
            <p:nvPr/>
          </p:nvSpPr>
          <p:spPr>
            <a:xfrm>
              <a:off x="3637702" y="1110068"/>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E18A00">
                  <a:alpha val="100000"/>
                </a:srgbClr>
              </a:solidFill>
              <a:prstDash val="solid"/>
              <a:round/>
            </a:ln>
          </p:spPr>
          <p:txBody>
            <a:bodyPr/>
            <a:lstStyle/>
            <a:p/>
          </p:txBody>
        </p:sp>
        <p:sp>
          <p:nvSpPr>
            <p:cNvPr id="735" name="pl735"/>
            <p:cNvSpPr/>
            <p:nvPr/>
          </p:nvSpPr>
          <p:spPr>
            <a:xfrm>
              <a:off x="3577611" y="1137253"/>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736" name="tx736"/>
            <p:cNvSpPr/>
            <p:nvPr/>
          </p:nvSpPr>
          <p:spPr>
            <a:xfrm>
              <a:off x="3607557" y="9522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37" name="tx737"/>
            <p:cNvSpPr/>
            <p:nvPr/>
          </p:nvSpPr>
          <p:spPr>
            <a:xfrm>
              <a:off x="3847923" y="9570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38" name="tx738"/>
            <p:cNvSpPr/>
            <p:nvPr/>
          </p:nvSpPr>
          <p:spPr>
            <a:xfrm>
              <a:off x="4088288" y="9454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739" name="tx739"/>
            <p:cNvSpPr/>
            <p:nvPr/>
          </p:nvSpPr>
          <p:spPr>
            <a:xfrm>
              <a:off x="4328653" y="9522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40" name="tx740"/>
            <p:cNvSpPr/>
            <p:nvPr/>
          </p:nvSpPr>
          <p:spPr>
            <a:xfrm>
              <a:off x="4569018" y="96070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741" name="tx741"/>
            <p:cNvSpPr/>
            <p:nvPr/>
          </p:nvSpPr>
          <p:spPr>
            <a:xfrm>
              <a:off x="4809383" y="96240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742" name="rc742"/>
            <p:cNvSpPr/>
            <p:nvPr/>
          </p:nvSpPr>
          <p:spPr>
            <a:xfrm>
              <a:off x="3577611" y="1918357"/>
              <a:ext cx="1322008" cy="758825"/>
            </a:xfrm>
            <a:prstGeom prst="rect">
              <a:avLst/>
            </a:prstGeom>
            <a:solidFill>
              <a:srgbClr val="EBEBEB">
                <a:alpha val="100000"/>
              </a:srgbClr>
            </a:solidFill>
          </p:spPr>
          <p:txBody>
            <a:bodyPr/>
            <a:lstStyle/>
            <a:p/>
          </p:txBody>
        </p:sp>
        <p:sp>
          <p:nvSpPr>
            <p:cNvPr id="743" name="pl743"/>
            <p:cNvSpPr/>
            <p:nvPr/>
          </p:nvSpPr>
          <p:spPr>
            <a:xfrm>
              <a:off x="3577611" y="260531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44" name="pl744"/>
            <p:cNvSpPr/>
            <p:nvPr/>
          </p:nvSpPr>
          <p:spPr>
            <a:xfrm>
              <a:off x="3577611" y="256283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45" name="pl745"/>
            <p:cNvSpPr/>
            <p:nvPr/>
          </p:nvSpPr>
          <p:spPr>
            <a:xfrm>
              <a:off x="3577611" y="247787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46" name="pl746"/>
            <p:cNvSpPr/>
            <p:nvPr/>
          </p:nvSpPr>
          <p:spPr>
            <a:xfrm>
              <a:off x="3577611" y="239292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47" name="pl747"/>
            <p:cNvSpPr/>
            <p:nvPr/>
          </p:nvSpPr>
          <p:spPr>
            <a:xfrm>
              <a:off x="3577611" y="230796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48" name="pl748"/>
            <p:cNvSpPr/>
            <p:nvPr/>
          </p:nvSpPr>
          <p:spPr>
            <a:xfrm>
              <a:off x="3577611" y="222300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49" name="pl749"/>
            <p:cNvSpPr/>
            <p:nvPr/>
          </p:nvSpPr>
          <p:spPr>
            <a:xfrm>
              <a:off x="3577611" y="213805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50" name="pl750"/>
            <p:cNvSpPr/>
            <p:nvPr/>
          </p:nvSpPr>
          <p:spPr>
            <a:xfrm>
              <a:off x="3577611" y="205309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51" name="pl751"/>
            <p:cNvSpPr/>
            <p:nvPr/>
          </p:nvSpPr>
          <p:spPr>
            <a:xfrm>
              <a:off x="3577611" y="196814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752" name="pl752"/>
            <p:cNvSpPr/>
            <p:nvPr/>
          </p:nvSpPr>
          <p:spPr>
            <a:xfrm>
              <a:off x="375788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53" name="pl753"/>
            <p:cNvSpPr/>
            <p:nvPr/>
          </p:nvSpPr>
          <p:spPr>
            <a:xfrm>
              <a:off x="399825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54" name="pl754"/>
            <p:cNvSpPr/>
            <p:nvPr/>
          </p:nvSpPr>
          <p:spPr>
            <a:xfrm>
              <a:off x="423861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55" name="pl755"/>
            <p:cNvSpPr/>
            <p:nvPr/>
          </p:nvSpPr>
          <p:spPr>
            <a:xfrm>
              <a:off x="447898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56" name="pl756"/>
            <p:cNvSpPr/>
            <p:nvPr/>
          </p:nvSpPr>
          <p:spPr>
            <a:xfrm>
              <a:off x="47193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57" name="pl757"/>
            <p:cNvSpPr/>
            <p:nvPr/>
          </p:nvSpPr>
          <p:spPr>
            <a:xfrm>
              <a:off x="3577611" y="252035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58" name="pl758"/>
            <p:cNvSpPr/>
            <p:nvPr/>
          </p:nvSpPr>
          <p:spPr>
            <a:xfrm>
              <a:off x="3577611" y="243539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59" name="pl759"/>
            <p:cNvSpPr/>
            <p:nvPr/>
          </p:nvSpPr>
          <p:spPr>
            <a:xfrm>
              <a:off x="3577611" y="235044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60" name="pl760"/>
            <p:cNvSpPr/>
            <p:nvPr/>
          </p:nvSpPr>
          <p:spPr>
            <a:xfrm>
              <a:off x="3577611" y="226548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61" name="pl761"/>
            <p:cNvSpPr/>
            <p:nvPr/>
          </p:nvSpPr>
          <p:spPr>
            <a:xfrm>
              <a:off x="3577611" y="218053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62" name="pl762"/>
            <p:cNvSpPr/>
            <p:nvPr/>
          </p:nvSpPr>
          <p:spPr>
            <a:xfrm>
              <a:off x="3577611" y="209557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63" name="pl763"/>
            <p:cNvSpPr/>
            <p:nvPr/>
          </p:nvSpPr>
          <p:spPr>
            <a:xfrm>
              <a:off x="3577611" y="201061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64" name="pl764"/>
            <p:cNvSpPr/>
            <p:nvPr/>
          </p:nvSpPr>
          <p:spPr>
            <a:xfrm>
              <a:off x="3577611" y="192566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765" name="pl765"/>
            <p:cNvSpPr/>
            <p:nvPr/>
          </p:nvSpPr>
          <p:spPr>
            <a:xfrm>
              <a:off x="363770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66" name="pl766"/>
            <p:cNvSpPr/>
            <p:nvPr/>
          </p:nvSpPr>
          <p:spPr>
            <a:xfrm>
              <a:off x="387806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67" name="pl767"/>
            <p:cNvSpPr/>
            <p:nvPr/>
          </p:nvSpPr>
          <p:spPr>
            <a:xfrm>
              <a:off x="411843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68" name="pl768"/>
            <p:cNvSpPr/>
            <p:nvPr/>
          </p:nvSpPr>
          <p:spPr>
            <a:xfrm>
              <a:off x="435879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69" name="pl769"/>
            <p:cNvSpPr/>
            <p:nvPr/>
          </p:nvSpPr>
          <p:spPr>
            <a:xfrm>
              <a:off x="459916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0" name="pl770"/>
            <p:cNvSpPr/>
            <p:nvPr/>
          </p:nvSpPr>
          <p:spPr>
            <a:xfrm>
              <a:off x="483952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1" name="pl771"/>
            <p:cNvSpPr/>
            <p:nvPr/>
          </p:nvSpPr>
          <p:spPr>
            <a:xfrm>
              <a:off x="3637702" y="2119362"/>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772" name="pl772"/>
            <p:cNvSpPr/>
            <p:nvPr/>
          </p:nvSpPr>
          <p:spPr>
            <a:xfrm>
              <a:off x="3637702" y="2078583"/>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40651" cap="flat">
              <a:solidFill>
                <a:srgbClr val="BEBEBE">
                  <a:alpha val="69803"/>
                </a:srgbClr>
              </a:solidFill>
              <a:prstDash val="solid"/>
              <a:round/>
            </a:ln>
          </p:spPr>
          <p:txBody>
            <a:bodyPr/>
            <a:lstStyle/>
            <a:p/>
          </p:txBody>
        </p:sp>
        <p:sp>
          <p:nvSpPr>
            <p:cNvPr id="773" name="pl773"/>
            <p:cNvSpPr/>
            <p:nvPr/>
          </p:nvSpPr>
          <p:spPr>
            <a:xfrm>
              <a:off x="3637702" y="2112566"/>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774" name="pl774"/>
            <p:cNvSpPr/>
            <p:nvPr/>
          </p:nvSpPr>
          <p:spPr>
            <a:xfrm>
              <a:off x="3637702" y="2156743"/>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775" name="pl775"/>
            <p:cNvSpPr/>
            <p:nvPr/>
          </p:nvSpPr>
          <p:spPr>
            <a:xfrm>
              <a:off x="3637702" y="2153345"/>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776" name="pl776"/>
            <p:cNvSpPr/>
            <p:nvPr/>
          </p:nvSpPr>
          <p:spPr>
            <a:xfrm>
              <a:off x="3637702" y="2098973"/>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777" name="pl777"/>
            <p:cNvSpPr/>
            <p:nvPr/>
          </p:nvSpPr>
          <p:spPr>
            <a:xfrm>
              <a:off x="3637702" y="2037805"/>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778" name="pl778"/>
            <p:cNvSpPr/>
            <p:nvPr/>
          </p:nvSpPr>
          <p:spPr>
            <a:xfrm>
              <a:off x="3637702" y="2071787"/>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779" name="pl779"/>
            <p:cNvSpPr/>
            <p:nvPr/>
          </p:nvSpPr>
          <p:spPr>
            <a:xfrm>
              <a:off x="3637702" y="2061592"/>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780" name="pl780"/>
            <p:cNvSpPr/>
            <p:nvPr/>
          </p:nvSpPr>
          <p:spPr>
            <a:xfrm>
              <a:off x="3637702" y="2166937"/>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781" name="pl781"/>
            <p:cNvSpPr/>
            <p:nvPr/>
          </p:nvSpPr>
          <p:spPr>
            <a:xfrm>
              <a:off x="3637702" y="2078583"/>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782" name="pl782"/>
            <p:cNvSpPr/>
            <p:nvPr/>
          </p:nvSpPr>
          <p:spPr>
            <a:xfrm>
              <a:off x="3637702" y="2136353"/>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783" name="pl783"/>
            <p:cNvSpPr/>
            <p:nvPr/>
          </p:nvSpPr>
          <p:spPr>
            <a:xfrm>
              <a:off x="3637702" y="2105769"/>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784" name="pl784"/>
            <p:cNvSpPr/>
            <p:nvPr/>
          </p:nvSpPr>
          <p:spPr>
            <a:xfrm>
              <a:off x="3637702" y="2085380"/>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785" name="pl785"/>
            <p:cNvSpPr/>
            <p:nvPr/>
          </p:nvSpPr>
          <p:spPr>
            <a:xfrm>
              <a:off x="3637702" y="2068389"/>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786" name="pl786"/>
            <p:cNvSpPr/>
            <p:nvPr/>
          </p:nvSpPr>
          <p:spPr>
            <a:xfrm>
              <a:off x="3637702" y="2149946"/>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787" name="pl787"/>
            <p:cNvSpPr/>
            <p:nvPr/>
          </p:nvSpPr>
          <p:spPr>
            <a:xfrm>
              <a:off x="3637702" y="2122760"/>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788" name="pl788"/>
            <p:cNvSpPr/>
            <p:nvPr/>
          </p:nvSpPr>
          <p:spPr>
            <a:xfrm>
              <a:off x="3637702" y="2085380"/>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789" name="pl789"/>
            <p:cNvSpPr/>
            <p:nvPr/>
          </p:nvSpPr>
          <p:spPr>
            <a:xfrm>
              <a:off x="3637702" y="2071787"/>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790" name="pl790"/>
            <p:cNvSpPr/>
            <p:nvPr/>
          </p:nvSpPr>
          <p:spPr>
            <a:xfrm>
              <a:off x="3637702" y="2149946"/>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791" name="pl791"/>
            <p:cNvSpPr/>
            <p:nvPr/>
          </p:nvSpPr>
          <p:spPr>
            <a:xfrm>
              <a:off x="3637702" y="2146548"/>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792" name="pl792"/>
            <p:cNvSpPr/>
            <p:nvPr/>
          </p:nvSpPr>
          <p:spPr>
            <a:xfrm>
              <a:off x="3637702" y="2139752"/>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793" name="pl793"/>
            <p:cNvSpPr/>
            <p:nvPr/>
          </p:nvSpPr>
          <p:spPr>
            <a:xfrm>
              <a:off x="3637702" y="2149946"/>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794" name="pl794"/>
            <p:cNvSpPr/>
            <p:nvPr/>
          </p:nvSpPr>
          <p:spPr>
            <a:xfrm>
              <a:off x="3637702" y="2136353"/>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795" name="pl795"/>
            <p:cNvSpPr/>
            <p:nvPr/>
          </p:nvSpPr>
          <p:spPr>
            <a:xfrm>
              <a:off x="3637702" y="2095575"/>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796" name="pl796"/>
            <p:cNvSpPr/>
            <p:nvPr/>
          </p:nvSpPr>
          <p:spPr>
            <a:xfrm>
              <a:off x="3637702" y="2105769"/>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797" name="pl797"/>
            <p:cNvSpPr/>
            <p:nvPr/>
          </p:nvSpPr>
          <p:spPr>
            <a:xfrm>
              <a:off x="3637702" y="2143150"/>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798" name="pl798"/>
            <p:cNvSpPr/>
            <p:nvPr/>
          </p:nvSpPr>
          <p:spPr>
            <a:xfrm>
              <a:off x="3637702" y="2098973"/>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799" name="pl799"/>
            <p:cNvSpPr/>
            <p:nvPr/>
          </p:nvSpPr>
          <p:spPr>
            <a:xfrm>
              <a:off x="3637702" y="2119362"/>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800" name="pl800"/>
            <p:cNvSpPr/>
            <p:nvPr/>
          </p:nvSpPr>
          <p:spPr>
            <a:xfrm>
              <a:off x="3637702" y="2078583"/>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40651" cap="flat">
              <a:solidFill>
                <a:srgbClr val="000000">
                  <a:alpha val="100000"/>
                </a:srgbClr>
              </a:solidFill>
              <a:prstDash val="solid"/>
              <a:round/>
            </a:ln>
          </p:spPr>
          <p:txBody>
            <a:bodyPr/>
            <a:lstStyle/>
            <a:p/>
          </p:txBody>
        </p:sp>
        <p:sp>
          <p:nvSpPr>
            <p:cNvPr id="801" name="pl801"/>
            <p:cNvSpPr/>
            <p:nvPr/>
          </p:nvSpPr>
          <p:spPr>
            <a:xfrm>
              <a:off x="3637702" y="2078583"/>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24B700">
                  <a:alpha val="100000"/>
                </a:srgbClr>
              </a:solidFill>
              <a:prstDash val="solid"/>
              <a:round/>
            </a:ln>
          </p:spPr>
          <p:txBody>
            <a:bodyPr/>
            <a:lstStyle/>
            <a:p/>
          </p:txBody>
        </p:sp>
        <p:sp>
          <p:nvSpPr>
            <p:cNvPr id="802" name="pl802"/>
            <p:cNvSpPr/>
            <p:nvPr/>
          </p:nvSpPr>
          <p:spPr>
            <a:xfrm>
              <a:off x="3577611" y="2180530"/>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803" name="tx803"/>
            <p:cNvSpPr/>
            <p:nvPr/>
          </p:nvSpPr>
          <p:spPr>
            <a:xfrm>
              <a:off x="3577413" y="19139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804" name="tx804"/>
            <p:cNvSpPr/>
            <p:nvPr/>
          </p:nvSpPr>
          <p:spPr>
            <a:xfrm>
              <a:off x="3817778" y="19309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805" name="tx805"/>
            <p:cNvSpPr/>
            <p:nvPr/>
          </p:nvSpPr>
          <p:spPr>
            <a:xfrm>
              <a:off x="4058143" y="19424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806" name="tx806"/>
            <p:cNvSpPr/>
            <p:nvPr/>
          </p:nvSpPr>
          <p:spPr>
            <a:xfrm>
              <a:off x="4298508" y="19356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807" name="tx807"/>
            <p:cNvSpPr/>
            <p:nvPr/>
          </p:nvSpPr>
          <p:spPr>
            <a:xfrm>
              <a:off x="4538873" y="19458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808" name="tx808"/>
            <p:cNvSpPr/>
            <p:nvPr/>
          </p:nvSpPr>
          <p:spPr>
            <a:xfrm>
              <a:off x="4779238" y="19458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809" name="rc809"/>
            <p:cNvSpPr/>
            <p:nvPr/>
          </p:nvSpPr>
          <p:spPr>
            <a:xfrm>
              <a:off x="3577611" y="2961634"/>
              <a:ext cx="1322008" cy="758825"/>
            </a:xfrm>
            <a:prstGeom prst="rect">
              <a:avLst/>
            </a:prstGeom>
            <a:solidFill>
              <a:srgbClr val="EBEBEB">
                <a:alpha val="100000"/>
              </a:srgbClr>
            </a:solidFill>
          </p:spPr>
          <p:txBody>
            <a:bodyPr/>
            <a:lstStyle/>
            <a:p/>
          </p:txBody>
        </p:sp>
        <p:sp>
          <p:nvSpPr>
            <p:cNvPr id="810" name="pl810"/>
            <p:cNvSpPr/>
            <p:nvPr/>
          </p:nvSpPr>
          <p:spPr>
            <a:xfrm>
              <a:off x="3577611" y="364858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11" name="pl811"/>
            <p:cNvSpPr/>
            <p:nvPr/>
          </p:nvSpPr>
          <p:spPr>
            <a:xfrm>
              <a:off x="3577611" y="360610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12" name="pl812"/>
            <p:cNvSpPr/>
            <p:nvPr/>
          </p:nvSpPr>
          <p:spPr>
            <a:xfrm>
              <a:off x="3577611" y="352115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13" name="pl813"/>
            <p:cNvSpPr/>
            <p:nvPr/>
          </p:nvSpPr>
          <p:spPr>
            <a:xfrm>
              <a:off x="3577611" y="343619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14" name="pl814"/>
            <p:cNvSpPr/>
            <p:nvPr/>
          </p:nvSpPr>
          <p:spPr>
            <a:xfrm>
              <a:off x="3577611" y="335124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15" name="pl815"/>
            <p:cNvSpPr/>
            <p:nvPr/>
          </p:nvSpPr>
          <p:spPr>
            <a:xfrm>
              <a:off x="3577611" y="326628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16" name="pl816"/>
            <p:cNvSpPr/>
            <p:nvPr/>
          </p:nvSpPr>
          <p:spPr>
            <a:xfrm>
              <a:off x="3577611" y="318132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17" name="pl817"/>
            <p:cNvSpPr/>
            <p:nvPr/>
          </p:nvSpPr>
          <p:spPr>
            <a:xfrm>
              <a:off x="3577611" y="309637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18" name="pl818"/>
            <p:cNvSpPr/>
            <p:nvPr/>
          </p:nvSpPr>
          <p:spPr>
            <a:xfrm>
              <a:off x="3577611" y="301141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19" name="pl819"/>
            <p:cNvSpPr/>
            <p:nvPr/>
          </p:nvSpPr>
          <p:spPr>
            <a:xfrm>
              <a:off x="375788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20" name="pl820"/>
            <p:cNvSpPr/>
            <p:nvPr/>
          </p:nvSpPr>
          <p:spPr>
            <a:xfrm>
              <a:off x="399825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21" name="pl821"/>
            <p:cNvSpPr/>
            <p:nvPr/>
          </p:nvSpPr>
          <p:spPr>
            <a:xfrm>
              <a:off x="423861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22" name="pl822"/>
            <p:cNvSpPr/>
            <p:nvPr/>
          </p:nvSpPr>
          <p:spPr>
            <a:xfrm>
              <a:off x="447898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23" name="pl823"/>
            <p:cNvSpPr/>
            <p:nvPr/>
          </p:nvSpPr>
          <p:spPr>
            <a:xfrm>
              <a:off x="47193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24" name="pl824"/>
            <p:cNvSpPr/>
            <p:nvPr/>
          </p:nvSpPr>
          <p:spPr>
            <a:xfrm>
              <a:off x="3577611" y="356363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25" name="pl825"/>
            <p:cNvSpPr/>
            <p:nvPr/>
          </p:nvSpPr>
          <p:spPr>
            <a:xfrm>
              <a:off x="3577611" y="347867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26" name="pl826"/>
            <p:cNvSpPr/>
            <p:nvPr/>
          </p:nvSpPr>
          <p:spPr>
            <a:xfrm>
              <a:off x="3577611" y="339371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27" name="pl827"/>
            <p:cNvSpPr/>
            <p:nvPr/>
          </p:nvSpPr>
          <p:spPr>
            <a:xfrm>
              <a:off x="3577611" y="330876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28" name="pl828"/>
            <p:cNvSpPr/>
            <p:nvPr/>
          </p:nvSpPr>
          <p:spPr>
            <a:xfrm>
              <a:off x="3577611" y="322380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29" name="pl829"/>
            <p:cNvSpPr/>
            <p:nvPr/>
          </p:nvSpPr>
          <p:spPr>
            <a:xfrm>
              <a:off x="3577611" y="313885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30" name="pl830"/>
            <p:cNvSpPr/>
            <p:nvPr/>
          </p:nvSpPr>
          <p:spPr>
            <a:xfrm>
              <a:off x="3577611" y="305389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31" name="pl831"/>
            <p:cNvSpPr/>
            <p:nvPr/>
          </p:nvSpPr>
          <p:spPr>
            <a:xfrm>
              <a:off x="3577611" y="296894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32" name="pl832"/>
            <p:cNvSpPr/>
            <p:nvPr/>
          </p:nvSpPr>
          <p:spPr>
            <a:xfrm>
              <a:off x="363770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33" name="pl833"/>
            <p:cNvSpPr/>
            <p:nvPr/>
          </p:nvSpPr>
          <p:spPr>
            <a:xfrm>
              <a:off x="387806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34" name="pl834"/>
            <p:cNvSpPr/>
            <p:nvPr/>
          </p:nvSpPr>
          <p:spPr>
            <a:xfrm>
              <a:off x="411843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35" name="pl835"/>
            <p:cNvSpPr/>
            <p:nvPr/>
          </p:nvSpPr>
          <p:spPr>
            <a:xfrm>
              <a:off x="435879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36" name="pl836"/>
            <p:cNvSpPr/>
            <p:nvPr/>
          </p:nvSpPr>
          <p:spPr>
            <a:xfrm>
              <a:off x="459916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37" name="pl837"/>
            <p:cNvSpPr/>
            <p:nvPr/>
          </p:nvSpPr>
          <p:spPr>
            <a:xfrm>
              <a:off x="483952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38" name="pl838"/>
            <p:cNvSpPr/>
            <p:nvPr/>
          </p:nvSpPr>
          <p:spPr>
            <a:xfrm>
              <a:off x="3637702" y="3162639"/>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839" name="pl839"/>
            <p:cNvSpPr/>
            <p:nvPr/>
          </p:nvSpPr>
          <p:spPr>
            <a:xfrm>
              <a:off x="3637702" y="3166037"/>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40651" cap="flat">
              <a:solidFill>
                <a:srgbClr val="BEBEBE">
                  <a:alpha val="69803"/>
                </a:srgbClr>
              </a:solidFill>
              <a:prstDash val="solid"/>
              <a:round/>
            </a:ln>
          </p:spPr>
          <p:txBody>
            <a:bodyPr/>
            <a:lstStyle/>
            <a:p/>
          </p:txBody>
        </p:sp>
        <p:sp>
          <p:nvSpPr>
            <p:cNvPr id="840" name="pl840"/>
            <p:cNvSpPr/>
            <p:nvPr/>
          </p:nvSpPr>
          <p:spPr>
            <a:xfrm>
              <a:off x="3637702" y="3155843"/>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841" name="pl841"/>
            <p:cNvSpPr/>
            <p:nvPr/>
          </p:nvSpPr>
          <p:spPr>
            <a:xfrm>
              <a:off x="3637702" y="3200020"/>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842" name="pl842"/>
            <p:cNvSpPr/>
            <p:nvPr/>
          </p:nvSpPr>
          <p:spPr>
            <a:xfrm>
              <a:off x="3637702" y="3196621"/>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843" name="pl843"/>
            <p:cNvSpPr/>
            <p:nvPr/>
          </p:nvSpPr>
          <p:spPr>
            <a:xfrm>
              <a:off x="3637702" y="3142250"/>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844" name="pl844"/>
            <p:cNvSpPr/>
            <p:nvPr/>
          </p:nvSpPr>
          <p:spPr>
            <a:xfrm>
              <a:off x="3637702" y="3081082"/>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845" name="pl845"/>
            <p:cNvSpPr/>
            <p:nvPr/>
          </p:nvSpPr>
          <p:spPr>
            <a:xfrm>
              <a:off x="3637702" y="3115064"/>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846" name="pl846"/>
            <p:cNvSpPr/>
            <p:nvPr/>
          </p:nvSpPr>
          <p:spPr>
            <a:xfrm>
              <a:off x="3637702" y="3104869"/>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847" name="pl847"/>
            <p:cNvSpPr/>
            <p:nvPr/>
          </p:nvSpPr>
          <p:spPr>
            <a:xfrm>
              <a:off x="3637702" y="3210214"/>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848" name="pl848"/>
            <p:cNvSpPr/>
            <p:nvPr/>
          </p:nvSpPr>
          <p:spPr>
            <a:xfrm>
              <a:off x="3637702" y="3121860"/>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849" name="pl849"/>
            <p:cNvSpPr/>
            <p:nvPr/>
          </p:nvSpPr>
          <p:spPr>
            <a:xfrm>
              <a:off x="3637702" y="3179630"/>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850" name="pl850"/>
            <p:cNvSpPr/>
            <p:nvPr/>
          </p:nvSpPr>
          <p:spPr>
            <a:xfrm>
              <a:off x="3637702" y="3149046"/>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851" name="pl851"/>
            <p:cNvSpPr/>
            <p:nvPr/>
          </p:nvSpPr>
          <p:spPr>
            <a:xfrm>
              <a:off x="3637702" y="3128657"/>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852" name="pl852"/>
            <p:cNvSpPr/>
            <p:nvPr/>
          </p:nvSpPr>
          <p:spPr>
            <a:xfrm>
              <a:off x="3637702" y="3111666"/>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853" name="pl853"/>
            <p:cNvSpPr/>
            <p:nvPr/>
          </p:nvSpPr>
          <p:spPr>
            <a:xfrm>
              <a:off x="3637702" y="3193223"/>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854" name="pl854"/>
            <p:cNvSpPr/>
            <p:nvPr/>
          </p:nvSpPr>
          <p:spPr>
            <a:xfrm>
              <a:off x="3637702" y="3166037"/>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855" name="pl855"/>
            <p:cNvSpPr/>
            <p:nvPr/>
          </p:nvSpPr>
          <p:spPr>
            <a:xfrm>
              <a:off x="3637702" y="3128657"/>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856" name="pl856"/>
            <p:cNvSpPr/>
            <p:nvPr/>
          </p:nvSpPr>
          <p:spPr>
            <a:xfrm>
              <a:off x="3637702" y="3115064"/>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857" name="pl857"/>
            <p:cNvSpPr/>
            <p:nvPr/>
          </p:nvSpPr>
          <p:spPr>
            <a:xfrm>
              <a:off x="3637702" y="3193223"/>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858" name="pl858"/>
            <p:cNvSpPr/>
            <p:nvPr/>
          </p:nvSpPr>
          <p:spPr>
            <a:xfrm>
              <a:off x="3637702" y="3189825"/>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859" name="pl859"/>
            <p:cNvSpPr/>
            <p:nvPr/>
          </p:nvSpPr>
          <p:spPr>
            <a:xfrm>
              <a:off x="3637702" y="318302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860" name="pl860"/>
            <p:cNvSpPr/>
            <p:nvPr/>
          </p:nvSpPr>
          <p:spPr>
            <a:xfrm>
              <a:off x="3637702" y="3193223"/>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861" name="pl861"/>
            <p:cNvSpPr/>
            <p:nvPr/>
          </p:nvSpPr>
          <p:spPr>
            <a:xfrm>
              <a:off x="3637702" y="3179630"/>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862" name="pl862"/>
            <p:cNvSpPr/>
            <p:nvPr/>
          </p:nvSpPr>
          <p:spPr>
            <a:xfrm>
              <a:off x="3637702" y="3138852"/>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863" name="pl863"/>
            <p:cNvSpPr/>
            <p:nvPr/>
          </p:nvSpPr>
          <p:spPr>
            <a:xfrm>
              <a:off x="3637702" y="3149046"/>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864" name="pl864"/>
            <p:cNvSpPr/>
            <p:nvPr/>
          </p:nvSpPr>
          <p:spPr>
            <a:xfrm>
              <a:off x="3637702" y="3186427"/>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865" name="pl865"/>
            <p:cNvSpPr/>
            <p:nvPr/>
          </p:nvSpPr>
          <p:spPr>
            <a:xfrm>
              <a:off x="3637702" y="3142250"/>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866" name="pl866"/>
            <p:cNvSpPr/>
            <p:nvPr/>
          </p:nvSpPr>
          <p:spPr>
            <a:xfrm>
              <a:off x="3637702" y="3162639"/>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867" name="pl867"/>
            <p:cNvSpPr/>
            <p:nvPr/>
          </p:nvSpPr>
          <p:spPr>
            <a:xfrm>
              <a:off x="3637702" y="3166037"/>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40651" cap="flat">
              <a:solidFill>
                <a:srgbClr val="000000">
                  <a:alpha val="100000"/>
                </a:srgbClr>
              </a:solidFill>
              <a:prstDash val="solid"/>
              <a:round/>
            </a:ln>
          </p:spPr>
          <p:txBody>
            <a:bodyPr/>
            <a:lstStyle/>
            <a:p/>
          </p:txBody>
        </p:sp>
        <p:sp>
          <p:nvSpPr>
            <p:cNvPr id="868" name="pl868"/>
            <p:cNvSpPr/>
            <p:nvPr/>
          </p:nvSpPr>
          <p:spPr>
            <a:xfrm>
              <a:off x="3637702" y="3166037"/>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00BBDA">
                  <a:alpha val="100000"/>
                </a:srgbClr>
              </a:solidFill>
              <a:prstDash val="solid"/>
              <a:round/>
            </a:ln>
          </p:spPr>
          <p:txBody>
            <a:bodyPr/>
            <a:lstStyle/>
            <a:p/>
          </p:txBody>
        </p:sp>
        <p:sp>
          <p:nvSpPr>
            <p:cNvPr id="869" name="pl869"/>
            <p:cNvSpPr/>
            <p:nvPr/>
          </p:nvSpPr>
          <p:spPr>
            <a:xfrm>
              <a:off x="3577611" y="3223807"/>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870" name="tx870"/>
            <p:cNvSpPr/>
            <p:nvPr/>
          </p:nvSpPr>
          <p:spPr>
            <a:xfrm>
              <a:off x="3577413" y="30149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871" name="tx871"/>
            <p:cNvSpPr/>
            <p:nvPr/>
          </p:nvSpPr>
          <p:spPr>
            <a:xfrm>
              <a:off x="3817778" y="30197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872" name="tx872"/>
            <p:cNvSpPr/>
            <p:nvPr/>
          </p:nvSpPr>
          <p:spPr>
            <a:xfrm>
              <a:off x="4058143" y="30027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873" name="tx873"/>
            <p:cNvSpPr/>
            <p:nvPr/>
          </p:nvSpPr>
          <p:spPr>
            <a:xfrm>
              <a:off x="4328653" y="30286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4" name="tx874"/>
            <p:cNvSpPr/>
            <p:nvPr/>
          </p:nvSpPr>
          <p:spPr>
            <a:xfrm>
              <a:off x="4569018" y="30388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75" name="tx875"/>
            <p:cNvSpPr/>
            <p:nvPr/>
          </p:nvSpPr>
          <p:spPr>
            <a:xfrm>
              <a:off x="4809383" y="30388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76" name="rc876"/>
            <p:cNvSpPr/>
            <p:nvPr/>
          </p:nvSpPr>
          <p:spPr>
            <a:xfrm>
              <a:off x="3577611" y="4004911"/>
              <a:ext cx="1322008" cy="758825"/>
            </a:xfrm>
            <a:prstGeom prst="rect">
              <a:avLst/>
            </a:prstGeom>
            <a:solidFill>
              <a:srgbClr val="EBEBEB">
                <a:alpha val="100000"/>
              </a:srgbClr>
            </a:solidFill>
          </p:spPr>
          <p:txBody>
            <a:bodyPr/>
            <a:lstStyle/>
            <a:p/>
          </p:txBody>
        </p:sp>
        <p:sp>
          <p:nvSpPr>
            <p:cNvPr id="877" name="pl877"/>
            <p:cNvSpPr/>
            <p:nvPr/>
          </p:nvSpPr>
          <p:spPr>
            <a:xfrm>
              <a:off x="3577611" y="469186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78" name="pl878"/>
            <p:cNvSpPr/>
            <p:nvPr/>
          </p:nvSpPr>
          <p:spPr>
            <a:xfrm>
              <a:off x="3577611" y="464938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79" name="pl879"/>
            <p:cNvSpPr/>
            <p:nvPr/>
          </p:nvSpPr>
          <p:spPr>
            <a:xfrm>
              <a:off x="3577611" y="456443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80" name="pl880"/>
            <p:cNvSpPr/>
            <p:nvPr/>
          </p:nvSpPr>
          <p:spPr>
            <a:xfrm>
              <a:off x="3577611" y="447947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81" name="pl881"/>
            <p:cNvSpPr/>
            <p:nvPr/>
          </p:nvSpPr>
          <p:spPr>
            <a:xfrm>
              <a:off x="3577611" y="439451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82" name="pl882"/>
            <p:cNvSpPr/>
            <p:nvPr/>
          </p:nvSpPr>
          <p:spPr>
            <a:xfrm>
              <a:off x="3577611" y="430956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83" name="pl883"/>
            <p:cNvSpPr/>
            <p:nvPr/>
          </p:nvSpPr>
          <p:spPr>
            <a:xfrm>
              <a:off x="3577611" y="422460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84" name="pl884"/>
            <p:cNvSpPr/>
            <p:nvPr/>
          </p:nvSpPr>
          <p:spPr>
            <a:xfrm>
              <a:off x="3577611" y="413965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85" name="pl885"/>
            <p:cNvSpPr/>
            <p:nvPr/>
          </p:nvSpPr>
          <p:spPr>
            <a:xfrm>
              <a:off x="3577611" y="405469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886" name="pl886"/>
            <p:cNvSpPr/>
            <p:nvPr/>
          </p:nvSpPr>
          <p:spPr>
            <a:xfrm>
              <a:off x="375788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87" name="pl887"/>
            <p:cNvSpPr/>
            <p:nvPr/>
          </p:nvSpPr>
          <p:spPr>
            <a:xfrm>
              <a:off x="399825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88" name="pl888"/>
            <p:cNvSpPr/>
            <p:nvPr/>
          </p:nvSpPr>
          <p:spPr>
            <a:xfrm>
              <a:off x="423861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89" name="pl889"/>
            <p:cNvSpPr/>
            <p:nvPr/>
          </p:nvSpPr>
          <p:spPr>
            <a:xfrm>
              <a:off x="447898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90" name="pl890"/>
            <p:cNvSpPr/>
            <p:nvPr/>
          </p:nvSpPr>
          <p:spPr>
            <a:xfrm>
              <a:off x="47193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91" name="pl891"/>
            <p:cNvSpPr/>
            <p:nvPr/>
          </p:nvSpPr>
          <p:spPr>
            <a:xfrm>
              <a:off x="3577611" y="460690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92" name="pl892"/>
            <p:cNvSpPr/>
            <p:nvPr/>
          </p:nvSpPr>
          <p:spPr>
            <a:xfrm>
              <a:off x="3577611" y="452195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93" name="pl893"/>
            <p:cNvSpPr/>
            <p:nvPr/>
          </p:nvSpPr>
          <p:spPr>
            <a:xfrm>
              <a:off x="3577611" y="443699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94" name="pl894"/>
            <p:cNvSpPr/>
            <p:nvPr/>
          </p:nvSpPr>
          <p:spPr>
            <a:xfrm>
              <a:off x="3577611" y="435204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95" name="pl895"/>
            <p:cNvSpPr/>
            <p:nvPr/>
          </p:nvSpPr>
          <p:spPr>
            <a:xfrm>
              <a:off x="3577611" y="426708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96" name="pl896"/>
            <p:cNvSpPr/>
            <p:nvPr/>
          </p:nvSpPr>
          <p:spPr>
            <a:xfrm>
              <a:off x="3577611" y="418212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97" name="pl897"/>
            <p:cNvSpPr/>
            <p:nvPr/>
          </p:nvSpPr>
          <p:spPr>
            <a:xfrm>
              <a:off x="3577611" y="409717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98" name="pl898"/>
            <p:cNvSpPr/>
            <p:nvPr/>
          </p:nvSpPr>
          <p:spPr>
            <a:xfrm>
              <a:off x="3577611" y="401221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899" name="pl899"/>
            <p:cNvSpPr/>
            <p:nvPr/>
          </p:nvSpPr>
          <p:spPr>
            <a:xfrm>
              <a:off x="363770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0" name="pl900"/>
            <p:cNvSpPr/>
            <p:nvPr/>
          </p:nvSpPr>
          <p:spPr>
            <a:xfrm>
              <a:off x="387806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1" name="pl901"/>
            <p:cNvSpPr/>
            <p:nvPr/>
          </p:nvSpPr>
          <p:spPr>
            <a:xfrm>
              <a:off x="411843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2" name="pl902"/>
            <p:cNvSpPr/>
            <p:nvPr/>
          </p:nvSpPr>
          <p:spPr>
            <a:xfrm>
              <a:off x="435879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3" name="pl903"/>
            <p:cNvSpPr/>
            <p:nvPr/>
          </p:nvSpPr>
          <p:spPr>
            <a:xfrm>
              <a:off x="459916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4" name="pl904"/>
            <p:cNvSpPr/>
            <p:nvPr/>
          </p:nvSpPr>
          <p:spPr>
            <a:xfrm>
              <a:off x="483952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5" name="pl905"/>
            <p:cNvSpPr/>
            <p:nvPr/>
          </p:nvSpPr>
          <p:spPr>
            <a:xfrm>
              <a:off x="3637702" y="4205916"/>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906" name="pl906"/>
            <p:cNvSpPr/>
            <p:nvPr/>
          </p:nvSpPr>
          <p:spPr>
            <a:xfrm>
              <a:off x="3637702" y="4236500"/>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40651" cap="flat">
              <a:solidFill>
                <a:srgbClr val="BEBEBE">
                  <a:alpha val="69803"/>
                </a:srgbClr>
              </a:solidFill>
              <a:prstDash val="solid"/>
              <a:round/>
            </a:ln>
          </p:spPr>
          <p:txBody>
            <a:bodyPr/>
            <a:lstStyle/>
            <a:p/>
          </p:txBody>
        </p:sp>
        <p:sp>
          <p:nvSpPr>
            <p:cNvPr id="907" name="pl907"/>
            <p:cNvSpPr/>
            <p:nvPr/>
          </p:nvSpPr>
          <p:spPr>
            <a:xfrm>
              <a:off x="3637702" y="4199120"/>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908" name="pl908"/>
            <p:cNvSpPr/>
            <p:nvPr/>
          </p:nvSpPr>
          <p:spPr>
            <a:xfrm>
              <a:off x="3637702" y="4243297"/>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909" name="pl909"/>
            <p:cNvSpPr/>
            <p:nvPr/>
          </p:nvSpPr>
          <p:spPr>
            <a:xfrm>
              <a:off x="3637702" y="4239898"/>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910" name="pl910"/>
            <p:cNvSpPr/>
            <p:nvPr/>
          </p:nvSpPr>
          <p:spPr>
            <a:xfrm>
              <a:off x="3637702" y="4185527"/>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911" name="pl911"/>
            <p:cNvSpPr/>
            <p:nvPr/>
          </p:nvSpPr>
          <p:spPr>
            <a:xfrm>
              <a:off x="3637702" y="4124358"/>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912" name="pl912"/>
            <p:cNvSpPr/>
            <p:nvPr/>
          </p:nvSpPr>
          <p:spPr>
            <a:xfrm>
              <a:off x="3637702" y="4158341"/>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913" name="pl913"/>
            <p:cNvSpPr/>
            <p:nvPr/>
          </p:nvSpPr>
          <p:spPr>
            <a:xfrm>
              <a:off x="3637702" y="4148146"/>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914" name="pl914"/>
            <p:cNvSpPr/>
            <p:nvPr/>
          </p:nvSpPr>
          <p:spPr>
            <a:xfrm>
              <a:off x="3637702" y="4253491"/>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915" name="pl915"/>
            <p:cNvSpPr/>
            <p:nvPr/>
          </p:nvSpPr>
          <p:spPr>
            <a:xfrm>
              <a:off x="3637702" y="4165137"/>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916" name="pl916"/>
            <p:cNvSpPr/>
            <p:nvPr/>
          </p:nvSpPr>
          <p:spPr>
            <a:xfrm>
              <a:off x="3637702" y="4222907"/>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917" name="pl917"/>
            <p:cNvSpPr/>
            <p:nvPr/>
          </p:nvSpPr>
          <p:spPr>
            <a:xfrm>
              <a:off x="3637702" y="4192323"/>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918" name="pl918"/>
            <p:cNvSpPr/>
            <p:nvPr/>
          </p:nvSpPr>
          <p:spPr>
            <a:xfrm>
              <a:off x="3637702" y="4171934"/>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919" name="pl919"/>
            <p:cNvSpPr/>
            <p:nvPr/>
          </p:nvSpPr>
          <p:spPr>
            <a:xfrm>
              <a:off x="3637702" y="4154943"/>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920" name="pl920"/>
            <p:cNvSpPr/>
            <p:nvPr/>
          </p:nvSpPr>
          <p:spPr>
            <a:xfrm>
              <a:off x="3637702" y="4236500"/>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921" name="pl921"/>
            <p:cNvSpPr/>
            <p:nvPr/>
          </p:nvSpPr>
          <p:spPr>
            <a:xfrm>
              <a:off x="3637702" y="4209314"/>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922" name="pl922"/>
            <p:cNvSpPr/>
            <p:nvPr/>
          </p:nvSpPr>
          <p:spPr>
            <a:xfrm>
              <a:off x="3637702" y="4171934"/>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923" name="pl923"/>
            <p:cNvSpPr/>
            <p:nvPr/>
          </p:nvSpPr>
          <p:spPr>
            <a:xfrm>
              <a:off x="3637702" y="4158341"/>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924" name="pl924"/>
            <p:cNvSpPr/>
            <p:nvPr/>
          </p:nvSpPr>
          <p:spPr>
            <a:xfrm>
              <a:off x="3637702" y="4236500"/>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925" name="pl925"/>
            <p:cNvSpPr/>
            <p:nvPr/>
          </p:nvSpPr>
          <p:spPr>
            <a:xfrm>
              <a:off x="3637702" y="4233102"/>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926" name="pl926"/>
            <p:cNvSpPr/>
            <p:nvPr/>
          </p:nvSpPr>
          <p:spPr>
            <a:xfrm>
              <a:off x="3637702" y="422630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927" name="pl927"/>
            <p:cNvSpPr/>
            <p:nvPr/>
          </p:nvSpPr>
          <p:spPr>
            <a:xfrm>
              <a:off x="3637702" y="4236500"/>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928" name="pl928"/>
            <p:cNvSpPr/>
            <p:nvPr/>
          </p:nvSpPr>
          <p:spPr>
            <a:xfrm>
              <a:off x="3637702" y="4222907"/>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929" name="pl929"/>
            <p:cNvSpPr/>
            <p:nvPr/>
          </p:nvSpPr>
          <p:spPr>
            <a:xfrm>
              <a:off x="3637702" y="4182128"/>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930" name="pl930"/>
            <p:cNvSpPr/>
            <p:nvPr/>
          </p:nvSpPr>
          <p:spPr>
            <a:xfrm>
              <a:off x="3637702" y="4192323"/>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931" name="pl931"/>
            <p:cNvSpPr/>
            <p:nvPr/>
          </p:nvSpPr>
          <p:spPr>
            <a:xfrm>
              <a:off x="3637702" y="4229704"/>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932" name="pl932"/>
            <p:cNvSpPr/>
            <p:nvPr/>
          </p:nvSpPr>
          <p:spPr>
            <a:xfrm>
              <a:off x="3637702" y="4185527"/>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933" name="pl933"/>
            <p:cNvSpPr/>
            <p:nvPr/>
          </p:nvSpPr>
          <p:spPr>
            <a:xfrm>
              <a:off x="3637702" y="4205916"/>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934" name="pl934"/>
            <p:cNvSpPr/>
            <p:nvPr/>
          </p:nvSpPr>
          <p:spPr>
            <a:xfrm>
              <a:off x="3637702" y="4236500"/>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40651" cap="flat">
              <a:solidFill>
                <a:srgbClr val="000000">
                  <a:alpha val="100000"/>
                </a:srgbClr>
              </a:solidFill>
              <a:prstDash val="solid"/>
              <a:round/>
            </a:ln>
          </p:spPr>
          <p:txBody>
            <a:bodyPr/>
            <a:lstStyle/>
            <a:p/>
          </p:txBody>
        </p:sp>
        <p:sp>
          <p:nvSpPr>
            <p:cNvPr id="935" name="pl935"/>
            <p:cNvSpPr/>
            <p:nvPr/>
          </p:nvSpPr>
          <p:spPr>
            <a:xfrm>
              <a:off x="3637702" y="4236500"/>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D575FE">
                  <a:alpha val="100000"/>
                </a:srgbClr>
              </a:solidFill>
              <a:prstDash val="solid"/>
              <a:round/>
            </a:ln>
          </p:spPr>
          <p:txBody>
            <a:bodyPr/>
            <a:lstStyle/>
            <a:p/>
          </p:txBody>
        </p:sp>
        <p:sp>
          <p:nvSpPr>
            <p:cNvPr id="936" name="pl936"/>
            <p:cNvSpPr/>
            <p:nvPr/>
          </p:nvSpPr>
          <p:spPr>
            <a:xfrm>
              <a:off x="3577611" y="4267084"/>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937" name="tx937"/>
            <p:cNvSpPr/>
            <p:nvPr/>
          </p:nvSpPr>
          <p:spPr>
            <a:xfrm>
              <a:off x="3607557" y="40719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38" name="tx938"/>
            <p:cNvSpPr/>
            <p:nvPr/>
          </p:nvSpPr>
          <p:spPr>
            <a:xfrm>
              <a:off x="3847923" y="409053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39" name="tx939"/>
            <p:cNvSpPr/>
            <p:nvPr/>
          </p:nvSpPr>
          <p:spPr>
            <a:xfrm>
              <a:off x="4088288" y="409223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40" name="tx940"/>
            <p:cNvSpPr/>
            <p:nvPr/>
          </p:nvSpPr>
          <p:spPr>
            <a:xfrm>
              <a:off x="4310603" y="41072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41" name="tx941"/>
            <p:cNvSpPr/>
            <p:nvPr/>
          </p:nvSpPr>
          <p:spPr>
            <a:xfrm>
              <a:off x="4569018" y="408687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42" name="tx942"/>
            <p:cNvSpPr/>
            <p:nvPr/>
          </p:nvSpPr>
          <p:spPr>
            <a:xfrm>
              <a:off x="4809383" y="408687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43" name="rc943"/>
            <p:cNvSpPr/>
            <p:nvPr/>
          </p:nvSpPr>
          <p:spPr>
            <a:xfrm>
              <a:off x="4969208" y="875080"/>
              <a:ext cx="1322008" cy="758825"/>
            </a:xfrm>
            <a:prstGeom prst="rect">
              <a:avLst/>
            </a:prstGeom>
            <a:solidFill>
              <a:srgbClr val="EBEBEB">
                <a:alpha val="100000"/>
              </a:srgbClr>
            </a:solidFill>
          </p:spPr>
          <p:txBody>
            <a:bodyPr/>
            <a:lstStyle/>
            <a:p/>
          </p:txBody>
        </p:sp>
        <p:sp>
          <p:nvSpPr>
            <p:cNvPr id="944" name="pl944"/>
            <p:cNvSpPr/>
            <p:nvPr/>
          </p:nvSpPr>
          <p:spPr>
            <a:xfrm>
              <a:off x="4969208" y="156203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945" name="pl945"/>
            <p:cNvSpPr/>
            <p:nvPr/>
          </p:nvSpPr>
          <p:spPr>
            <a:xfrm>
              <a:off x="4969208" y="151955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946" name="pl946"/>
            <p:cNvSpPr/>
            <p:nvPr/>
          </p:nvSpPr>
          <p:spPr>
            <a:xfrm>
              <a:off x="4969208" y="143459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947" name="pl947"/>
            <p:cNvSpPr/>
            <p:nvPr/>
          </p:nvSpPr>
          <p:spPr>
            <a:xfrm>
              <a:off x="4969208" y="134964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948" name="pl948"/>
            <p:cNvSpPr/>
            <p:nvPr/>
          </p:nvSpPr>
          <p:spPr>
            <a:xfrm>
              <a:off x="4969208" y="126468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949" name="pl949"/>
            <p:cNvSpPr/>
            <p:nvPr/>
          </p:nvSpPr>
          <p:spPr>
            <a:xfrm>
              <a:off x="4969208" y="117973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950" name="pl950"/>
            <p:cNvSpPr/>
            <p:nvPr/>
          </p:nvSpPr>
          <p:spPr>
            <a:xfrm>
              <a:off x="4969208" y="109477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951" name="pl951"/>
            <p:cNvSpPr/>
            <p:nvPr/>
          </p:nvSpPr>
          <p:spPr>
            <a:xfrm>
              <a:off x="4969208" y="100982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952" name="pl952"/>
            <p:cNvSpPr/>
            <p:nvPr/>
          </p:nvSpPr>
          <p:spPr>
            <a:xfrm>
              <a:off x="4969208" y="92486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953" name="pl953"/>
            <p:cNvSpPr/>
            <p:nvPr/>
          </p:nvSpPr>
          <p:spPr>
            <a:xfrm>
              <a:off x="514948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54" name="pl954"/>
            <p:cNvSpPr/>
            <p:nvPr/>
          </p:nvSpPr>
          <p:spPr>
            <a:xfrm>
              <a:off x="538984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55" name="pl955"/>
            <p:cNvSpPr/>
            <p:nvPr/>
          </p:nvSpPr>
          <p:spPr>
            <a:xfrm>
              <a:off x="563021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56" name="pl956"/>
            <p:cNvSpPr/>
            <p:nvPr/>
          </p:nvSpPr>
          <p:spPr>
            <a:xfrm>
              <a:off x="587057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57" name="pl957"/>
            <p:cNvSpPr/>
            <p:nvPr/>
          </p:nvSpPr>
          <p:spPr>
            <a:xfrm>
              <a:off x="611094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58" name="pl958"/>
            <p:cNvSpPr/>
            <p:nvPr/>
          </p:nvSpPr>
          <p:spPr>
            <a:xfrm>
              <a:off x="4969208" y="147707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59" name="pl959"/>
            <p:cNvSpPr/>
            <p:nvPr/>
          </p:nvSpPr>
          <p:spPr>
            <a:xfrm>
              <a:off x="4969208" y="139212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60" name="pl960"/>
            <p:cNvSpPr/>
            <p:nvPr/>
          </p:nvSpPr>
          <p:spPr>
            <a:xfrm>
              <a:off x="4969208" y="130716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61" name="pl961"/>
            <p:cNvSpPr/>
            <p:nvPr/>
          </p:nvSpPr>
          <p:spPr>
            <a:xfrm>
              <a:off x="4969208" y="122220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62" name="pl962"/>
            <p:cNvSpPr/>
            <p:nvPr/>
          </p:nvSpPr>
          <p:spPr>
            <a:xfrm>
              <a:off x="4969208" y="113725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63" name="pl963"/>
            <p:cNvSpPr/>
            <p:nvPr/>
          </p:nvSpPr>
          <p:spPr>
            <a:xfrm>
              <a:off x="4969208" y="105229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64" name="pl964"/>
            <p:cNvSpPr/>
            <p:nvPr/>
          </p:nvSpPr>
          <p:spPr>
            <a:xfrm>
              <a:off x="4969208" y="96734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65" name="pl965"/>
            <p:cNvSpPr/>
            <p:nvPr/>
          </p:nvSpPr>
          <p:spPr>
            <a:xfrm>
              <a:off x="4969208" y="88238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966" name="pl966"/>
            <p:cNvSpPr/>
            <p:nvPr/>
          </p:nvSpPr>
          <p:spPr>
            <a:xfrm>
              <a:off x="502929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67" name="pl967"/>
            <p:cNvSpPr/>
            <p:nvPr/>
          </p:nvSpPr>
          <p:spPr>
            <a:xfrm>
              <a:off x="526966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68" name="pl968"/>
            <p:cNvSpPr/>
            <p:nvPr/>
          </p:nvSpPr>
          <p:spPr>
            <a:xfrm>
              <a:off x="551003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69" name="pl969"/>
            <p:cNvSpPr/>
            <p:nvPr/>
          </p:nvSpPr>
          <p:spPr>
            <a:xfrm>
              <a:off x="575039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70" name="pl970"/>
            <p:cNvSpPr/>
            <p:nvPr/>
          </p:nvSpPr>
          <p:spPr>
            <a:xfrm>
              <a:off x="599076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71" name="pl971"/>
            <p:cNvSpPr/>
            <p:nvPr/>
          </p:nvSpPr>
          <p:spPr>
            <a:xfrm>
              <a:off x="623112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72" name="pl972"/>
            <p:cNvSpPr/>
            <p:nvPr/>
          </p:nvSpPr>
          <p:spPr>
            <a:xfrm>
              <a:off x="5029299" y="1076085"/>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973" name="pl973"/>
            <p:cNvSpPr/>
            <p:nvPr/>
          </p:nvSpPr>
          <p:spPr>
            <a:xfrm>
              <a:off x="5029299" y="1055696"/>
              <a:ext cx="1201825" cy="0"/>
            </a:xfrm>
            <a:custGeom>
              <a:avLst/>
              <a:pathLst>
                <a:path w="1201825" h="0">
                  <a:moveTo>
                    <a:pt x="0" y="0"/>
                  </a:moveTo>
                  <a:lnTo>
                    <a:pt x="240365" y="0"/>
                  </a:lnTo>
                  <a:lnTo>
                    <a:pt x="480730" y="0"/>
                  </a:lnTo>
                  <a:lnTo>
                    <a:pt x="721095" y="0"/>
                  </a:lnTo>
                  <a:lnTo>
                    <a:pt x="961460" y="0"/>
                  </a:lnTo>
                  <a:lnTo>
                    <a:pt x="1201825" y="0"/>
                  </a:lnTo>
                </a:path>
              </a:pathLst>
            </a:custGeom>
            <a:ln w="40651" cap="flat">
              <a:solidFill>
                <a:srgbClr val="BEBEBE">
                  <a:alpha val="69803"/>
                </a:srgbClr>
              </a:solidFill>
              <a:prstDash val="solid"/>
              <a:round/>
            </a:ln>
          </p:spPr>
          <p:txBody>
            <a:bodyPr/>
            <a:lstStyle/>
            <a:p/>
          </p:txBody>
        </p:sp>
        <p:sp>
          <p:nvSpPr>
            <p:cNvPr id="974" name="pl974"/>
            <p:cNvSpPr/>
            <p:nvPr/>
          </p:nvSpPr>
          <p:spPr>
            <a:xfrm>
              <a:off x="5029299" y="1069289"/>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975" name="pl975"/>
            <p:cNvSpPr/>
            <p:nvPr/>
          </p:nvSpPr>
          <p:spPr>
            <a:xfrm>
              <a:off x="5029299" y="1113466"/>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976" name="pl976"/>
            <p:cNvSpPr/>
            <p:nvPr/>
          </p:nvSpPr>
          <p:spPr>
            <a:xfrm>
              <a:off x="5029299" y="1110068"/>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977" name="pl977"/>
            <p:cNvSpPr/>
            <p:nvPr/>
          </p:nvSpPr>
          <p:spPr>
            <a:xfrm>
              <a:off x="5029299" y="105569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978" name="pl978"/>
            <p:cNvSpPr/>
            <p:nvPr/>
          </p:nvSpPr>
          <p:spPr>
            <a:xfrm>
              <a:off x="5029299" y="994528"/>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979" name="pl979"/>
            <p:cNvSpPr/>
            <p:nvPr/>
          </p:nvSpPr>
          <p:spPr>
            <a:xfrm>
              <a:off x="5029299" y="1028510"/>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980" name="pl980"/>
            <p:cNvSpPr/>
            <p:nvPr/>
          </p:nvSpPr>
          <p:spPr>
            <a:xfrm>
              <a:off x="5029299" y="1018315"/>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981" name="pl981"/>
            <p:cNvSpPr/>
            <p:nvPr/>
          </p:nvSpPr>
          <p:spPr>
            <a:xfrm>
              <a:off x="5029299" y="1123661"/>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982" name="pl982"/>
            <p:cNvSpPr/>
            <p:nvPr/>
          </p:nvSpPr>
          <p:spPr>
            <a:xfrm>
              <a:off x="5029299" y="1035306"/>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983" name="pl983"/>
            <p:cNvSpPr/>
            <p:nvPr/>
          </p:nvSpPr>
          <p:spPr>
            <a:xfrm>
              <a:off x="5029299" y="1093076"/>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984" name="pl984"/>
            <p:cNvSpPr/>
            <p:nvPr/>
          </p:nvSpPr>
          <p:spPr>
            <a:xfrm>
              <a:off x="5029299" y="1062492"/>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985" name="pl985"/>
            <p:cNvSpPr/>
            <p:nvPr/>
          </p:nvSpPr>
          <p:spPr>
            <a:xfrm>
              <a:off x="5029299" y="1042103"/>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986" name="pl986"/>
            <p:cNvSpPr/>
            <p:nvPr/>
          </p:nvSpPr>
          <p:spPr>
            <a:xfrm>
              <a:off x="5029299" y="1025112"/>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987" name="pl987"/>
            <p:cNvSpPr/>
            <p:nvPr/>
          </p:nvSpPr>
          <p:spPr>
            <a:xfrm>
              <a:off x="5029299" y="1106669"/>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988" name="pl988"/>
            <p:cNvSpPr/>
            <p:nvPr/>
          </p:nvSpPr>
          <p:spPr>
            <a:xfrm>
              <a:off x="5029299" y="1079484"/>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989" name="pl989"/>
            <p:cNvSpPr/>
            <p:nvPr/>
          </p:nvSpPr>
          <p:spPr>
            <a:xfrm>
              <a:off x="5029299" y="1042103"/>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990" name="pl990"/>
            <p:cNvSpPr/>
            <p:nvPr/>
          </p:nvSpPr>
          <p:spPr>
            <a:xfrm>
              <a:off x="5029299" y="1028510"/>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991" name="pl991"/>
            <p:cNvSpPr/>
            <p:nvPr/>
          </p:nvSpPr>
          <p:spPr>
            <a:xfrm>
              <a:off x="5029299" y="1106669"/>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992" name="pl992"/>
            <p:cNvSpPr/>
            <p:nvPr/>
          </p:nvSpPr>
          <p:spPr>
            <a:xfrm>
              <a:off x="5029299" y="1103271"/>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993" name="pl993"/>
            <p:cNvSpPr/>
            <p:nvPr/>
          </p:nvSpPr>
          <p:spPr>
            <a:xfrm>
              <a:off x="5029299" y="1096475"/>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994" name="pl994"/>
            <p:cNvSpPr/>
            <p:nvPr/>
          </p:nvSpPr>
          <p:spPr>
            <a:xfrm>
              <a:off x="5029299" y="1106669"/>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995" name="pl995"/>
            <p:cNvSpPr/>
            <p:nvPr/>
          </p:nvSpPr>
          <p:spPr>
            <a:xfrm>
              <a:off x="5029299" y="1093076"/>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996" name="pl996"/>
            <p:cNvSpPr/>
            <p:nvPr/>
          </p:nvSpPr>
          <p:spPr>
            <a:xfrm>
              <a:off x="5029299" y="1052298"/>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997" name="pl997"/>
            <p:cNvSpPr/>
            <p:nvPr/>
          </p:nvSpPr>
          <p:spPr>
            <a:xfrm>
              <a:off x="5029299" y="1062492"/>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998" name="pl998"/>
            <p:cNvSpPr/>
            <p:nvPr/>
          </p:nvSpPr>
          <p:spPr>
            <a:xfrm>
              <a:off x="5029299" y="1099873"/>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999" name="pl999"/>
            <p:cNvSpPr/>
            <p:nvPr/>
          </p:nvSpPr>
          <p:spPr>
            <a:xfrm>
              <a:off x="5029299" y="1055696"/>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1000" name="pl1000"/>
            <p:cNvSpPr/>
            <p:nvPr/>
          </p:nvSpPr>
          <p:spPr>
            <a:xfrm>
              <a:off x="5029299" y="1076085"/>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1001" name="pl1001"/>
            <p:cNvSpPr/>
            <p:nvPr/>
          </p:nvSpPr>
          <p:spPr>
            <a:xfrm>
              <a:off x="5029299" y="1055696"/>
              <a:ext cx="1201825" cy="0"/>
            </a:xfrm>
            <a:custGeom>
              <a:avLst/>
              <a:pathLst>
                <a:path w="1201825" h="0">
                  <a:moveTo>
                    <a:pt x="0" y="0"/>
                  </a:moveTo>
                  <a:lnTo>
                    <a:pt x="240365" y="0"/>
                  </a:lnTo>
                  <a:lnTo>
                    <a:pt x="480730" y="0"/>
                  </a:lnTo>
                  <a:lnTo>
                    <a:pt x="721095" y="0"/>
                  </a:lnTo>
                  <a:lnTo>
                    <a:pt x="961460" y="0"/>
                  </a:lnTo>
                  <a:lnTo>
                    <a:pt x="1201825" y="0"/>
                  </a:lnTo>
                </a:path>
              </a:pathLst>
            </a:custGeom>
            <a:ln w="40651" cap="flat">
              <a:solidFill>
                <a:srgbClr val="000000">
                  <a:alpha val="100000"/>
                </a:srgbClr>
              </a:solidFill>
              <a:prstDash val="solid"/>
              <a:round/>
            </a:ln>
          </p:spPr>
          <p:txBody>
            <a:bodyPr/>
            <a:lstStyle/>
            <a:p/>
          </p:txBody>
        </p:sp>
        <p:sp>
          <p:nvSpPr>
            <p:cNvPr id="1002" name="pl1002"/>
            <p:cNvSpPr/>
            <p:nvPr/>
          </p:nvSpPr>
          <p:spPr>
            <a:xfrm>
              <a:off x="5029299" y="105569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D19300">
                  <a:alpha val="100000"/>
                </a:srgbClr>
              </a:solidFill>
              <a:prstDash val="solid"/>
              <a:round/>
            </a:ln>
          </p:spPr>
          <p:txBody>
            <a:bodyPr/>
            <a:lstStyle/>
            <a:p/>
          </p:txBody>
        </p:sp>
        <p:sp>
          <p:nvSpPr>
            <p:cNvPr id="1003" name="pl1003"/>
            <p:cNvSpPr/>
            <p:nvPr/>
          </p:nvSpPr>
          <p:spPr>
            <a:xfrm>
              <a:off x="4969208" y="1137253"/>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004" name="tx1004"/>
            <p:cNvSpPr/>
            <p:nvPr/>
          </p:nvSpPr>
          <p:spPr>
            <a:xfrm>
              <a:off x="4969010" y="892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005" name="tx1005"/>
            <p:cNvSpPr/>
            <p:nvPr/>
          </p:nvSpPr>
          <p:spPr>
            <a:xfrm>
              <a:off x="5209375" y="892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006" name="tx1006"/>
            <p:cNvSpPr/>
            <p:nvPr/>
          </p:nvSpPr>
          <p:spPr>
            <a:xfrm>
              <a:off x="5449740" y="892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007" name="tx1007"/>
            <p:cNvSpPr/>
            <p:nvPr/>
          </p:nvSpPr>
          <p:spPr>
            <a:xfrm>
              <a:off x="5690105" y="892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008" name="tx1008"/>
            <p:cNvSpPr/>
            <p:nvPr/>
          </p:nvSpPr>
          <p:spPr>
            <a:xfrm>
              <a:off x="5930470" y="892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009" name="tx1009"/>
            <p:cNvSpPr/>
            <p:nvPr/>
          </p:nvSpPr>
          <p:spPr>
            <a:xfrm>
              <a:off x="6170835" y="892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010" name="rc1010"/>
            <p:cNvSpPr/>
            <p:nvPr/>
          </p:nvSpPr>
          <p:spPr>
            <a:xfrm>
              <a:off x="4969208" y="1918357"/>
              <a:ext cx="1322008" cy="758825"/>
            </a:xfrm>
            <a:prstGeom prst="rect">
              <a:avLst/>
            </a:prstGeom>
            <a:solidFill>
              <a:srgbClr val="EBEBEB">
                <a:alpha val="100000"/>
              </a:srgbClr>
            </a:solidFill>
          </p:spPr>
          <p:txBody>
            <a:bodyPr/>
            <a:lstStyle/>
            <a:p/>
          </p:txBody>
        </p:sp>
        <p:sp>
          <p:nvSpPr>
            <p:cNvPr id="1011" name="pl1011"/>
            <p:cNvSpPr/>
            <p:nvPr/>
          </p:nvSpPr>
          <p:spPr>
            <a:xfrm>
              <a:off x="4969208" y="260531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12" name="pl1012"/>
            <p:cNvSpPr/>
            <p:nvPr/>
          </p:nvSpPr>
          <p:spPr>
            <a:xfrm>
              <a:off x="4969208" y="256283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13" name="pl1013"/>
            <p:cNvSpPr/>
            <p:nvPr/>
          </p:nvSpPr>
          <p:spPr>
            <a:xfrm>
              <a:off x="4969208" y="247787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14" name="pl1014"/>
            <p:cNvSpPr/>
            <p:nvPr/>
          </p:nvSpPr>
          <p:spPr>
            <a:xfrm>
              <a:off x="4969208" y="239292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15" name="pl1015"/>
            <p:cNvSpPr/>
            <p:nvPr/>
          </p:nvSpPr>
          <p:spPr>
            <a:xfrm>
              <a:off x="4969208" y="230796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16" name="pl1016"/>
            <p:cNvSpPr/>
            <p:nvPr/>
          </p:nvSpPr>
          <p:spPr>
            <a:xfrm>
              <a:off x="4969208" y="222300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17" name="pl1017"/>
            <p:cNvSpPr/>
            <p:nvPr/>
          </p:nvSpPr>
          <p:spPr>
            <a:xfrm>
              <a:off x="4969208" y="213805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18" name="pl1018"/>
            <p:cNvSpPr/>
            <p:nvPr/>
          </p:nvSpPr>
          <p:spPr>
            <a:xfrm>
              <a:off x="4969208" y="205309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19" name="pl1019"/>
            <p:cNvSpPr/>
            <p:nvPr/>
          </p:nvSpPr>
          <p:spPr>
            <a:xfrm>
              <a:off x="4969208" y="196814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20" name="pl1020"/>
            <p:cNvSpPr/>
            <p:nvPr/>
          </p:nvSpPr>
          <p:spPr>
            <a:xfrm>
              <a:off x="514948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21" name="pl1021"/>
            <p:cNvSpPr/>
            <p:nvPr/>
          </p:nvSpPr>
          <p:spPr>
            <a:xfrm>
              <a:off x="538984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22" name="pl1022"/>
            <p:cNvSpPr/>
            <p:nvPr/>
          </p:nvSpPr>
          <p:spPr>
            <a:xfrm>
              <a:off x="563021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23" name="pl1023"/>
            <p:cNvSpPr/>
            <p:nvPr/>
          </p:nvSpPr>
          <p:spPr>
            <a:xfrm>
              <a:off x="587057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24" name="pl1024"/>
            <p:cNvSpPr/>
            <p:nvPr/>
          </p:nvSpPr>
          <p:spPr>
            <a:xfrm>
              <a:off x="611094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25" name="pl1025"/>
            <p:cNvSpPr/>
            <p:nvPr/>
          </p:nvSpPr>
          <p:spPr>
            <a:xfrm>
              <a:off x="4969208" y="252035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26" name="pl1026"/>
            <p:cNvSpPr/>
            <p:nvPr/>
          </p:nvSpPr>
          <p:spPr>
            <a:xfrm>
              <a:off x="4969208" y="243539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27" name="pl1027"/>
            <p:cNvSpPr/>
            <p:nvPr/>
          </p:nvSpPr>
          <p:spPr>
            <a:xfrm>
              <a:off x="4969208" y="235044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28" name="pl1028"/>
            <p:cNvSpPr/>
            <p:nvPr/>
          </p:nvSpPr>
          <p:spPr>
            <a:xfrm>
              <a:off x="4969208" y="226548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29" name="pl1029"/>
            <p:cNvSpPr/>
            <p:nvPr/>
          </p:nvSpPr>
          <p:spPr>
            <a:xfrm>
              <a:off x="4969208" y="218053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30" name="pl1030"/>
            <p:cNvSpPr/>
            <p:nvPr/>
          </p:nvSpPr>
          <p:spPr>
            <a:xfrm>
              <a:off x="4969208" y="209557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31" name="pl1031"/>
            <p:cNvSpPr/>
            <p:nvPr/>
          </p:nvSpPr>
          <p:spPr>
            <a:xfrm>
              <a:off x="4969208" y="201061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32" name="pl1032"/>
            <p:cNvSpPr/>
            <p:nvPr/>
          </p:nvSpPr>
          <p:spPr>
            <a:xfrm>
              <a:off x="4969208" y="192566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33" name="pl1033"/>
            <p:cNvSpPr/>
            <p:nvPr/>
          </p:nvSpPr>
          <p:spPr>
            <a:xfrm>
              <a:off x="502929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34" name="pl1034"/>
            <p:cNvSpPr/>
            <p:nvPr/>
          </p:nvSpPr>
          <p:spPr>
            <a:xfrm>
              <a:off x="526966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35" name="pl1035"/>
            <p:cNvSpPr/>
            <p:nvPr/>
          </p:nvSpPr>
          <p:spPr>
            <a:xfrm>
              <a:off x="551003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36" name="pl1036"/>
            <p:cNvSpPr/>
            <p:nvPr/>
          </p:nvSpPr>
          <p:spPr>
            <a:xfrm>
              <a:off x="575039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37" name="pl1037"/>
            <p:cNvSpPr/>
            <p:nvPr/>
          </p:nvSpPr>
          <p:spPr>
            <a:xfrm>
              <a:off x="599076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38" name="pl1038"/>
            <p:cNvSpPr/>
            <p:nvPr/>
          </p:nvSpPr>
          <p:spPr>
            <a:xfrm>
              <a:off x="623112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39" name="pl1039"/>
            <p:cNvSpPr/>
            <p:nvPr/>
          </p:nvSpPr>
          <p:spPr>
            <a:xfrm>
              <a:off x="5029299" y="2119362"/>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1040" name="pl1040"/>
            <p:cNvSpPr/>
            <p:nvPr/>
          </p:nvSpPr>
          <p:spPr>
            <a:xfrm>
              <a:off x="5029299" y="2136353"/>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40651" cap="flat">
              <a:solidFill>
                <a:srgbClr val="BEBEBE">
                  <a:alpha val="69803"/>
                </a:srgbClr>
              </a:solidFill>
              <a:prstDash val="solid"/>
              <a:round/>
            </a:ln>
          </p:spPr>
          <p:txBody>
            <a:bodyPr/>
            <a:lstStyle/>
            <a:p/>
          </p:txBody>
        </p:sp>
        <p:sp>
          <p:nvSpPr>
            <p:cNvPr id="1041" name="pl1041"/>
            <p:cNvSpPr/>
            <p:nvPr/>
          </p:nvSpPr>
          <p:spPr>
            <a:xfrm>
              <a:off x="5029299" y="2112566"/>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1042" name="pl1042"/>
            <p:cNvSpPr/>
            <p:nvPr/>
          </p:nvSpPr>
          <p:spPr>
            <a:xfrm>
              <a:off x="5029299" y="2156743"/>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043" name="pl1043"/>
            <p:cNvSpPr/>
            <p:nvPr/>
          </p:nvSpPr>
          <p:spPr>
            <a:xfrm>
              <a:off x="5029299" y="2153345"/>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1044" name="pl1044"/>
            <p:cNvSpPr/>
            <p:nvPr/>
          </p:nvSpPr>
          <p:spPr>
            <a:xfrm>
              <a:off x="5029299" y="2098973"/>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045" name="pl1045"/>
            <p:cNvSpPr/>
            <p:nvPr/>
          </p:nvSpPr>
          <p:spPr>
            <a:xfrm>
              <a:off x="5029299" y="2037805"/>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1046" name="pl1046"/>
            <p:cNvSpPr/>
            <p:nvPr/>
          </p:nvSpPr>
          <p:spPr>
            <a:xfrm>
              <a:off x="5029299" y="2071787"/>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1047" name="pl1047"/>
            <p:cNvSpPr/>
            <p:nvPr/>
          </p:nvSpPr>
          <p:spPr>
            <a:xfrm>
              <a:off x="5029299" y="2061592"/>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1048" name="pl1048"/>
            <p:cNvSpPr/>
            <p:nvPr/>
          </p:nvSpPr>
          <p:spPr>
            <a:xfrm>
              <a:off x="5029299" y="2166937"/>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049" name="pl1049"/>
            <p:cNvSpPr/>
            <p:nvPr/>
          </p:nvSpPr>
          <p:spPr>
            <a:xfrm>
              <a:off x="5029299" y="2078583"/>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1050" name="pl1050"/>
            <p:cNvSpPr/>
            <p:nvPr/>
          </p:nvSpPr>
          <p:spPr>
            <a:xfrm>
              <a:off x="5029299" y="2136353"/>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1051" name="pl1051"/>
            <p:cNvSpPr/>
            <p:nvPr/>
          </p:nvSpPr>
          <p:spPr>
            <a:xfrm>
              <a:off x="5029299" y="2105769"/>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1052" name="pl1052"/>
            <p:cNvSpPr/>
            <p:nvPr/>
          </p:nvSpPr>
          <p:spPr>
            <a:xfrm>
              <a:off x="5029299" y="2085380"/>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1053" name="pl1053"/>
            <p:cNvSpPr/>
            <p:nvPr/>
          </p:nvSpPr>
          <p:spPr>
            <a:xfrm>
              <a:off x="5029299" y="2068389"/>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1054" name="pl1054"/>
            <p:cNvSpPr/>
            <p:nvPr/>
          </p:nvSpPr>
          <p:spPr>
            <a:xfrm>
              <a:off x="5029299" y="2149946"/>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1055" name="pl1055"/>
            <p:cNvSpPr/>
            <p:nvPr/>
          </p:nvSpPr>
          <p:spPr>
            <a:xfrm>
              <a:off x="5029299" y="2122760"/>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1056" name="pl1056"/>
            <p:cNvSpPr/>
            <p:nvPr/>
          </p:nvSpPr>
          <p:spPr>
            <a:xfrm>
              <a:off x="5029299" y="2085380"/>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1057" name="pl1057"/>
            <p:cNvSpPr/>
            <p:nvPr/>
          </p:nvSpPr>
          <p:spPr>
            <a:xfrm>
              <a:off x="5029299" y="2071787"/>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1058" name="pl1058"/>
            <p:cNvSpPr/>
            <p:nvPr/>
          </p:nvSpPr>
          <p:spPr>
            <a:xfrm>
              <a:off x="5029299" y="2149946"/>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1059" name="pl1059"/>
            <p:cNvSpPr/>
            <p:nvPr/>
          </p:nvSpPr>
          <p:spPr>
            <a:xfrm>
              <a:off x="5029299" y="2146548"/>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1060" name="pl1060"/>
            <p:cNvSpPr/>
            <p:nvPr/>
          </p:nvSpPr>
          <p:spPr>
            <a:xfrm>
              <a:off x="5029299" y="2139752"/>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061" name="pl1061"/>
            <p:cNvSpPr/>
            <p:nvPr/>
          </p:nvSpPr>
          <p:spPr>
            <a:xfrm>
              <a:off x="5029299" y="2149946"/>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1062" name="pl1062"/>
            <p:cNvSpPr/>
            <p:nvPr/>
          </p:nvSpPr>
          <p:spPr>
            <a:xfrm>
              <a:off x="5029299" y="2136353"/>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063" name="pl1063"/>
            <p:cNvSpPr/>
            <p:nvPr/>
          </p:nvSpPr>
          <p:spPr>
            <a:xfrm>
              <a:off x="5029299" y="2095575"/>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1064" name="pl1064"/>
            <p:cNvSpPr/>
            <p:nvPr/>
          </p:nvSpPr>
          <p:spPr>
            <a:xfrm>
              <a:off x="5029299" y="2105769"/>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1065" name="pl1065"/>
            <p:cNvSpPr/>
            <p:nvPr/>
          </p:nvSpPr>
          <p:spPr>
            <a:xfrm>
              <a:off x="5029299" y="2143150"/>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1066" name="pl1066"/>
            <p:cNvSpPr/>
            <p:nvPr/>
          </p:nvSpPr>
          <p:spPr>
            <a:xfrm>
              <a:off x="5029299" y="2098973"/>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1067" name="pl1067"/>
            <p:cNvSpPr/>
            <p:nvPr/>
          </p:nvSpPr>
          <p:spPr>
            <a:xfrm>
              <a:off x="5029299" y="2119362"/>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1068" name="pl1068"/>
            <p:cNvSpPr/>
            <p:nvPr/>
          </p:nvSpPr>
          <p:spPr>
            <a:xfrm>
              <a:off x="5029299" y="2136353"/>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40651" cap="flat">
              <a:solidFill>
                <a:srgbClr val="000000">
                  <a:alpha val="100000"/>
                </a:srgbClr>
              </a:solidFill>
              <a:prstDash val="solid"/>
              <a:round/>
            </a:ln>
          </p:spPr>
          <p:txBody>
            <a:bodyPr/>
            <a:lstStyle/>
            <a:p/>
          </p:txBody>
        </p:sp>
        <p:sp>
          <p:nvSpPr>
            <p:cNvPr id="1069" name="pl1069"/>
            <p:cNvSpPr/>
            <p:nvPr/>
          </p:nvSpPr>
          <p:spPr>
            <a:xfrm>
              <a:off x="5029299" y="2136353"/>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00BB49">
                  <a:alpha val="100000"/>
                </a:srgbClr>
              </a:solidFill>
              <a:prstDash val="solid"/>
              <a:round/>
            </a:ln>
          </p:spPr>
          <p:txBody>
            <a:bodyPr/>
            <a:lstStyle/>
            <a:p/>
          </p:txBody>
        </p:sp>
        <p:sp>
          <p:nvSpPr>
            <p:cNvPr id="1070" name="pl1070"/>
            <p:cNvSpPr/>
            <p:nvPr/>
          </p:nvSpPr>
          <p:spPr>
            <a:xfrm>
              <a:off x="4969208" y="2180530"/>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071" name="tx1071"/>
            <p:cNvSpPr/>
            <p:nvPr/>
          </p:nvSpPr>
          <p:spPr>
            <a:xfrm>
              <a:off x="4999155" y="200568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72" name="tx1072"/>
            <p:cNvSpPr/>
            <p:nvPr/>
          </p:nvSpPr>
          <p:spPr>
            <a:xfrm>
              <a:off x="5239520" y="19853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073" name="tx1073"/>
            <p:cNvSpPr/>
            <p:nvPr/>
          </p:nvSpPr>
          <p:spPr>
            <a:xfrm>
              <a:off x="5479885" y="199479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074" name="tx1074"/>
            <p:cNvSpPr/>
            <p:nvPr/>
          </p:nvSpPr>
          <p:spPr>
            <a:xfrm>
              <a:off x="5720250" y="20039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75" name="tx1075"/>
            <p:cNvSpPr/>
            <p:nvPr/>
          </p:nvSpPr>
          <p:spPr>
            <a:xfrm>
              <a:off x="5930470" y="197170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76" name="tx1076"/>
            <p:cNvSpPr/>
            <p:nvPr/>
          </p:nvSpPr>
          <p:spPr>
            <a:xfrm>
              <a:off x="6200980" y="20003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77" name="rc1077"/>
            <p:cNvSpPr/>
            <p:nvPr/>
          </p:nvSpPr>
          <p:spPr>
            <a:xfrm>
              <a:off x="4969208" y="2961634"/>
              <a:ext cx="1322008" cy="758825"/>
            </a:xfrm>
            <a:prstGeom prst="rect">
              <a:avLst/>
            </a:prstGeom>
            <a:solidFill>
              <a:srgbClr val="EBEBEB">
                <a:alpha val="100000"/>
              </a:srgbClr>
            </a:solidFill>
          </p:spPr>
          <p:txBody>
            <a:bodyPr/>
            <a:lstStyle/>
            <a:p/>
          </p:txBody>
        </p:sp>
        <p:sp>
          <p:nvSpPr>
            <p:cNvPr id="1078" name="pl1078"/>
            <p:cNvSpPr/>
            <p:nvPr/>
          </p:nvSpPr>
          <p:spPr>
            <a:xfrm>
              <a:off x="4969208" y="364858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79" name="pl1079"/>
            <p:cNvSpPr/>
            <p:nvPr/>
          </p:nvSpPr>
          <p:spPr>
            <a:xfrm>
              <a:off x="4969208" y="360610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80" name="pl1080"/>
            <p:cNvSpPr/>
            <p:nvPr/>
          </p:nvSpPr>
          <p:spPr>
            <a:xfrm>
              <a:off x="4969208" y="352115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81" name="pl1081"/>
            <p:cNvSpPr/>
            <p:nvPr/>
          </p:nvSpPr>
          <p:spPr>
            <a:xfrm>
              <a:off x="4969208" y="343619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82" name="pl1082"/>
            <p:cNvSpPr/>
            <p:nvPr/>
          </p:nvSpPr>
          <p:spPr>
            <a:xfrm>
              <a:off x="4969208" y="335124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83" name="pl1083"/>
            <p:cNvSpPr/>
            <p:nvPr/>
          </p:nvSpPr>
          <p:spPr>
            <a:xfrm>
              <a:off x="4969208" y="326628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84" name="pl1084"/>
            <p:cNvSpPr/>
            <p:nvPr/>
          </p:nvSpPr>
          <p:spPr>
            <a:xfrm>
              <a:off x="4969208" y="318132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85" name="pl1085"/>
            <p:cNvSpPr/>
            <p:nvPr/>
          </p:nvSpPr>
          <p:spPr>
            <a:xfrm>
              <a:off x="4969208" y="309637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86" name="pl1086"/>
            <p:cNvSpPr/>
            <p:nvPr/>
          </p:nvSpPr>
          <p:spPr>
            <a:xfrm>
              <a:off x="4969208" y="301141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087" name="pl1087"/>
            <p:cNvSpPr/>
            <p:nvPr/>
          </p:nvSpPr>
          <p:spPr>
            <a:xfrm>
              <a:off x="514948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88" name="pl1088"/>
            <p:cNvSpPr/>
            <p:nvPr/>
          </p:nvSpPr>
          <p:spPr>
            <a:xfrm>
              <a:off x="538984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89" name="pl1089"/>
            <p:cNvSpPr/>
            <p:nvPr/>
          </p:nvSpPr>
          <p:spPr>
            <a:xfrm>
              <a:off x="563021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90" name="pl1090"/>
            <p:cNvSpPr/>
            <p:nvPr/>
          </p:nvSpPr>
          <p:spPr>
            <a:xfrm>
              <a:off x="587057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91" name="pl1091"/>
            <p:cNvSpPr/>
            <p:nvPr/>
          </p:nvSpPr>
          <p:spPr>
            <a:xfrm>
              <a:off x="611094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92" name="pl1092"/>
            <p:cNvSpPr/>
            <p:nvPr/>
          </p:nvSpPr>
          <p:spPr>
            <a:xfrm>
              <a:off x="4969208" y="356363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93" name="pl1093"/>
            <p:cNvSpPr/>
            <p:nvPr/>
          </p:nvSpPr>
          <p:spPr>
            <a:xfrm>
              <a:off x="4969208" y="347867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94" name="pl1094"/>
            <p:cNvSpPr/>
            <p:nvPr/>
          </p:nvSpPr>
          <p:spPr>
            <a:xfrm>
              <a:off x="4969208" y="339371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95" name="pl1095"/>
            <p:cNvSpPr/>
            <p:nvPr/>
          </p:nvSpPr>
          <p:spPr>
            <a:xfrm>
              <a:off x="4969208" y="330876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96" name="pl1096"/>
            <p:cNvSpPr/>
            <p:nvPr/>
          </p:nvSpPr>
          <p:spPr>
            <a:xfrm>
              <a:off x="4969208" y="322380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97" name="pl1097"/>
            <p:cNvSpPr/>
            <p:nvPr/>
          </p:nvSpPr>
          <p:spPr>
            <a:xfrm>
              <a:off x="4969208" y="313885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98" name="pl1098"/>
            <p:cNvSpPr/>
            <p:nvPr/>
          </p:nvSpPr>
          <p:spPr>
            <a:xfrm>
              <a:off x="4969208" y="305389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099" name="pl1099"/>
            <p:cNvSpPr/>
            <p:nvPr/>
          </p:nvSpPr>
          <p:spPr>
            <a:xfrm>
              <a:off x="4969208" y="296894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00" name="pl1100"/>
            <p:cNvSpPr/>
            <p:nvPr/>
          </p:nvSpPr>
          <p:spPr>
            <a:xfrm>
              <a:off x="502929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01" name="pl1101"/>
            <p:cNvSpPr/>
            <p:nvPr/>
          </p:nvSpPr>
          <p:spPr>
            <a:xfrm>
              <a:off x="526966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02" name="pl1102"/>
            <p:cNvSpPr/>
            <p:nvPr/>
          </p:nvSpPr>
          <p:spPr>
            <a:xfrm>
              <a:off x="551003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03" name="pl1103"/>
            <p:cNvSpPr/>
            <p:nvPr/>
          </p:nvSpPr>
          <p:spPr>
            <a:xfrm>
              <a:off x="575039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04" name="pl1104"/>
            <p:cNvSpPr/>
            <p:nvPr/>
          </p:nvSpPr>
          <p:spPr>
            <a:xfrm>
              <a:off x="599076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05" name="pl1105"/>
            <p:cNvSpPr/>
            <p:nvPr/>
          </p:nvSpPr>
          <p:spPr>
            <a:xfrm>
              <a:off x="623112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06" name="pl1106"/>
            <p:cNvSpPr/>
            <p:nvPr/>
          </p:nvSpPr>
          <p:spPr>
            <a:xfrm>
              <a:off x="5029299" y="3162639"/>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1107" name="pl1107"/>
            <p:cNvSpPr/>
            <p:nvPr/>
          </p:nvSpPr>
          <p:spPr>
            <a:xfrm>
              <a:off x="5029299" y="3128657"/>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40651" cap="flat">
              <a:solidFill>
                <a:srgbClr val="BEBEBE">
                  <a:alpha val="69803"/>
                </a:srgbClr>
              </a:solidFill>
              <a:prstDash val="solid"/>
              <a:round/>
            </a:ln>
          </p:spPr>
          <p:txBody>
            <a:bodyPr/>
            <a:lstStyle/>
            <a:p/>
          </p:txBody>
        </p:sp>
        <p:sp>
          <p:nvSpPr>
            <p:cNvPr id="1108" name="pl1108"/>
            <p:cNvSpPr/>
            <p:nvPr/>
          </p:nvSpPr>
          <p:spPr>
            <a:xfrm>
              <a:off x="5029299" y="3155843"/>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1109" name="pl1109"/>
            <p:cNvSpPr/>
            <p:nvPr/>
          </p:nvSpPr>
          <p:spPr>
            <a:xfrm>
              <a:off x="5029299" y="3200020"/>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110" name="pl1110"/>
            <p:cNvSpPr/>
            <p:nvPr/>
          </p:nvSpPr>
          <p:spPr>
            <a:xfrm>
              <a:off x="5029299" y="3196621"/>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1111" name="pl1111"/>
            <p:cNvSpPr/>
            <p:nvPr/>
          </p:nvSpPr>
          <p:spPr>
            <a:xfrm>
              <a:off x="5029299" y="3142250"/>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112" name="pl1112"/>
            <p:cNvSpPr/>
            <p:nvPr/>
          </p:nvSpPr>
          <p:spPr>
            <a:xfrm>
              <a:off x="5029299" y="3081082"/>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1113" name="pl1113"/>
            <p:cNvSpPr/>
            <p:nvPr/>
          </p:nvSpPr>
          <p:spPr>
            <a:xfrm>
              <a:off x="5029299" y="3115064"/>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1114" name="pl1114"/>
            <p:cNvSpPr/>
            <p:nvPr/>
          </p:nvSpPr>
          <p:spPr>
            <a:xfrm>
              <a:off x="5029299" y="3104869"/>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1115" name="pl1115"/>
            <p:cNvSpPr/>
            <p:nvPr/>
          </p:nvSpPr>
          <p:spPr>
            <a:xfrm>
              <a:off x="5029299" y="3210214"/>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116" name="pl1116"/>
            <p:cNvSpPr/>
            <p:nvPr/>
          </p:nvSpPr>
          <p:spPr>
            <a:xfrm>
              <a:off x="5029299" y="3121860"/>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1117" name="pl1117"/>
            <p:cNvSpPr/>
            <p:nvPr/>
          </p:nvSpPr>
          <p:spPr>
            <a:xfrm>
              <a:off x="5029299" y="3179630"/>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1118" name="pl1118"/>
            <p:cNvSpPr/>
            <p:nvPr/>
          </p:nvSpPr>
          <p:spPr>
            <a:xfrm>
              <a:off x="5029299" y="3149046"/>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1119" name="pl1119"/>
            <p:cNvSpPr/>
            <p:nvPr/>
          </p:nvSpPr>
          <p:spPr>
            <a:xfrm>
              <a:off x="5029299" y="3128657"/>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1120" name="pl1120"/>
            <p:cNvSpPr/>
            <p:nvPr/>
          </p:nvSpPr>
          <p:spPr>
            <a:xfrm>
              <a:off x="5029299" y="3111666"/>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1121" name="pl1121"/>
            <p:cNvSpPr/>
            <p:nvPr/>
          </p:nvSpPr>
          <p:spPr>
            <a:xfrm>
              <a:off x="5029299" y="3193223"/>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1122" name="pl1122"/>
            <p:cNvSpPr/>
            <p:nvPr/>
          </p:nvSpPr>
          <p:spPr>
            <a:xfrm>
              <a:off x="5029299" y="3166037"/>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1123" name="pl1123"/>
            <p:cNvSpPr/>
            <p:nvPr/>
          </p:nvSpPr>
          <p:spPr>
            <a:xfrm>
              <a:off x="5029299" y="3128657"/>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1124" name="pl1124"/>
            <p:cNvSpPr/>
            <p:nvPr/>
          </p:nvSpPr>
          <p:spPr>
            <a:xfrm>
              <a:off x="5029299" y="3115064"/>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1125" name="pl1125"/>
            <p:cNvSpPr/>
            <p:nvPr/>
          </p:nvSpPr>
          <p:spPr>
            <a:xfrm>
              <a:off x="5029299" y="3193223"/>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1126" name="pl1126"/>
            <p:cNvSpPr/>
            <p:nvPr/>
          </p:nvSpPr>
          <p:spPr>
            <a:xfrm>
              <a:off x="5029299" y="3189825"/>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1127" name="pl1127"/>
            <p:cNvSpPr/>
            <p:nvPr/>
          </p:nvSpPr>
          <p:spPr>
            <a:xfrm>
              <a:off x="5029299" y="318302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128" name="pl1128"/>
            <p:cNvSpPr/>
            <p:nvPr/>
          </p:nvSpPr>
          <p:spPr>
            <a:xfrm>
              <a:off x="5029299" y="3193223"/>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1129" name="pl1129"/>
            <p:cNvSpPr/>
            <p:nvPr/>
          </p:nvSpPr>
          <p:spPr>
            <a:xfrm>
              <a:off x="5029299" y="3179630"/>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130" name="pl1130"/>
            <p:cNvSpPr/>
            <p:nvPr/>
          </p:nvSpPr>
          <p:spPr>
            <a:xfrm>
              <a:off x="5029299" y="3138852"/>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1131" name="pl1131"/>
            <p:cNvSpPr/>
            <p:nvPr/>
          </p:nvSpPr>
          <p:spPr>
            <a:xfrm>
              <a:off x="5029299" y="3149046"/>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1132" name="pl1132"/>
            <p:cNvSpPr/>
            <p:nvPr/>
          </p:nvSpPr>
          <p:spPr>
            <a:xfrm>
              <a:off x="5029299" y="3186427"/>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1133" name="pl1133"/>
            <p:cNvSpPr/>
            <p:nvPr/>
          </p:nvSpPr>
          <p:spPr>
            <a:xfrm>
              <a:off x="5029299" y="3142250"/>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1134" name="pl1134"/>
            <p:cNvSpPr/>
            <p:nvPr/>
          </p:nvSpPr>
          <p:spPr>
            <a:xfrm>
              <a:off x="5029299" y="3162639"/>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1135" name="pl1135"/>
            <p:cNvSpPr/>
            <p:nvPr/>
          </p:nvSpPr>
          <p:spPr>
            <a:xfrm>
              <a:off x="5029299" y="3128657"/>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40651" cap="flat">
              <a:solidFill>
                <a:srgbClr val="000000">
                  <a:alpha val="100000"/>
                </a:srgbClr>
              </a:solidFill>
              <a:prstDash val="solid"/>
              <a:round/>
            </a:ln>
          </p:spPr>
          <p:txBody>
            <a:bodyPr/>
            <a:lstStyle/>
            <a:p/>
          </p:txBody>
        </p:sp>
        <p:sp>
          <p:nvSpPr>
            <p:cNvPr id="1136" name="pl1136"/>
            <p:cNvSpPr/>
            <p:nvPr/>
          </p:nvSpPr>
          <p:spPr>
            <a:xfrm>
              <a:off x="5029299" y="3128657"/>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00B5ED">
                  <a:alpha val="100000"/>
                </a:srgbClr>
              </a:solidFill>
              <a:prstDash val="solid"/>
              <a:round/>
            </a:ln>
          </p:spPr>
          <p:txBody>
            <a:bodyPr/>
            <a:lstStyle/>
            <a:p/>
          </p:txBody>
        </p:sp>
        <p:sp>
          <p:nvSpPr>
            <p:cNvPr id="1137" name="pl1137"/>
            <p:cNvSpPr/>
            <p:nvPr/>
          </p:nvSpPr>
          <p:spPr>
            <a:xfrm>
              <a:off x="4969208" y="3223807"/>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138" name="tx1138"/>
            <p:cNvSpPr/>
            <p:nvPr/>
          </p:nvSpPr>
          <p:spPr>
            <a:xfrm>
              <a:off x="6170835" y="29640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139" name="tx1139"/>
            <p:cNvSpPr/>
            <p:nvPr/>
          </p:nvSpPr>
          <p:spPr>
            <a:xfrm>
              <a:off x="4999155" y="3032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140" name="tx1140"/>
            <p:cNvSpPr/>
            <p:nvPr/>
          </p:nvSpPr>
          <p:spPr>
            <a:xfrm>
              <a:off x="5239520" y="3032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141" name="tx1141"/>
            <p:cNvSpPr/>
            <p:nvPr/>
          </p:nvSpPr>
          <p:spPr>
            <a:xfrm>
              <a:off x="5449740" y="30197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142" name="tx1142"/>
            <p:cNvSpPr/>
            <p:nvPr/>
          </p:nvSpPr>
          <p:spPr>
            <a:xfrm>
              <a:off x="5690105" y="29980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143" name="tx1143"/>
            <p:cNvSpPr/>
            <p:nvPr/>
          </p:nvSpPr>
          <p:spPr>
            <a:xfrm>
              <a:off x="5930470" y="29857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44" name="rc1144"/>
            <p:cNvSpPr/>
            <p:nvPr/>
          </p:nvSpPr>
          <p:spPr>
            <a:xfrm>
              <a:off x="4969208" y="4004911"/>
              <a:ext cx="1322008" cy="758825"/>
            </a:xfrm>
            <a:prstGeom prst="rect">
              <a:avLst/>
            </a:prstGeom>
            <a:solidFill>
              <a:srgbClr val="EBEBEB">
                <a:alpha val="100000"/>
              </a:srgbClr>
            </a:solidFill>
          </p:spPr>
          <p:txBody>
            <a:bodyPr/>
            <a:lstStyle/>
            <a:p/>
          </p:txBody>
        </p:sp>
        <p:sp>
          <p:nvSpPr>
            <p:cNvPr id="1145" name="pl1145"/>
            <p:cNvSpPr/>
            <p:nvPr/>
          </p:nvSpPr>
          <p:spPr>
            <a:xfrm>
              <a:off x="4969208" y="469186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46" name="pl1146"/>
            <p:cNvSpPr/>
            <p:nvPr/>
          </p:nvSpPr>
          <p:spPr>
            <a:xfrm>
              <a:off x="4969208" y="464938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47" name="pl1147"/>
            <p:cNvSpPr/>
            <p:nvPr/>
          </p:nvSpPr>
          <p:spPr>
            <a:xfrm>
              <a:off x="4969208" y="456443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48" name="pl1148"/>
            <p:cNvSpPr/>
            <p:nvPr/>
          </p:nvSpPr>
          <p:spPr>
            <a:xfrm>
              <a:off x="4969208" y="447947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49" name="pl1149"/>
            <p:cNvSpPr/>
            <p:nvPr/>
          </p:nvSpPr>
          <p:spPr>
            <a:xfrm>
              <a:off x="4969208" y="439451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50" name="pl1150"/>
            <p:cNvSpPr/>
            <p:nvPr/>
          </p:nvSpPr>
          <p:spPr>
            <a:xfrm>
              <a:off x="4969208" y="430956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51" name="pl1151"/>
            <p:cNvSpPr/>
            <p:nvPr/>
          </p:nvSpPr>
          <p:spPr>
            <a:xfrm>
              <a:off x="4969208" y="422460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52" name="pl1152"/>
            <p:cNvSpPr/>
            <p:nvPr/>
          </p:nvSpPr>
          <p:spPr>
            <a:xfrm>
              <a:off x="4969208" y="413965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53" name="pl1153"/>
            <p:cNvSpPr/>
            <p:nvPr/>
          </p:nvSpPr>
          <p:spPr>
            <a:xfrm>
              <a:off x="4969208" y="405469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154" name="pl1154"/>
            <p:cNvSpPr/>
            <p:nvPr/>
          </p:nvSpPr>
          <p:spPr>
            <a:xfrm>
              <a:off x="514948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55" name="pl1155"/>
            <p:cNvSpPr/>
            <p:nvPr/>
          </p:nvSpPr>
          <p:spPr>
            <a:xfrm>
              <a:off x="538984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56" name="pl1156"/>
            <p:cNvSpPr/>
            <p:nvPr/>
          </p:nvSpPr>
          <p:spPr>
            <a:xfrm>
              <a:off x="563021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57" name="pl1157"/>
            <p:cNvSpPr/>
            <p:nvPr/>
          </p:nvSpPr>
          <p:spPr>
            <a:xfrm>
              <a:off x="587057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58" name="pl1158"/>
            <p:cNvSpPr/>
            <p:nvPr/>
          </p:nvSpPr>
          <p:spPr>
            <a:xfrm>
              <a:off x="611094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59" name="pl1159"/>
            <p:cNvSpPr/>
            <p:nvPr/>
          </p:nvSpPr>
          <p:spPr>
            <a:xfrm>
              <a:off x="4969208" y="460690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60" name="pl1160"/>
            <p:cNvSpPr/>
            <p:nvPr/>
          </p:nvSpPr>
          <p:spPr>
            <a:xfrm>
              <a:off x="4969208" y="452195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61" name="pl1161"/>
            <p:cNvSpPr/>
            <p:nvPr/>
          </p:nvSpPr>
          <p:spPr>
            <a:xfrm>
              <a:off x="4969208" y="443699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62" name="pl1162"/>
            <p:cNvSpPr/>
            <p:nvPr/>
          </p:nvSpPr>
          <p:spPr>
            <a:xfrm>
              <a:off x="4969208" y="435204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63" name="pl1163"/>
            <p:cNvSpPr/>
            <p:nvPr/>
          </p:nvSpPr>
          <p:spPr>
            <a:xfrm>
              <a:off x="4969208" y="426708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64" name="pl1164"/>
            <p:cNvSpPr/>
            <p:nvPr/>
          </p:nvSpPr>
          <p:spPr>
            <a:xfrm>
              <a:off x="4969208" y="418212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65" name="pl1165"/>
            <p:cNvSpPr/>
            <p:nvPr/>
          </p:nvSpPr>
          <p:spPr>
            <a:xfrm>
              <a:off x="4969208" y="409717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66" name="pl1166"/>
            <p:cNvSpPr/>
            <p:nvPr/>
          </p:nvSpPr>
          <p:spPr>
            <a:xfrm>
              <a:off x="4969208" y="401221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167" name="pl1167"/>
            <p:cNvSpPr/>
            <p:nvPr/>
          </p:nvSpPr>
          <p:spPr>
            <a:xfrm>
              <a:off x="502929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68" name="pl1168"/>
            <p:cNvSpPr/>
            <p:nvPr/>
          </p:nvSpPr>
          <p:spPr>
            <a:xfrm>
              <a:off x="526966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69" name="pl1169"/>
            <p:cNvSpPr/>
            <p:nvPr/>
          </p:nvSpPr>
          <p:spPr>
            <a:xfrm>
              <a:off x="551003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70" name="pl1170"/>
            <p:cNvSpPr/>
            <p:nvPr/>
          </p:nvSpPr>
          <p:spPr>
            <a:xfrm>
              <a:off x="575039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71" name="pl1171"/>
            <p:cNvSpPr/>
            <p:nvPr/>
          </p:nvSpPr>
          <p:spPr>
            <a:xfrm>
              <a:off x="599076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72" name="pl1172"/>
            <p:cNvSpPr/>
            <p:nvPr/>
          </p:nvSpPr>
          <p:spPr>
            <a:xfrm>
              <a:off x="623112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73" name="pl1173"/>
            <p:cNvSpPr/>
            <p:nvPr/>
          </p:nvSpPr>
          <p:spPr>
            <a:xfrm>
              <a:off x="5029299" y="4205916"/>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1174" name="pl1174"/>
            <p:cNvSpPr/>
            <p:nvPr/>
          </p:nvSpPr>
          <p:spPr>
            <a:xfrm>
              <a:off x="5029299" y="4222907"/>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40651" cap="flat">
              <a:solidFill>
                <a:srgbClr val="BEBEBE">
                  <a:alpha val="69803"/>
                </a:srgbClr>
              </a:solidFill>
              <a:prstDash val="solid"/>
              <a:round/>
            </a:ln>
          </p:spPr>
          <p:txBody>
            <a:bodyPr/>
            <a:lstStyle/>
            <a:p/>
          </p:txBody>
        </p:sp>
        <p:sp>
          <p:nvSpPr>
            <p:cNvPr id="1175" name="pl1175"/>
            <p:cNvSpPr/>
            <p:nvPr/>
          </p:nvSpPr>
          <p:spPr>
            <a:xfrm>
              <a:off x="5029299" y="4199120"/>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1176" name="pl1176"/>
            <p:cNvSpPr/>
            <p:nvPr/>
          </p:nvSpPr>
          <p:spPr>
            <a:xfrm>
              <a:off x="5029299" y="4243297"/>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177" name="pl1177"/>
            <p:cNvSpPr/>
            <p:nvPr/>
          </p:nvSpPr>
          <p:spPr>
            <a:xfrm>
              <a:off x="5029299" y="4239898"/>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1178" name="pl1178"/>
            <p:cNvSpPr/>
            <p:nvPr/>
          </p:nvSpPr>
          <p:spPr>
            <a:xfrm>
              <a:off x="5029299" y="4185527"/>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179" name="pl1179"/>
            <p:cNvSpPr/>
            <p:nvPr/>
          </p:nvSpPr>
          <p:spPr>
            <a:xfrm>
              <a:off x="5029299" y="4124358"/>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1180" name="pl1180"/>
            <p:cNvSpPr/>
            <p:nvPr/>
          </p:nvSpPr>
          <p:spPr>
            <a:xfrm>
              <a:off x="5029299" y="4158341"/>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1181" name="pl1181"/>
            <p:cNvSpPr/>
            <p:nvPr/>
          </p:nvSpPr>
          <p:spPr>
            <a:xfrm>
              <a:off x="5029299" y="4148146"/>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1182" name="pl1182"/>
            <p:cNvSpPr/>
            <p:nvPr/>
          </p:nvSpPr>
          <p:spPr>
            <a:xfrm>
              <a:off x="5029299" y="4253491"/>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183" name="pl1183"/>
            <p:cNvSpPr/>
            <p:nvPr/>
          </p:nvSpPr>
          <p:spPr>
            <a:xfrm>
              <a:off x="5029299" y="4165137"/>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1184" name="pl1184"/>
            <p:cNvSpPr/>
            <p:nvPr/>
          </p:nvSpPr>
          <p:spPr>
            <a:xfrm>
              <a:off x="5029299" y="4222907"/>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1185" name="pl1185"/>
            <p:cNvSpPr/>
            <p:nvPr/>
          </p:nvSpPr>
          <p:spPr>
            <a:xfrm>
              <a:off x="5029299" y="4192323"/>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1186" name="pl1186"/>
            <p:cNvSpPr/>
            <p:nvPr/>
          </p:nvSpPr>
          <p:spPr>
            <a:xfrm>
              <a:off x="5029299" y="4171934"/>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1187" name="pl1187"/>
            <p:cNvSpPr/>
            <p:nvPr/>
          </p:nvSpPr>
          <p:spPr>
            <a:xfrm>
              <a:off x="5029299" y="4154943"/>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1188" name="pl1188"/>
            <p:cNvSpPr/>
            <p:nvPr/>
          </p:nvSpPr>
          <p:spPr>
            <a:xfrm>
              <a:off x="5029299" y="4236500"/>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1189" name="pl1189"/>
            <p:cNvSpPr/>
            <p:nvPr/>
          </p:nvSpPr>
          <p:spPr>
            <a:xfrm>
              <a:off x="5029299" y="4209314"/>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1190" name="pl1190"/>
            <p:cNvSpPr/>
            <p:nvPr/>
          </p:nvSpPr>
          <p:spPr>
            <a:xfrm>
              <a:off x="5029299" y="4171934"/>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1191" name="pl1191"/>
            <p:cNvSpPr/>
            <p:nvPr/>
          </p:nvSpPr>
          <p:spPr>
            <a:xfrm>
              <a:off x="5029299" y="4158341"/>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1192" name="pl1192"/>
            <p:cNvSpPr/>
            <p:nvPr/>
          </p:nvSpPr>
          <p:spPr>
            <a:xfrm>
              <a:off x="5029299" y="4236500"/>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1193" name="pl1193"/>
            <p:cNvSpPr/>
            <p:nvPr/>
          </p:nvSpPr>
          <p:spPr>
            <a:xfrm>
              <a:off x="5029299" y="4233102"/>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1194" name="pl1194"/>
            <p:cNvSpPr/>
            <p:nvPr/>
          </p:nvSpPr>
          <p:spPr>
            <a:xfrm>
              <a:off x="5029299" y="422630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195" name="pl1195"/>
            <p:cNvSpPr/>
            <p:nvPr/>
          </p:nvSpPr>
          <p:spPr>
            <a:xfrm>
              <a:off x="5029299" y="4236500"/>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1196" name="pl1196"/>
            <p:cNvSpPr/>
            <p:nvPr/>
          </p:nvSpPr>
          <p:spPr>
            <a:xfrm>
              <a:off x="5029299" y="4222907"/>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197" name="pl1197"/>
            <p:cNvSpPr/>
            <p:nvPr/>
          </p:nvSpPr>
          <p:spPr>
            <a:xfrm>
              <a:off x="5029299" y="4182128"/>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1198" name="pl1198"/>
            <p:cNvSpPr/>
            <p:nvPr/>
          </p:nvSpPr>
          <p:spPr>
            <a:xfrm>
              <a:off x="5029299" y="4192323"/>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1199" name="pl1199"/>
            <p:cNvSpPr/>
            <p:nvPr/>
          </p:nvSpPr>
          <p:spPr>
            <a:xfrm>
              <a:off x="5029299" y="4229704"/>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1200" name="pl1200"/>
            <p:cNvSpPr/>
            <p:nvPr/>
          </p:nvSpPr>
          <p:spPr>
            <a:xfrm>
              <a:off x="5029299" y="4185527"/>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1201" name="pl1201"/>
            <p:cNvSpPr/>
            <p:nvPr/>
          </p:nvSpPr>
          <p:spPr>
            <a:xfrm>
              <a:off x="5029299" y="4205916"/>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1202" name="pl1202"/>
            <p:cNvSpPr/>
            <p:nvPr/>
          </p:nvSpPr>
          <p:spPr>
            <a:xfrm>
              <a:off x="5029299" y="4222907"/>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40651" cap="flat">
              <a:solidFill>
                <a:srgbClr val="000000">
                  <a:alpha val="100000"/>
                </a:srgbClr>
              </a:solidFill>
              <a:prstDash val="solid"/>
              <a:round/>
            </a:ln>
          </p:spPr>
          <p:txBody>
            <a:bodyPr/>
            <a:lstStyle/>
            <a:p/>
          </p:txBody>
        </p:sp>
        <p:sp>
          <p:nvSpPr>
            <p:cNvPr id="1203" name="pl1203"/>
            <p:cNvSpPr/>
            <p:nvPr/>
          </p:nvSpPr>
          <p:spPr>
            <a:xfrm>
              <a:off x="5029299" y="4222907"/>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EB69F0">
                  <a:alpha val="100000"/>
                </a:srgbClr>
              </a:solidFill>
              <a:prstDash val="solid"/>
              <a:round/>
            </a:ln>
          </p:spPr>
          <p:txBody>
            <a:bodyPr/>
            <a:lstStyle/>
            <a:p/>
          </p:txBody>
        </p:sp>
        <p:sp>
          <p:nvSpPr>
            <p:cNvPr id="1204" name="pl1204"/>
            <p:cNvSpPr/>
            <p:nvPr/>
          </p:nvSpPr>
          <p:spPr>
            <a:xfrm>
              <a:off x="4969208" y="4267084"/>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205" name="tx1205"/>
            <p:cNvSpPr/>
            <p:nvPr/>
          </p:nvSpPr>
          <p:spPr>
            <a:xfrm>
              <a:off x="4969010" y="40664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206" name="tx1206"/>
            <p:cNvSpPr/>
            <p:nvPr/>
          </p:nvSpPr>
          <p:spPr>
            <a:xfrm>
              <a:off x="5239520" y="40719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207" name="tx1207"/>
            <p:cNvSpPr/>
            <p:nvPr/>
          </p:nvSpPr>
          <p:spPr>
            <a:xfrm>
              <a:off x="5449740" y="40630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208" name="tx1208"/>
            <p:cNvSpPr/>
            <p:nvPr/>
          </p:nvSpPr>
          <p:spPr>
            <a:xfrm>
              <a:off x="5690105" y="40582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209" name="tx1209"/>
            <p:cNvSpPr/>
            <p:nvPr/>
          </p:nvSpPr>
          <p:spPr>
            <a:xfrm>
              <a:off x="5930470" y="40630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210" name="tx1210"/>
            <p:cNvSpPr/>
            <p:nvPr/>
          </p:nvSpPr>
          <p:spPr>
            <a:xfrm>
              <a:off x="6170835" y="40664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211" name="rc1211"/>
            <p:cNvSpPr/>
            <p:nvPr/>
          </p:nvSpPr>
          <p:spPr>
            <a:xfrm>
              <a:off x="6360805" y="875080"/>
              <a:ext cx="1322008" cy="758825"/>
            </a:xfrm>
            <a:prstGeom prst="rect">
              <a:avLst/>
            </a:prstGeom>
            <a:solidFill>
              <a:srgbClr val="EBEBEB">
                <a:alpha val="100000"/>
              </a:srgbClr>
            </a:solidFill>
          </p:spPr>
          <p:txBody>
            <a:bodyPr/>
            <a:lstStyle/>
            <a:p/>
          </p:txBody>
        </p:sp>
        <p:sp>
          <p:nvSpPr>
            <p:cNvPr id="1212" name="pl1212"/>
            <p:cNvSpPr/>
            <p:nvPr/>
          </p:nvSpPr>
          <p:spPr>
            <a:xfrm>
              <a:off x="6360805" y="156203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13" name="pl1213"/>
            <p:cNvSpPr/>
            <p:nvPr/>
          </p:nvSpPr>
          <p:spPr>
            <a:xfrm>
              <a:off x="6360805" y="151955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14" name="pl1214"/>
            <p:cNvSpPr/>
            <p:nvPr/>
          </p:nvSpPr>
          <p:spPr>
            <a:xfrm>
              <a:off x="6360805" y="143459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15" name="pl1215"/>
            <p:cNvSpPr/>
            <p:nvPr/>
          </p:nvSpPr>
          <p:spPr>
            <a:xfrm>
              <a:off x="6360805" y="134964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16" name="pl1216"/>
            <p:cNvSpPr/>
            <p:nvPr/>
          </p:nvSpPr>
          <p:spPr>
            <a:xfrm>
              <a:off x="6360805" y="126468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17" name="pl1217"/>
            <p:cNvSpPr/>
            <p:nvPr/>
          </p:nvSpPr>
          <p:spPr>
            <a:xfrm>
              <a:off x="6360805" y="117973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18" name="pl1218"/>
            <p:cNvSpPr/>
            <p:nvPr/>
          </p:nvSpPr>
          <p:spPr>
            <a:xfrm>
              <a:off x="6360805" y="109477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19" name="pl1219"/>
            <p:cNvSpPr/>
            <p:nvPr/>
          </p:nvSpPr>
          <p:spPr>
            <a:xfrm>
              <a:off x="6360805" y="100982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20" name="pl1220"/>
            <p:cNvSpPr/>
            <p:nvPr/>
          </p:nvSpPr>
          <p:spPr>
            <a:xfrm>
              <a:off x="6360805" y="92486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21" name="pl1221"/>
            <p:cNvSpPr/>
            <p:nvPr/>
          </p:nvSpPr>
          <p:spPr>
            <a:xfrm>
              <a:off x="654107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22" name="pl1222"/>
            <p:cNvSpPr/>
            <p:nvPr/>
          </p:nvSpPr>
          <p:spPr>
            <a:xfrm>
              <a:off x="678144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23" name="pl1223"/>
            <p:cNvSpPr/>
            <p:nvPr/>
          </p:nvSpPr>
          <p:spPr>
            <a:xfrm>
              <a:off x="702180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24" name="pl1224"/>
            <p:cNvSpPr/>
            <p:nvPr/>
          </p:nvSpPr>
          <p:spPr>
            <a:xfrm>
              <a:off x="726217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25" name="pl1225"/>
            <p:cNvSpPr/>
            <p:nvPr/>
          </p:nvSpPr>
          <p:spPr>
            <a:xfrm>
              <a:off x="750254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26" name="pl1226"/>
            <p:cNvSpPr/>
            <p:nvPr/>
          </p:nvSpPr>
          <p:spPr>
            <a:xfrm>
              <a:off x="6360805" y="147707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227" name="pl1227"/>
            <p:cNvSpPr/>
            <p:nvPr/>
          </p:nvSpPr>
          <p:spPr>
            <a:xfrm>
              <a:off x="6360805" y="139212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228" name="pl1228"/>
            <p:cNvSpPr/>
            <p:nvPr/>
          </p:nvSpPr>
          <p:spPr>
            <a:xfrm>
              <a:off x="6360805" y="130716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229" name="pl1229"/>
            <p:cNvSpPr/>
            <p:nvPr/>
          </p:nvSpPr>
          <p:spPr>
            <a:xfrm>
              <a:off x="6360805" y="122220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230" name="pl1230"/>
            <p:cNvSpPr/>
            <p:nvPr/>
          </p:nvSpPr>
          <p:spPr>
            <a:xfrm>
              <a:off x="6360805" y="113725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231" name="pl1231"/>
            <p:cNvSpPr/>
            <p:nvPr/>
          </p:nvSpPr>
          <p:spPr>
            <a:xfrm>
              <a:off x="6360805" y="105229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232" name="pl1232"/>
            <p:cNvSpPr/>
            <p:nvPr/>
          </p:nvSpPr>
          <p:spPr>
            <a:xfrm>
              <a:off x="6360805" y="96734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233" name="pl1233"/>
            <p:cNvSpPr/>
            <p:nvPr/>
          </p:nvSpPr>
          <p:spPr>
            <a:xfrm>
              <a:off x="6360805" y="88238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234" name="pl1234"/>
            <p:cNvSpPr/>
            <p:nvPr/>
          </p:nvSpPr>
          <p:spPr>
            <a:xfrm>
              <a:off x="642089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35" name="pl1235"/>
            <p:cNvSpPr/>
            <p:nvPr/>
          </p:nvSpPr>
          <p:spPr>
            <a:xfrm>
              <a:off x="666126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36" name="pl1236"/>
            <p:cNvSpPr/>
            <p:nvPr/>
          </p:nvSpPr>
          <p:spPr>
            <a:xfrm>
              <a:off x="690162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37" name="pl1237"/>
            <p:cNvSpPr/>
            <p:nvPr/>
          </p:nvSpPr>
          <p:spPr>
            <a:xfrm>
              <a:off x="714199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38" name="pl1238"/>
            <p:cNvSpPr/>
            <p:nvPr/>
          </p:nvSpPr>
          <p:spPr>
            <a:xfrm>
              <a:off x="738235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39" name="pl1239"/>
            <p:cNvSpPr/>
            <p:nvPr/>
          </p:nvSpPr>
          <p:spPr>
            <a:xfrm>
              <a:off x="762272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40" name="pl1240"/>
            <p:cNvSpPr/>
            <p:nvPr/>
          </p:nvSpPr>
          <p:spPr>
            <a:xfrm>
              <a:off x="6420897" y="1076085"/>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1241" name="pl1241"/>
            <p:cNvSpPr/>
            <p:nvPr/>
          </p:nvSpPr>
          <p:spPr>
            <a:xfrm>
              <a:off x="6420897" y="994528"/>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40651" cap="flat">
              <a:solidFill>
                <a:srgbClr val="BEBEBE">
                  <a:alpha val="69803"/>
                </a:srgbClr>
              </a:solidFill>
              <a:prstDash val="solid"/>
              <a:round/>
            </a:ln>
          </p:spPr>
          <p:txBody>
            <a:bodyPr/>
            <a:lstStyle/>
            <a:p/>
          </p:txBody>
        </p:sp>
        <p:sp>
          <p:nvSpPr>
            <p:cNvPr id="1242" name="pl1242"/>
            <p:cNvSpPr/>
            <p:nvPr/>
          </p:nvSpPr>
          <p:spPr>
            <a:xfrm>
              <a:off x="6420897" y="1069289"/>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1243" name="pl1243"/>
            <p:cNvSpPr/>
            <p:nvPr/>
          </p:nvSpPr>
          <p:spPr>
            <a:xfrm>
              <a:off x="6420897" y="1113466"/>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244" name="pl1244"/>
            <p:cNvSpPr/>
            <p:nvPr/>
          </p:nvSpPr>
          <p:spPr>
            <a:xfrm>
              <a:off x="6420897" y="1110068"/>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1245" name="pl1245"/>
            <p:cNvSpPr/>
            <p:nvPr/>
          </p:nvSpPr>
          <p:spPr>
            <a:xfrm>
              <a:off x="6420897" y="105569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246" name="pl1246"/>
            <p:cNvSpPr/>
            <p:nvPr/>
          </p:nvSpPr>
          <p:spPr>
            <a:xfrm>
              <a:off x="6420897" y="994528"/>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1247" name="pl1247"/>
            <p:cNvSpPr/>
            <p:nvPr/>
          </p:nvSpPr>
          <p:spPr>
            <a:xfrm>
              <a:off x="6420897" y="1028510"/>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1248" name="pl1248"/>
            <p:cNvSpPr/>
            <p:nvPr/>
          </p:nvSpPr>
          <p:spPr>
            <a:xfrm>
              <a:off x="6420897" y="1018315"/>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1249" name="pl1249"/>
            <p:cNvSpPr/>
            <p:nvPr/>
          </p:nvSpPr>
          <p:spPr>
            <a:xfrm>
              <a:off x="6420897" y="1123661"/>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250" name="pl1250"/>
            <p:cNvSpPr/>
            <p:nvPr/>
          </p:nvSpPr>
          <p:spPr>
            <a:xfrm>
              <a:off x="6420897" y="1035306"/>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1251" name="pl1251"/>
            <p:cNvSpPr/>
            <p:nvPr/>
          </p:nvSpPr>
          <p:spPr>
            <a:xfrm>
              <a:off x="6420897" y="1093076"/>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1252" name="pl1252"/>
            <p:cNvSpPr/>
            <p:nvPr/>
          </p:nvSpPr>
          <p:spPr>
            <a:xfrm>
              <a:off x="6420897" y="1062492"/>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1253" name="pl1253"/>
            <p:cNvSpPr/>
            <p:nvPr/>
          </p:nvSpPr>
          <p:spPr>
            <a:xfrm>
              <a:off x="6420897" y="1042103"/>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1254" name="pl1254"/>
            <p:cNvSpPr/>
            <p:nvPr/>
          </p:nvSpPr>
          <p:spPr>
            <a:xfrm>
              <a:off x="6420897" y="1025112"/>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1255" name="pl1255"/>
            <p:cNvSpPr/>
            <p:nvPr/>
          </p:nvSpPr>
          <p:spPr>
            <a:xfrm>
              <a:off x="6420897" y="1106669"/>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1256" name="pl1256"/>
            <p:cNvSpPr/>
            <p:nvPr/>
          </p:nvSpPr>
          <p:spPr>
            <a:xfrm>
              <a:off x="6420897" y="1079484"/>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1257" name="pl1257"/>
            <p:cNvSpPr/>
            <p:nvPr/>
          </p:nvSpPr>
          <p:spPr>
            <a:xfrm>
              <a:off x="6420897" y="1042103"/>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1258" name="pl1258"/>
            <p:cNvSpPr/>
            <p:nvPr/>
          </p:nvSpPr>
          <p:spPr>
            <a:xfrm>
              <a:off x="6420897" y="1028510"/>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1259" name="pl1259"/>
            <p:cNvSpPr/>
            <p:nvPr/>
          </p:nvSpPr>
          <p:spPr>
            <a:xfrm>
              <a:off x="6420897" y="1106669"/>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1260" name="pl1260"/>
            <p:cNvSpPr/>
            <p:nvPr/>
          </p:nvSpPr>
          <p:spPr>
            <a:xfrm>
              <a:off x="6420897" y="1103271"/>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1261" name="pl1261"/>
            <p:cNvSpPr/>
            <p:nvPr/>
          </p:nvSpPr>
          <p:spPr>
            <a:xfrm>
              <a:off x="6420897" y="1096475"/>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262" name="pl1262"/>
            <p:cNvSpPr/>
            <p:nvPr/>
          </p:nvSpPr>
          <p:spPr>
            <a:xfrm>
              <a:off x="6420897" y="1106669"/>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1263" name="pl1263"/>
            <p:cNvSpPr/>
            <p:nvPr/>
          </p:nvSpPr>
          <p:spPr>
            <a:xfrm>
              <a:off x="6420897" y="1093076"/>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264" name="pl1264"/>
            <p:cNvSpPr/>
            <p:nvPr/>
          </p:nvSpPr>
          <p:spPr>
            <a:xfrm>
              <a:off x="6420897" y="1052298"/>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1265" name="pl1265"/>
            <p:cNvSpPr/>
            <p:nvPr/>
          </p:nvSpPr>
          <p:spPr>
            <a:xfrm>
              <a:off x="6420897" y="1062492"/>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1266" name="pl1266"/>
            <p:cNvSpPr/>
            <p:nvPr/>
          </p:nvSpPr>
          <p:spPr>
            <a:xfrm>
              <a:off x="6420897" y="1099873"/>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1267" name="pl1267"/>
            <p:cNvSpPr/>
            <p:nvPr/>
          </p:nvSpPr>
          <p:spPr>
            <a:xfrm>
              <a:off x="6420897" y="1055696"/>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1268" name="pl1268"/>
            <p:cNvSpPr/>
            <p:nvPr/>
          </p:nvSpPr>
          <p:spPr>
            <a:xfrm>
              <a:off x="6420897" y="1076085"/>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1269" name="pl1269"/>
            <p:cNvSpPr/>
            <p:nvPr/>
          </p:nvSpPr>
          <p:spPr>
            <a:xfrm>
              <a:off x="6420897" y="994528"/>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40651" cap="flat">
              <a:solidFill>
                <a:srgbClr val="000000">
                  <a:alpha val="100000"/>
                </a:srgbClr>
              </a:solidFill>
              <a:prstDash val="solid"/>
              <a:round/>
            </a:ln>
          </p:spPr>
          <p:txBody>
            <a:bodyPr/>
            <a:lstStyle/>
            <a:p/>
          </p:txBody>
        </p:sp>
        <p:sp>
          <p:nvSpPr>
            <p:cNvPr id="1270" name="pl1270"/>
            <p:cNvSpPr/>
            <p:nvPr/>
          </p:nvSpPr>
          <p:spPr>
            <a:xfrm>
              <a:off x="6420897" y="994528"/>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9C00">
                  <a:alpha val="100000"/>
                </a:srgbClr>
              </a:solidFill>
              <a:prstDash val="solid"/>
              <a:round/>
            </a:ln>
          </p:spPr>
          <p:txBody>
            <a:bodyPr/>
            <a:lstStyle/>
            <a:p/>
          </p:txBody>
        </p:sp>
        <p:sp>
          <p:nvSpPr>
            <p:cNvPr id="1271" name="pl1271"/>
            <p:cNvSpPr/>
            <p:nvPr/>
          </p:nvSpPr>
          <p:spPr>
            <a:xfrm>
              <a:off x="6360805" y="1137253"/>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272" name="tx1272"/>
            <p:cNvSpPr/>
            <p:nvPr/>
          </p:nvSpPr>
          <p:spPr>
            <a:xfrm>
              <a:off x="6360607" y="853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273" name="tx1273"/>
            <p:cNvSpPr/>
            <p:nvPr/>
          </p:nvSpPr>
          <p:spPr>
            <a:xfrm>
              <a:off x="6600972" y="8312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274" name="tx1274"/>
            <p:cNvSpPr/>
            <p:nvPr/>
          </p:nvSpPr>
          <p:spPr>
            <a:xfrm>
              <a:off x="6841337" y="8400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275" name="tx1275"/>
            <p:cNvSpPr/>
            <p:nvPr/>
          </p:nvSpPr>
          <p:spPr>
            <a:xfrm>
              <a:off x="7081702" y="8604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276" name="tx1276"/>
            <p:cNvSpPr/>
            <p:nvPr/>
          </p:nvSpPr>
          <p:spPr>
            <a:xfrm>
              <a:off x="7322067" y="8570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277" name="tx1277"/>
            <p:cNvSpPr/>
            <p:nvPr/>
          </p:nvSpPr>
          <p:spPr>
            <a:xfrm>
              <a:off x="7562432" y="8877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278" name="rc1278"/>
            <p:cNvSpPr/>
            <p:nvPr/>
          </p:nvSpPr>
          <p:spPr>
            <a:xfrm>
              <a:off x="6360805" y="1918357"/>
              <a:ext cx="1322008" cy="758825"/>
            </a:xfrm>
            <a:prstGeom prst="rect">
              <a:avLst/>
            </a:prstGeom>
            <a:solidFill>
              <a:srgbClr val="EBEBEB">
                <a:alpha val="100000"/>
              </a:srgbClr>
            </a:solidFill>
          </p:spPr>
          <p:txBody>
            <a:bodyPr/>
            <a:lstStyle/>
            <a:p/>
          </p:txBody>
        </p:sp>
        <p:sp>
          <p:nvSpPr>
            <p:cNvPr id="1279" name="pl1279"/>
            <p:cNvSpPr/>
            <p:nvPr/>
          </p:nvSpPr>
          <p:spPr>
            <a:xfrm>
              <a:off x="6360805" y="260531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80" name="pl1280"/>
            <p:cNvSpPr/>
            <p:nvPr/>
          </p:nvSpPr>
          <p:spPr>
            <a:xfrm>
              <a:off x="6360805" y="256283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81" name="pl1281"/>
            <p:cNvSpPr/>
            <p:nvPr/>
          </p:nvSpPr>
          <p:spPr>
            <a:xfrm>
              <a:off x="6360805" y="247787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82" name="pl1282"/>
            <p:cNvSpPr/>
            <p:nvPr/>
          </p:nvSpPr>
          <p:spPr>
            <a:xfrm>
              <a:off x="6360805" y="239292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83" name="pl1283"/>
            <p:cNvSpPr/>
            <p:nvPr/>
          </p:nvSpPr>
          <p:spPr>
            <a:xfrm>
              <a:off x="6360805" y="230796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84" name="pl1284"/>
            <p:cNvSpPr/>
            <p:nvPr/>
          </p:nvSpPr>
          <p:spPr>
            <a:xfrm>
              <a:off x="6360805" y="222300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85" name="pl1285"/>
            <p:cNvSpPr/>
            <p:nvPr/>
          </p:nvSpPr>
          <p:spPr>
            <a:xfrm>
              <a:off x="6360805" y="213805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86" name="pl1286"/>
            <p:cNvSpPr/>
            <p:nvPr/>
          </p:nvSpPr>
          <p:spPr>
            <a:xfrm>
              <a:off x="6360805" y="205309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87" name="pl1287"/>
            <p:cNvSpPr/>
            <p:nvPr/>
          </p:nvSpPr>
          <p:spPr>
            <a:xfrm>
              <a:off x="6360805" y="196814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288" name="pl1288"/>
            <p:cNvSpPr/>
            <p:nvPr/>
          </p:nvSpPr>
          <p:spPr>
            <a:xfrm>
              <a:off x="654107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89" name="pl1289"/>
            <p:cNvSpPr/>
            <p:nvPr/>
          </p:nvSpPr>
          <p:spPr>
            <a:xfrm>
              <a:off x="678144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90" name="pl1290"/>
            <p:cNvSpPr/>
            <p:nvPr/>
          </p:nvSpPr>
          <p:spPr>
            <a:xfrm>
              <a:off x="702180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91" name="pl1291"/>
            <p:cNvSpPr/>
            <p:nvPr/>
          </p:nvSpPr>
          <p:spPr>
            <a:xfrm>
              <a:off x="726217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92" name="pl1292"/>
            <p:cNvSpPr/>
            <p:nvPr/>
          </p:nvSpPr>
          <p:spPr>
            <a:xfrm>
              <a:off x="750254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93" name="pl1293"/>
            <p:cNvSpPr/>
            <p:nvPr/>
          </p:nvSpPr>
          <p:spPr>
            <a:xfrm>
              <a:off x="6360805" y="252035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294" name="pl1294"/>
            <p:cNvSpPr/>
            <p:nvPr/>
          </p:nvSpPr>
          <p:spPr>
            <a:xfrm>
              <a:off x="6360805" y="243539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295" name="pl1295"/>
            <p:cNvSpPr/>
            <p:nvPr/>
          </p:nvSpPr>
          <p:spPr>
            <a:xfrm>
              <a:off x="6360805" y="235044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296" name="pl1296"/>
            <p:cNvSpPr/>
            <p:nvPr/>
          </p:nvSpPr>
          <p:spPr>
            <a:xfrm>
              <a:off x="6360805" y="226548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297" name="pl1297"/>
            <p:cNvSpPr/>
            <p:nvPr/>
          </p:nvSpPr>
          <p:spPr>
            <a:xfrm>
              <a:off x="6360805" y="218053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298" name="pl1298"/>
            <p:cNvSpPr/>
            <p:nvPr/>
          </p:nvSpPr>
          <p:spPr>
            <a:xfrm>
              <a:off x="6360805" y="209557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299" name="pl1299"/>
            <p:cNvSpPr/>
            <p:nvPr/>
          </p:nvSpPr>
          <p:spPr>
            <a:xfrm>
              <a:off x="6360805" y="201061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00" name="pl1300"/>
            <p:cNvSpPr/>
            <p:nvPr/>
          </p:nvSpPr>
          <p:spPr>
            <a:xfrm>
              <a:off x="6360805" y="192566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01" name="pl1301"/>
            <p:cNvSpPr/>
            <p:nvPr/>
          </p:nvSpPr>
          <p:spPr>
            <a:xfrm>
              <a:off x="642089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02" name="pl1302"/>
            <p:cNvSpPr/>
            <p:nvPr/>
          </p:nvSpPr>
          <p:spPr>
            <a:xfrm>
              <a:off x="666126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03" name="pl1303"/>
            <p:cNvSpPr/>
            <p:nvPr/>
          </p:nvSpPr>
          <p:spPr>
            <a:xfrm>
              <a:off x="690162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04" name="pl1304"/>
            <p:cNvSpPr/>
            <p:nvPr/>
          </p:nvSpPr>
          <p:spPr>
            <a:xfrm>
              <a:off x="714199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05" name="pl1305"/>
            <p:cNvSpPr/>
            <p:nvPr/>
          </p:nvSpPr>
          <p:spPr>
            <a:xfrm>
              <a:off x="738235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06" name="pl1306"/>
            <p:cNvSpPr/>
            <p:nvPr/>
          </p:nvSpPr>
          <p:spPr>
            <a:xfrm>
              <a:off x="762272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07" name="pl1307"/>
            <p:cNvSpPr/>
            <p:nvPr/>
          </p:nvSpPr>
          <p:spPr>
            <a:xfrm>
              <a:off x="6420897" y="2119362"/>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1308" name="pl1308"/>
            <p:cNvSpPr/>
            <p:nvPr/>
          </p:nvSpPr>
          <p:spPr>
            <a:xfrm>
              <a:off x="6420897" y="2105769"/>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40651" cap="flat">
              <a:solidFill>
                <a:srgbClr val="BEBEBE">
                  <a:alpha val="69803"/>
                </a:srgbClr>
              </a:solidFill>
              <a:prstDash val="solid"/>
              <a:round/>
            </a:ln>
          </p:spPr>
          <p:txBody>
            <a:bodyPr/>
            <a:lstStyle/>
            <a:p/>
          </p:txBody>
        </p:sp>
        <p:sp>
          <p:nvSpPr>
            <p:cNvPr id="1309" name="pl1309"/>
            <p:cNvSpPr/>
            <p:nvPr/>
          </p:nvSpPr>
          <p:spPr>
            <a:xfrm>
              <a:off x="6420897" y="2112566"/>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1310" name="pl1310"/>
            <p:cNvSpPr/>
            <p:nvPr/>
          </p:nvSpPr>
          <p:spPr>
            <a:xfrm>
              <a:off x="6420897" y="2156743"/>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311" name="pl1311"/>
            <p:cNvSpPr/>
            <p:nvPr/>
          </p:nvSpPr>
          <p:spPr>
            <a:xfrm>
              <a:off x="6420897" y="2153345"/>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1312" name="pl1312"/>
            <p:cNvSpPr/>
            <p:nvPr/>
          </p:nvSpPr>
          <p:spPr>
            <a:xfrm>
              <a:off x="6420897" y="2098973"/>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313" name="pl1313"/>
            <p:cNvSpPr/>
            <p:nvPr/>
          </p:nvSpPr>
          <p:spPr>
            <a:xfrm>
              <a:off x="6420897" y="2037805"/>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1314" name="pl1314"/>
            <p:cNvSpPr/>
            <p:nvPr/>
          </p:nvSpPr>
          <p:spPr>
            <a:xfrm>
              <a:off x="6420897" y="2071787"/>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1315" name="pl1315"/>
            <p:cNvSpPr/>
            <p:nvPr/>
          </p:nvSpPr>
          <p:spPr>
            <a:xfrm>
              <a:off x="6420897" y="2061592"/>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1316" name="pl1316"/>
            <p:cNvSpPr/>
            <p:nvPr/>
          </p:nvSpPr>
          <p:spPr>
            <a:xfrm>
              <a:off x="6420897" y="2166937"/>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317" name="pl1317"/>
            <p:cNvSpPr/>
            <p:nvPr/>
          </p:nvSpPr>
          <p:spPr>
            <a:xfrm>
              <a:off x="6420897" y="2078583"/>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1318" name="pl1318"/>
            <p:cNvSpPr/>
            <p:nvPr/>
          </p:nvSpPr>
          <p:spPr>
            <a:xfrm>
              <a:off x="6420897" y="2136353"/>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1319" name="pl1319"/>
            <p:cNvSpPr/>
            <p:nvPr/>
          </p:nvSpPr>
          <p:spPr>
            <a:xfrm>
              <a:off x="6420897" y="2105769"/>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1320" name="pl1320"/>
            <p:cNvSpPr/>
            <p:nvPr/>
          </p:nvSpPr>
          <p:spPr>
            <a:xfrm>
              <a:off x="6420897" y="2085380"/>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1321" name="pl1321"/>
            <p:cNvSpPr/>
            <p:nvPr/>
          </p:nvSpPr>
          <p:spPr>
            <a:xfrm>
              <a:off x="6420897" y="2068389"/>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1322" name="pl1322"/>
            <p:cNvSpPr/>
            <p:nvPr/>
          </p:nvSpPr>
          <p:spPr>
            <a:xfrm>
              <a:off x="6420897" y="2149946"/>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1323" name="pl1323"/>
            <p:cNvSpPr/>
            <p:nvPr/>
          </p:nvSpPr>
          <p:spPr>
            <a:xfrm>
              <a:off x="6420897" y="2122760"/>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1324" name="pl1324"/>
            <p:cNvSpPr/>
            <p:nvPr/>
          </p:nvSpPr>
          <p:spPr>
            <a:xfrm>
              <a:off x="6420897" y="2085380"/>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1325" name="pl1325"/>
            <p:cNvSpPr/>
            <p:nvPr/>
          </p:nvSpPr>
          <p:spPr>
            <a:xfrm>
              <a:off x="6420897" y="2071787"/>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1326" name="pl1326"/>
            <p:cNvSpPr/>
            <p:nvPr/>
          </p:nvSpPr>
          <p:spPr>
            <a:xfrm>
              <a:off x="6420897" y="2149946"/>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1327" name="pl1327"/>
            <p:cNvSpPr/>
            <p:nvPr/>
          </p:nvSpPr>
          <p:spPr>
            <a:xfrm>
              <a:off x="6420897" y="2146548"/>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1328" name="pl1328"/>
            <p:cNvSpPr/>
            <p:nvPr/>
          </p:nvSpPr>
          <p:spPr>
            <a:xfrm>
              <a:off x="6420897" y="2139752"/>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329" name="pl1329"/>
            <p:cNvSpPr/>
            <p:nvPr/>
          </p:nvSpPr>
          <p:spPr>
            <a:xfrm>
              <a:off x="6420897" y="2149946"/>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1330" name="pl1330"/>
            <p:cNvSpPr/>
            <p:nvPr/>
          </p:nvSpPr>
          <p:spPr>
            <a:xfrm>
              <a:off x="6420897" y="2136353"/>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331" name="pl1331"/>
            <p:cNvSpPr/>
            <p:nvPr/>
          </p:nvSpPr>
          <p:spPr>
            <a:xfrm>
              <a:off x="6420897" y="2095575"/>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1332" name="pl1332"/>
            <p:cNvSpPr/>
            <p:nvPr/>
          </p:nvSpPr>
          <p:spPr>
            <a:xfrm>
              <a:off x="6420897" y="2105769"/>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1333" name="pl1333"/>
            <p:cNvSpPr/>
            <p:nvPr/>
          </p:nvSpPr>
          <p:spPr>
            <a:xfrm>
              <a:off x="6420897" y="2143150"/>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1334" name="pl1334"/>
            <p:cNvSpPr/>
            <p:nvPr/>
          </p:nvSpPr>
          <p:spPr>
            <a:xfrm>
              <a:off x="6420897" y="2098973"/>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1335" name="pl1335"/>
            <p:cNvSpPr/>
            <p:nvPr/>
          </p:nvSpPr>
          <p:spPr>
            <a:xfrm>
              <a:off x="6420897" y="2119362"/>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1336" name="pl1336"/>
            <p:cNvSpPr/>
            <p:nvPr/>
          </p:nvSpPr>
          <p:spPr>
            <a:xfrm>
              <a:off x="6420897" y="2105769"/>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40651" cap="flat">
              <a:solidFill>
                <a:srgbClr val="000000">
                  <a:alpha val="100000"/>
                </a:srgbClr>
              </a:solidFill>
              <a:prstDash val="solid"/>
              <a:round/>
            </a:ln>
          </p:spPr>
          <p:txBody>
            <a:bodyPr/>
            <a:lstStyle/>
            <a:p/>
          </p:txBody>
        </p:sp>
        <p:sp>
          <p:nvSpPr>
            <p:cNvPr id="1337" name="pl1337"/>
            <p:cNvSpPr/>
            <p:nvPr/>
          </p:nvSpPr>
          <p:spPr>
            <a:xfrm>
              <a:off x="6420897" y="2105769"/>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00BE70">
                  <a:alpha val="100000"/>
                </a:srgbClr>
              </a:solidFill>
              <a:prstDash val="solid"/>
              <a:round/>
            </a:ln>
          </p:spPr>
          <p:txBody>
            <a:bodyPr/>
            <a:lstStyle/>
            <a:p/>
          </p:txBody>
        </p:sp>
        <p:sp>
          <p:nvSpPr>
            <p:cNvPr id="1338" name="pl1338"/>
            <p:cNvSpPr/>
            <p:nvPr/>
          </p:nvSpPr>
          <p:spPr>
            <a:xfrm>
              <a:off x="6360805" y="2180530"/>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339" name="tx1339"/>
            <p:cNvSpPr/>
            <p:nvPr/>
          </p:nvSpPr>
          <p:spPr>
            <a:xfrm>
              <a:off x="6360607" y="19696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340" name="tx1340"/>
            <p:cNvSpPr/>
            <p:nvPr/>
          </p:nvSpPr>
          <p:spPr>
            <a:xfrm>
              <a:off x="6631117" y="19887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341" name="tx1341"/>
            <p:cNvSpPr/>
            <p:nvPr/>
          </p:nvSpPr>
          <p:spPr>
            <a:xfrm>
              <a:off x="6841337" y="19594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342" name="tx1342"/>
            <p:cNvSpPr/>
            <p:nvPr/>
          </p:nvSpPr>
          <p:spPr>
            <a:xfrm>
              <a:off x="7081702" y="19424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343" name="tx1343"/>
            <p:cNvSpPr/>
            <p:nvPr/>
          </p:nvSpPr>
          <p:spPr>
            <a:xfrm>
              <a:off x="7352212" y="199479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344" name="tx1344"/>
            <p:cNvSpPr/>
            <p:nvPr/>
          </p:nvSpPr>
          <p:spPr>
            <a:xfrm>
              <a:off x="7562432" y="19819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345" name="rc1345"/>
            <p:cNvSpPr/>
            <p:nvPr/>
          </p:nvSpPr>
          <p:spPr>
            <a:xfrm>
              <a:off x="6360805" y="2961634"/>
              <a:ext cx="1322008" cy="758825"/>
            </a:xfrm>
            <a:prstGeom prst="rect">
              <a:avLst/>
            </a:prstGeom>
            <a:solidFill>
              <a:srgbClr val="EBEBEB">
                <a:alpha val="100000"/>
              </a:srgbClr>
            </a:solidFill>
          </p:spPr>
          <p:txBody>
            <a:bodyPr/>
            <a:lstStyle/>
            <a:p/>
          </p:txBody>
        </p:sp>
        <p:sp>
          <p:nvSpPr>
            <p:cNvPr id="1346" name="pl1346"/>
            <p:cNvSpPr/>
            <p:nvPr/>
          </p:nvSpPr>
          <p:spPr>
            <a:xfrm>
              <a:off x="6360805" y="364858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47" name="pl1347"/>
            <p:cNvSpPr/>
            <p:nvPr/>
          </p:nvSpPr>
          <p:spPr>
            <a:xfrm>
              <a:off x="6360805" y="360610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48" name="pl1348"/>
            <p:cNvSpPr/>
            <p:nvPr/>
          </p:nvSpPr>
          <p:spPr>
            <a:xfrm>
              <a:off x="6360805" y="352115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49" name="pl1349"/>
            <p:cNvSpPr/>
            <p:nvPr/>
          </p:nvSpPr>
          <p:spPr>
            <a:xfrm>
              <a:off x="6360805" y="343619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50" name="pl1350"/>
            <p:cNvSpPr/>
            <p:nvPr/>
          </p:nvSpPr>
          <p:spPr>
            <a:xfrm>
              <a:off x="6360805" y="335124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51" name="pl1351"/>
            <p:cNvSpPr/>
            <p:nvPr/>
          </p:nvSpPr>
          <p:spPr>
            <a:xfrm>
              <a:off x="6360805" y="326628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52" name="pl1352"/>
            <p:cNvSpPr/>
            <p:nvPr/>
          </p:nvSpPr>
          <p:spPr>
            <a:xfrm>
              <a:off x="6360805" y="318132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53" name="pl1353"/>
            <p:cNvSpPr/>
            <p:nvPr/>
          </p:nvSpPr>
          <p:spPr>
            <a:xfrm>
              <a:off x="6360805" y="309637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54" name="pl1354"/>
            <p:cNvSpPr/>
            <p:nvPr/>
          </p:nvSpPr>
          <p:spPr>
            <a:xfrm>
              <a:off x="6360805" y="301141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355" name="pl1355"/>
            <p:cNvSpPr/>
            <p:nvPr/>
          </p:nvSpPr>
          <p:spPr>
            <a:xfrm>
              <a:off x="654107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56" name="pl1356"/>
            <p:cNvSpPr/>
            <p:nvPr/>
          </p:nvSpPr>
          <p:spPr>
            <a:xfrm>
              <a:off x="678144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57" name="pl1357"/>
            <p:cNvSpPr/>
            <p:nvPr/>
          </p:nvSpPr>
          <p:spPr>
            <a:xfrm>
              <a:off x="702180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58" name="pl1358"/>
            <p:cNvSpPr/>
            <p:nvPr/>
          </p:nvSpPr>
          <p:spPr>
            <a:xfrm>
              <a:off x="726217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59" name="pl1359"/>
            <p:cNvSpPr/>
            <p:nvPr/>
          </p:nvSpPr>
          <p:spPr>
            <a:xfrm>
              <a:off x="750254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60" name="pl1360"/>
            <p:cNvSpPr/>
            <p:nvPr/>
          </p:nvSpPr>
          <p:spPr>
            <a:xfrm>
              <a:off x="6360805" y="356363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61" name="pl1361"/>
            <p:cNvSpPr/>
            <p:nvPr/>
          </p:nvSpPr>
          <p:spPr>
            <a:xfrm>
              <a:off x="6360805" y="347867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62" name="pl1362"/>
            <p:cNvSpPr/>
            <p:nvPr/>
          </p:nvSpPr>
          <p:spPr>
            <a:xfrm>
              <a:off x="6360805" y="339371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63" name="pl1363"/>
            <p:cNvSpPr/>
            <p:nvPr/>
          </p:nvSpPr>
          <p:spPr>
            <a:xfrm>
              <a:off x="6360805" y="330876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64" name="pl1364"/>
            <p:cNvSpPr/>
            <p:nvPr/>
          </p:nvSpPr>
          <p:spPr>
            <a:xfrm>
              <a:off x="6360805" y="322380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65" name="pl1365"/>
            <p:cNvSpPr/>
            <p:nvPr/>
          </p:nvSpPr>
          <p:spPr>
            <a:xfrm>
              <a:off x="6360805" y="313885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66" name="pl1366"/>
            <p:cNvSpPr/>
            <p:nvPr/>
          </p:nvSpPr>
          <p:spPr>
            <a:xfrm>
              <a:off x="6360805" y="305389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67" name="pl1367"/>
            <p:cNvSpPr/>
            <p:nvPr/>
          </p:nvSpPr>
          <p:spPr>
            <a:xfrm>
              <a:off x="6360805" y="296894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368" name="pl1368"/>
            <p:cNvSpPr/>
            <p:nvPr/>
          </p:nvSpPr>
          <p:spPr>
            <a:xfrm>
              <a:off x="642089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69" name="pl1369"/>
            <p:cNvSpPr/>
            <p:nvPr/>
          </p:nvSpPr>
          <p:spPr>
            <a:xfrm>
              <a:off x="666126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70" name="pl1370"/>
            <p:cNvSpPr/>
            <p:nvPr/>
          </p:nvSpPr>
          <p:spPr>
            <a:xfrm>
              <a:off x="690162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71" name="pl1371"/>
            <p:cNvSpPr/>
            <p:nvPr/>
          </p:nvSpPr>
          <p:spPr>
            <a:xfrm>
              <a:off x="714199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72" name="pl1372"/>
            <p:cNvSpPr/>
            <p:nvPr/>
          </p:nvSpPr>
          <p:spPr>
            <a:xfrm>
              <a:off x="738235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73" name="pl1373"/>
            <p:cNvSpPr/>
            <p:nvPr/>
          </p:nvSpPr>
          <p:spPr>
            <a:xfrm>
              <a:off x="762272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74" name="pl1374"/>
            <p:cNvSpPr/>
            <p:nvPr/>
          </p:nvSpPr>
          <p:spPr>
            <a:xfrm>
              <a:off x="6420897" y="3162639"/>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1375" name="pl1375"/>
            <p:cNvSpPr/>
            <p:nvPr/>
          </p:nvSpPr>
          <p:spPr>
            <a:xfrm>
              <a:off x="6420897" y="3115064"/>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40651" cap="flat">
              <a:solidFill>
                <a:srgbClr val="BEBEBE">
                  <a:alpha val="69803"/>
                </a:srgbClr>
              </a:solidFill>
              <a:prstDash val="solid"/>
              <a:round/>
            </a:ln>
          </p:spPr>
          <p:txBody>
            <a:bodyPr/>
            <a:lstStyle/>
            <a:p/>
          </p:txBody>
        </p:sp>
        <p:sp>
          <p:nvSpPr>
            <p:cNvPr id="1376" name="pl1376"/>
            <p:cNvSpPr/>
            <p:nvPr/>
          </p:nvSpPr>
          <p:spPr>
            <a:xfrm>
              <a:off x="6420897" y="3155843"/>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1377" name="pl1377"/>
            <p:cNvSpPr/>
            <p:nvPr/>
          </p:nvSpPr>
          <p:spPr>
            <a:xfrm>
              <a:off x="6420897" y="3200020"/>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378" name="pl1378"/>
            <p:cNvSpPr/>
            <p:nvPr/>
          </p:nvSpPr>
          <p:spPr>
            <a:xfrm>
              <a:off x="6420897" y="3196621"/>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1379" name="pl1379"/>
            <p:cNvSpPr/>
            <p:nvPr/>
          </p:nvSpPr>
          <p:spPr>
            <a:xfrm>
              <a:off x="6420897" y="3142250"/>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380" name="pl1380"/>
            <p:cNvSpPr/>
            <p:nvPr/>
          </p:nvSpPr>
          <p:spPr>
            <a:xfrm>
              <a:off x="6420897" y="3081082"/>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1381" name="pl1381"/>
            <p:cNvSpPr/>
            <p:nvPr/>
          </p:nvSpPr>
          <p:spPr>
            <a:xfrm>
              <a:off x="6420897" y="3115064"/>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1382" name="pl1382"/>
            <p:cNvSpPr/>
            <p:nvPr/>
          </p:nvSpPr>
          <p:spPr>
            <a:xfrm>
              <a:off x="6420897" y="3104869"/>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1383" name="pl1383"/>
            <p:cNvSpPr/>
            <p:nvPr/>
          </p:nvSpPr>
          <p:spPr>
            <a:xfrm>
              <a:off x="6420897" y="3210214"/>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384" name="pl1384"/>
            <p:cNvSpPr/>
            <p:nvPr/>
          </p:nvSpPr>
          <p:spPr>
            <a:xfrm>
              <a:off x="6420897" y="3121860"/>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1385" name="pl1385"/>
            <p:cNvSpPr/>
            <p:nvPr/>
          </p:nvSpPr>
          <p:spPr>
            <a:xfrm>
              <a:off x="6420897" y="3179630"/>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1386" name="pl1386"/>
            <p:cNvSpPr/>
            <p:nvPr/>
          </p:nvSpPr>
          <p:spPr>
            <a:xfrm>
              <a:off x="6420897" y="3149046"/>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1387" name="pl1387"/>
            <p:cNvSpPr/>
            <p:nvPr/>
          </p:nvSpPr>
          <p:spPr>
            <a:xfrm>
              <a:off x="6420897" y="3128657"/>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1388" name="pl1388"/>
            <p:cNvSpPr/>
            <p:nvPr/>
          </p:nvSpPr>
          <p:spPr>
            <a:xfrm>
              <a:off x="6420897" y="3111666"/>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1389" name="pl1389"/>
            <p:cNvSpPr/>
            <p:nvPr/>
          </p:nvSpPr>
          <p:spPr>
            <a:xfrm>
              <a:off x="6420897" y="3193223"/>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1390" name="pl1390"/>
            <p:cNvSpPr/>
            <p:nvPr/>
          </p:nvSpPr>
          <p:spPr>
            <a:xfrm>
              <a:off x="6420897" y="3166037"/>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1391" name="pl1391"/>
            <p:cNvSpPr/>
            <p:nvPr/>
          </p:nvSpPr>
          <p:spPr>
            <a:xfrm>
              <a:off x="6420897" y="3128657"/>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1392" name="pl1392"/>
            <p:cNvSpPr/>
            <p:nvPr/>
          </p:nvSpPr>
          <p:spPr>
            <a:xfrm>
              <a:off x="6420897" y="3115064"/>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1393" name="pl1393"/>
            <p:cNvSpPr/>
            <p:nvPr/>
          </p:nvSpPr>
          <p:spPr>
            <a:xfrm>
              <a:off x="6420897" y="3193223"/>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1394" name="pl1394"/>
            <p:cNvSpPr/>
            <p:nvPr/>
          </p:nvSpPr>
          <p:spPr>
            <a:xfrm>
              <a:off x="6420897" y="3189825"/>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1395" name="pl1395"/>
            <p:cNvSpPr/>
            <p:nvPr/>
          </p:nvSpPr>
          <p:spPr>
            <a:xfrm>
              <a:off x="6420897" y="318302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396" name="pl1396"/>
            <p:cNvSpPr/>
            <p:nvPr/>
          </p:nvSpPr>
          <p:spPr>
            <a:xfrm>
              <a:off x="6420897" y="3193223"/>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1397" name="pl1397"/>
            <p:cNvSpPr/>
            <p:nvPr/>
          </p:nvSpPr>
          <p:spPr>
            <a:xfrm>
              <a:off x="6420897" y="3179630"/>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398" name="pl1398"/>
            <p:cNvSpPr/>
            <p:nvPr/>
          </p:nvSpPr>
          <p:spPr>
            <a:xfrm>
              <a:off x="6420897" y="3138852"/>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1399" name="pl1399"/>
            <p:cNvSpPr/>
            <p:nvPr/>
          </p:nvSpPr>
          <p:spPr>
            <a:xfrm>
              <a:off x="6420897" y="3149046"/>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1400" name="pl1400"/>
            <p:cNvSpPr/>
            <p:nvPr/>
          </p:nvSpPr>
          <p:spPr>
            <a:xfrm>
              <a:off x="6420897" y="3186427"/>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1401" name="pl1401"/>
            <p:cNvSpPr/>
            <p:nvPr/>
          </p:nvSpPr>
          <p:spPr>
            <a:xfrm>
              <a:off x="6420897" y="3142250"/>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1402" name="pl1402"/>
            <p:cNvSpPr/>
            <p:nvPr/>
          </p:nvSpPr>
          <p:spPr>
            <a:xfrm>
              <a:off x="6420897" y="3162639"/>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1403" name="pl1403"/>
            <p:cNvSpPr/>
            <p:nvPr/>
          </p:nvSpPr>
          <p:spPr>
            <a:xfrm>
              <a:off x="6420897" y="3115064"/>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40651" cap="flat">
              <a:solidFill>
                <a:srgbClr val="000000">
                  <a:alpha val="100000"/>
                </a:srgbClr>
              </a:solidFill>
              <a:prstDash val="solid"/>
              <a:round/>
            </a:ln>
          </p:spPr>
          <p:txBody>
            <a:bodyPr/>
            <a:lstStyle/>
            <a:p/>
          </p:txBody>
        </p:sp>
        <p:sp>
          <p:nvSpPr>
            <p:cNvPr id="1404" name="pl1404"/>
            <p:cNvSpPr/>
            <p:nvPr/>
          </p:nvSpPr>
          <p:spPr>
            <a:xfrm>
              <a:off x="6420897" y="3115064"/>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00ACFC">
                  <a:alpha val="100000"/>
                </a:srgbClr>
              </a:solidFill>
              <a:prstDash val="solid"/>
              <a:round/>
            </a:ln>
          </p:spPr>
          <p:txBody>
            <a:bodyPr/>
            <a:lstStyle/>
            <a:p/>
          </p:txBody>
        </p:sp>
        <p:sp>
          <p:nvSpPr>
            <p:cNvPr id="1405" name="pl1405"/>
            <p:cNvSpPr/>
            <p:nvPr/>
          </p:nvSpPr>
          <p:spPr>
            <a:xfrm>
              <a:off x="6360805" y="3223807"/>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406" name="tx1406"/>
            <p:cNvSpPr/>
            <p:nvPr/>
          </p:nvSpPr>
          <p:spPr>
            <a:xfrm>
              <a:off x="6360607" y="30082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407" name="tx1407"/>
            <p:cNvSpPr/>
            <p:nvPr/>
          </p:nvSpPr>
          <p:spPr>
            <a:xfrm>
              <a:off x="6600972" y="301295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408" name="tx1408"/>
            <p:cNvSpPr/>
            <p:nvPr/>
          </p:nvSpPr>
          <p:spPr>
            <a:xfrm>
              <a:off x="6841337" y="30082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409" name="tx1409"/>
            <p:cNvSpPr/>
            <p:nvPr/>
          </p:nvSpPr>
          <p:spPr>
            <a:xfrm>
              <a:off x="7081702" y="30082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410" name="tx1410"/>
            <p:cNvSpPr/>
            <p:nvPr/>
          </p:nvSpPr>
          <p:spPr>
            <a:xfrm>
              <a:off x="7322067" y="29504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411" name="tx1411"/>
            <p:cNvSpPr/>
            <p:nvPr/>
          </p:nvSpPr>
          <p:spPr>
            <a:xfrm>
              <a:off x="7562432" y="30082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412" name="rc1412"/>
            <p:cNvSpPr/>
            <p:nvPr/>
          </p:nvSpPr>
          <p:spPr>
            <a:xfrm>
              <a:off x="6360805" y="4004911"/>
              <a:ext cx="1322008" cy="758825"/>
            </a:xfrm>
            <a:prstGeom prst="rect">
              <a:avLst/>
            </a:prstGeom>
            <a:solidFill>
              <a:srgbClr val="EBEBEB">
                <a:alpha val="100000"/>
              </a:srgbClr>
            </a:solidFill>
          </p:spPr>
          <p:txBody>
            <a:bodyPr/>
            <a:lstStyle/>
            <a:p/>
          </p:txBody>
        </p:sp>
        <p:sp>
          <p:nvSpPr>
            <p:cNvPr id="1413" name="pl1413"/>
            <p:cNvSpPr/>
            <p:nvPr/>
          </p:nvSpPr>
          <p:spPr>
            <a:xfrm>
              <a:off x="6360805" y="469186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14" name="pl1414"/>
            <p:cNvSpPr/>
            <p:nvPr/>
          </p:nvSpPr>
          <p:spPr>
            <a:xfrm>
              <a:off x="6360805" y="464938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15" name="pl1415"/>
            <p:cNvSpPr/>
            <p:nvPr/>
          </p:nvSpPr>
          <p:spPr>
            <a:xfrm>
              <a:off x="6360805" y="456443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16" name="pl1416"/>
            <p:cNvSpPr/>
            <p:nvPr/>
          </p:nvSpPr>
          <p:spPr>
            <a:xfrm>
              <a:off x="6360805" y="447947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17" name="pl1417"/>
            <p:cNvSpPr/>
            <p:nvPr/>
          </p:nvSpPr>
          <p:spPr>
            <a:xfrm>
              <a:off x="6360805" y="439451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18" name="pl1418"/>
            <p:cNvSpPr/>
            <p:nvPr/>
          </p:nvSpPr>
          <p:spPr>
            <a:xfrm>
              <a:off x="6360805" y="430956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19" name="pl1419"/>
            <p:cNvSpPr/>
            <p:nvPr/>
          </p:nvSpPr>
          <p:spPr>
            <a:xfrm>
              <a:off x="6360805" y="422460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20" name="pl1420"/>
            <p:cNvSpPr/>
            <p:nvPr/>
          </p:nvSpPr>
          <p:spPr>
            <a:xfrm>
              <a:off x="6360805" y="413965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21" name="pl1421"/>
            <p:cNvSpPr/>
            <p:nvPr/>
          </p:nvSpPr>
          <p:spPr>
            <a:xfrm>
              <a:off x="6360805" y="405469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22" name="pl1422"/>
            <p:cNvSpPr/>
            <p:nvPr/>
          </p:nvSpPr>
          <p:spPr>
            <a:xfrm>
              <a:off x="654107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23" name="pl1423"/>
            <p:cNvSpPr/>
            <p:nvPr/>
          </p:nvSpPr>
          <p:spPr>
            <a:xfrm>
              <a:off x="678144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24" name="pl1424"/>
            <p:cNvSpPr/>
            <p:nvPr/>
          </p:nvSpPr>
          <p:spPr>
            <a:xfrm>
              <a:off x="702180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25" name="pl1425"/>
            <p:cNvSpPr/>
            <p:nvPr/>
          </p:nvSpPr>
          <p:spPr>
            <a:xfrm>
              <a:off x="726217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26" name="pl1426"/>
            <p:cNvSpPr/>
            <p:nvPr/>
          </p:nvSpPr>
          <p:spPr>
            <a:xfrm>
              <a:off x="750254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27" name="pl1427"/>
            <p:cNvSpPr/>
            <p:nvPr/>
          </p:nvSpPr>
          <p:spPr>
            <a:xfrm>
              <a:off x="6360805" y="460690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428" name="pl1428"/>
            <p:cNvSpPr/>
            <p:nvPr/>
          </p:nvSpPr>
          <p:spPr>
            <a:xfrm>
              <a:off x="6360805" y="452195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429" name="pl1429"/>
            <p:cNvSpPr/>
            <p:nvPr/>
          </p:nvSpPr>
          <p:spPr>
            <a:xfrm>
              <a:off x="6360805" y="443699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430" name="pl1430"/>
            <p:cNvSpPr/>
            <p:nvPr/>
          </p:nvSpPr>
          <p:spPr>
            <a:xfrm>
              <a:off x="6360805" y="435204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431" name="pl1431"/>
            <p:cNvSpPr/>
            <p:nvPr/>
          </p:nvSpPr>
          <p:spPr>
            <a:xfrm>
              <a:off x="6360805" y="426708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432" name="pl1432"/>
            <p:cNvSpPr/>
            <p:nvPr/>
          </p:nvSpPr>
          <p:spPr>
            <a:xfrm>
              <a:off x="6360805" y="418212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433" name="pl1433"/>
            <p:cNvSpPr/>
            <p:nvPr/>
          </p:nvSpPr>
          <p:spPr>
            <a:xfrm>
              <a:off x="6360805" y="409717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434" name="pl1434"/>
            <p:cNvSpPr/>
            <p:nvPr/>
          </p:nvSpPr>
          <p:spPr>
            <a:xfrm>
              <a:off x="6360805" y="401221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435" name="pl1435"/>
            <p:cNvSpPr/>
            <p:nvPr/>
          </p:nvSpPr>
          <p:spPr>
            <a:xfrm>
              <a:off x="642089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36" name="pl1436"/>
            <p:cNvSpPr/>
            <p:nvPr/>
          </p:nvSpPr>
          <p:spPr>
            <a:xfrm>
              <a:off x="666126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37" name="pl1437"/>
            <p:cNvSpPr/>
            <p:nvPr/>
          </p:nvSpPr>
          <p:spPr>
            <a:xfrm>
              <a:off x="690162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38" name="pl1438"/>
            <p:cNvSpPr/>
            <p:nvPr/>
          </p:nvSpPr>
          <p:spPr>
            <a:xfrm>
              <a:off x="714199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39" name="pl1439"/>
            <p:cNvSpPr/>
            <p:nvPr/>
          </p:nvSpPr>
          <p:spPr>
            <a:xfrm>
              <a:off x="738235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40" name="pl1440"/>
            <p:cNvSpPr/>
            <p:nvPr/>
          </p:nvSpPr>
          <p:spPr>
            <a:xfrm>
              <a:off x="762272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41" name="pl1441"/>
            <p:cNvSpPr/>
            <p:nvPr/>
          </p:nvSpPr>
          <p:spPr>
            <a:xfrm>
              <a:off x="6420897" y="4205916"/>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1442" name="pl1442"/>
            <p:cNvSpPr/>
            <p:nvPr/>
          </p:nvSpPr>
          <p:spPr>
            <a:xfrm>
              <a:off x="6420897" y="4182128"/>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40651" cap="flat">
              <a:solidFill>
                <a:srgbClr val="BEBEBE">
                  <a:alpha val="69803"/>
                </a:srgbClr>
              </a:solidFill>
              <a:prstDash val="solid"/>
              <a:round/>
            </a:ln>
          </p:spPr>
          <p:txBody>
            <a:bodyPr/>
            <a:lstStyle/>
            <a:p/>
          </p:txBody>
        </p:sp>
        <p:sp>
          <p:nvSpPr>
            <p:cNvPr id="1443" name="pl1443"/>
            <p:cNvSpPr/>
            <p:nvPr/>
          </p:nvSpPr>
          <p:spPr>
            <a:xfrm>
              <a:off x="6420897" y="4199120"/>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1444" name="pl1444"/>
            <p:cNvSpPr/>
            <p:nvPr/>
          </p:nvSpPr>
          <p:spPr>
            <a:xfrm>
              <a:off x="6420897" y="4243297"/>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445" name="pl1445"/>
            <p:cNvSpPr/>
            <p:nvPr/>
          </p:nvSpPr>
          <p:spPr>
            <a:xfrm>
              <a:off x="6420897" y="4239898"/>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1446" name="pl1446"/>
            <p:cNvSpPr/>
            <p:nvPr/>
          </p:nvSpPr>
          <p:spPr>
            <a:xfrm>
              <a:off x="6420897" y="4185527"/>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447" name="pl1447"/>
            <p:cNvSpPr/>
            <p:nvPr/>
          </p:nvSpPr>
          <p:spPr>
            <a:xfrm>
              <a:off x="6420897" y="4124358"/>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1448" name="pl1448"/>
            <p:cNvSpPr/>
            <p:nvPr/>
          </p:nvSpPr>
          <p:spPr>
            <a:xfrm>
              <a:off x="6420897" y="4158341"/>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1449" name="pl1449"/>
            <p:cNvSpPr/>
            <p:nvPr/>
          </p:nvSpPr>
          <p:spPr>
            <a:xfrm>
              <a:off x="6420897" y="4148146"/>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1450" name="pl1450"/>
            <p:cNvSpPr/>
            <p:nvPr/>
          </p:nvSpPr>
          <p:spPr>
            <a:xfrm>
              <a:off x="6420897" y="4253491"/>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451" name="pl1451"/>
            <p:cNvSpPr/>
            <p:nvPr/>
          </p:nvSpPr>
          <p:spPr>
            <a:xfrm>
              <a:off x="6420897" y="4165137"/>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1452" name="pl1452"/>
            <p:cNvSpPr/>
            <p:nvPr/>
          </p:nvSpPr>
          <p:spPr>
            <a:xfrm>
              <a:off x="6420897" y="4222907"/>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1453" name="pl1453"/>
            <p:cNvSpPr/>
            <p:nvPr/>
          </p:nvSpPr>
          <p:spPr>
            <a:xfrm>
              <a:off x="6420897" y="4192323"/>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1454" name="pl1454"/>
            <p:cNvSpPr/>
            <p:nvPr/>
          </p:nvSpPr>
          <p:spPr>
            <a:xfrm>
              <a:off x="6420897" y="4171934"/>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1455" name="pl1455"/>
            <p:cNvSpPr/>
            <p:nvPr/>
          </p:nvSpPr>
          <p:spPr>
            <a:xfrm>
              <a:off x="6420897" y="4154943"/>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1456" name="pl1456"/>
            <p:cNvSpPr/>
            <p:nvPr/>
          </p:nvSpPr>
          <p:spPr>
            <a:xfrm>
              <a:off x="6420897" y="4236500"/>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1457" name="pl1457"/>
            <p:cNvSpPr/>
            <p:nvPr/>
          </p:nvSpPr>
          <p:spPr>
            <a:xfrm>
              <a:off x="6420897" y="4209314"/>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1458" name="pl1458"/>
            <p:cNvSpPr/>
            <p:nvPr/>
          </p:nvSpPr>
          <p:spPr>
            <a:xfrm>
              <a:off x="6420897" y="4171934"/>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1459" name="pl1459"/>
            <p:cNvSpPr/>
            <p:nvPr/>
          </p:nvSpPr>
          <p:spPr>
            <a:xfrm>
              <a:off x="6420897" y="4158341"/>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1460" name="pl1460"/>
            <p:cNvSpPr/>
            <p:nvPr/>
          </p:nvSpPr>
          <p:spPr>
            <a:xfrm>
              <a:off x="6420897" y="4236500"/>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1461" name="pl1461"/>
            <p:cNvSpPr/>
            <p:nvPr/>
          </p:nvSpPr>
          <p:spPr>
            <a:xfrm>
              <a:off x="6420897" y="4233102"/>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1462" name="pl1462"/>
            <p:cNvSpPr/>
            <p:nvPr/>
          </p:nvSpPr>
          <p:spPr>
            <a:xfrm>
              <a:off x="6420897" y="422630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463" name="pl1463"/>
            <p:cNvSpPr/>
            <p:nvPr/>
          </p:nvSpPr>
          <p:spPr>
            <a:xfrm>
              <a:off x="6420897" y="4236500"/>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1464" name="pl1464"/>
            <p:cNvSpPr/>
            <p:nvPr/>
          </p:nvSpPr>
          <p:spPr>
            <a:xfrm>
              <a:off x="6420897" y="4222907"/>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465" name="pl1465"/>
            <p:cNvSpPr/>
            <p:nvPr/>
          </p:nvSpPr>
          <p:spPr>
            <a:xfrm>
              <a:off x="6420897" y="4182128"/>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1466" name="pl1466"/>
            <p:cNvSpPr/>
            <p:nvPr/>
          </p:nvSpPr>
          <p:spPr>
            <a:xfrm>
              <a:off x="6420897" y="4192323"/>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1467" name="pl1467"/>
            <p:cNvSpPr/>
            <p:nvPr/>
          </p:nvSpPr>
          <p:spPr>
            <a:xfrm>
              <a:off x="6420897" y="4229704"/>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1468" name="pl1468"/>
            <p:cNvSpPr/>
            <p:nvPr/>
          </p:nvSpPr>
          <p:spPr>
            <a:xfrm>
              <a:off x="6420897" y="4185527"/>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1469" name="pl1469"/>
            <p:cNvSpPr/>
            <p:nvPr/>
          </p:nvSpPr>
          <p:spPr>
            <a:xfrm>
              <a:off x="6420897" y="4205916"/>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1470" name="pl1470"/>
            <p:cNvSpPr/>
            <p:nvPr/>
          </p:nvSpPr>
          <p:spPr>
            <a:xfrm>
              <a:off x="6420897" y="4182128"/>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40651" cap="flat">
              <a:solidFill>
                <a:srgbClr val="000000">
                  <a:alpha val="100000"/>
                </a:srgbClr>
              </a:solidFill>
              <a:prstDash val="solid"/>
              <a:round/>
            </a:ln>
          </p:spPr>
          <p:txBody>
            <a:bodyPr/>
            <a:lstStyle/>
            <a:p/>
          </p:txBody>
        </p:sp>
        <p:sp>
          <p:nvSpPr>
            <p:cNvPr id="1471" name="pl1471"/>
            <p:cNvSpPr/>
            <p:nvPr/>
          </p:nvSpPr>
          <p:spPr>
            <a:xfrm>
              <a:off x="6420897" y="4182128"/>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F962DD">
                  <a:alpha val="100000"/>
                </a:srgbClr>
              </a:solidFill>
              <a:prstDash val="solid"/>
              <a:round/>
            </a:ln>
          </p:spPr>
          <p:txBody>
            <a:bodyPr/>
            <a:lstStyle/>
            <a:p/>
          </p:txBody>
        </p:sp>
        <p:sp>
          <p:nvSpPr>
            <p:cNvPr id="1472" name="pl1472"/>
            <p:cNvSpPr/>
            <p:nvPr/>
          </p:nvSpPr>
          <p:spPr>
            <a:xfrm>
              <a:off x="6360805" y="4267084"/>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473" name="tx1473"/>
            <p:cNvSpPr/>
            <p:nvPr/>
          </p:nvSpPr>
          <p:spPr>
            <a:xfrm>
              <a:off x="6372702" y="411262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474" name="tx1474"/>
            <p:cNvSpPr/>
            <p:nvPr/>
          </p:nvSpPr>
          <p:spPr>
            <a:xfrm>
              <a:off x="6631117" y="410041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475" name="tx1475"/>
            <p:cNvSpPr/>
            <p:nvPr/>
          </p:nvSpPr>
          <p:spPr>
            <a:xfrm>
              <a:off x="6871482" y="41024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476" name="tx1476"/>
            <p:cNvSpPr/>
            <p:nvPr/>
          </p:nvSpPr>
          <p:spPr>
            <a:xfrm>
              <a:off x="7111847" y="41024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477" name="tx1477"/>
            <p:cNvSpPr/>
            <p:nvPr/>
          </p:nvSpPr>
          <p:spPr>
            <a:xfrm>
              <a:off x="7322067" y="4017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478" name="tx1478"/>
            <p:cNvSpPr/>
            <p:nvPr/>
          </p:nvSpPr>
          <p:spPr>
            <a:xfrm>
              <a:off x="7574527" y="411262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479" name="rc1479"/>
            <p:cNvSpPr/>
            <p:nvPr/>
          </p:nvSpPr>
          <p:spPr>
            <a:xfrm>
              <a:off x="7752402" y="875080"/>
              <a:ext cx="1322008" cy="758825"/>
            </a:xfrm>
            <a:prstGeom prst="rect">
              <a:avLst/>
            </a:prstGeom>
            <a:solidFill>
              <a:srgbClr val="EBEBEB">
                <a:alpha val="100000"/>
              </a:srgbClr>
            </a:solidFill>
          </p:spPr>
          <p:txBody>
            <a:bodyPr/>
            <a:lstStyle/>
            <a:p/>
          </p:txBody>
        </p:sp>
        <p:sp>
          <p:nvSpPr>
            <p:cNvPr id="1480" name="pl1480"/>
            <p:cNvSpPr/>
            <p:nvPr/>
          </p:nvSpPr>
          <p:spPr>
            <a:xfrm>
              <a:off x="7752402" y="156203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81" name="pl1481"/>
            <p:cNvSpPr/>
            <p:nvPr/>
          </p:nvSpPr>
          <p:spPr>
            <a:xfrm>
              <a:off x="7752402" y="151955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82" name="pl1482"/>
            <p:cNvSpPr/>
            <p:nvPr/>
          </p:nvSpPr>
          <p:spPr>
            <a:xfrm>
              <a:off x="7752402" y="143459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83" name="pl1483"/>
            <p:cNvSpPr/>
            <p:nvPr/>
          </p:nvSpPr>
          <p:spPr>
            <a:xfrm>
              <a:off x="7752402" y="134964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84" name="pl1484"/>
            <p:cNvSpPr/>
            <p:nvPr/>
          </p:nvSpPr>
          <p:spPr>
            <a:xfrm>
              <a:off x="7752402" y="126468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85" name="pl1485"/>
            <p:cNvSpPr/>
            <p:nvPr/>
          </p:nvSpPr>
          <p:spPr>
            <a:xfrm>
              <a:off x="7752402" y="117973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86" name="pl1486"/>
            <p:cNvSpPr/>
            <p:nvPr/>
          </p:nvSpPr>
          <p:spPr>
            <a:xfrm>
              <a:off x="7752402" y="109477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87" name="pl1487"/>
            <p:cNvSpPr/>
            <p:nvPr/>
          </p:nvSpPr>
          <p:spPr>
            <a:xfrm>
              <a:off x="7752402" y="100982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88" name="pl1488"/>
            <p:cNvSpPr/>
            <p:nvPr/>
          </p:nvSpPr>
          <p:spPr>
            <a:xfrm>
              <a:off x="7752402" y="92486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489" name="pl1489"/>
            <p:cNvSpPr/>
            <p:nvPr/>
          </p:nvSpPr>
          <p:spPr>
            <a:xfrm>
              <a:off x="793267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90" name="pl1490"/>
            <p:cNvSpPr/>
            <p:nvPr/>
          </p:nvSpPr>
          <p:spPr>
            <a:xfrm>
              <a:off x="817304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91" name="pl1491"/>
            <p:cNvSpPr/>
            <p:nvPr/>
          </p:nvSpPr>
          <p:spPr>
            <a:xfrm>
              <a:off x="841340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92" name="pl1492"/>
            <p:cNvSpPr/>
            <p:nvPr/>
          </p:nvSpPr>
          <p:spPr>
            <a:xfrm>
              <a:off x="865377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93" name="pl1493"/>
            <p:cNvSpPr/>
            <p:nvPr/>
          </p:nvSpPr>
          <p:spPr>
            <a:xfrm>
              <a:off x="889413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94" name="pl1494"/>
            <p:cNvSpPr/>
            <p:nvPr/>
          </p:nvSpPr>
          <p:spPr>
            <a:xfrm>
              <a:off x="7752402" y="147707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495" name="pl1495"/>
            <p:cNvSpPr/>
            <p:nvPr/>
          </p:nvSpPr>
          <p:spPr>
            <a:xfrm>
              <a:off x="7752402" y="139212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496" name="pl1496"/>
            <p:cNvSpPr/>
            <p:nvPr/>
          </p:nvSpPr>
          <p:spPr>
            <a:xfrm>
              <a:off x="7752402" y="130716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497" name="pl1497"/>
            <p:cNvSpPr/>
            <p:nvPr/>
          </p:nvSpPr>
          <p:spPr>
            <a:xfrm>
              <a:off x="7752402" y="122220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498" name="pl1498"/>
            <p:cNvSpPr/>
            <p:nvPr/>
          </p:nvSpPr>
          <p:spPr>
            <a:xfrm>
              <a:off x="7752402" y="113725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499" name="pl1499"/>
            <p:cNvSpPr/>
            <p:nvPr/>
          </p:nvSpPr>
          <p:spPr>
            <a:xfrm>
              <a:off x="7752402" y="105229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00" name="pl1500"/>
            <p:cNvSpPr/>
            <p:nvPr/>
          </p:nvSpPr>
          <p:spPr>
            <a:xfrm>
              <a:off x="7752402" y="96734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01" name="pl1501"/>
            <p:cNvSpPr/>
            <p:nvPr/>
          </p:nvSpPr>
          <p:spPr>
            <a:xfrm>
              <a:off x="7752402" y="88238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02" name="pl1502"/>
            <p:cNvSpPr/>
            <p:nvPr/>
          </p:nvSpPr>
          <p:spPr>
            <a:xfrm>
              <a:off x="781249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03" name="pl1503"/>
            <p:cNvSpPr/>
            <p:nvPr/>
          </p:nvSpPr>
          <p:spPr>
            <a:xfrm>
              <a:off x="805285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04" name="pl1504"/>
            <p:cNvSpPr/>
            <p:nvPr/>
          </p:nvSpPr>
          <p:spPr>
            <a:xfrm>
              <a:off x="829322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05" name="pl1505"/>
            <p:cNvSpPr/>
            <p:nvPr/>
          </p:nvSpPr>
          <p:spPr>
            <a:xfrm>
              <a:off x="853358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06" name="pl1506"/>
            <p:cNvSpPr/>
            <p:nvPr/>
          </p:nvSpPr>
          <p:spPr>
            <a:xfrm>
              <a:off x="87739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07" name="pl1507"/>
            <p:cNvSpPr/>
            <p:nvPr/>
          </p:nvSpPr>
          <p:spPr>
            <a:xfrm>
              <a:off x="901431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08" name="pl1508"/>
            <p:cNvSpPr/>
            <p:nvPr/>
          </p:nvSpPr>
          <p:spPr>
            <a:xfrm>
              <a:off x="7812494" y="1076085"/>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1509" name="pl1509"/>
            <p:cNvSpPr/>
            <p:nvPr/>
          </p:nvSpPr>
          <p:spPr>
            <a:xfrm>
              <a:off x="7812494" y="1028510"/>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40651" cap="flat">
              <a:solidFill>
                <a:srgbClr val="BEBEBE">
                  <a:alpha val="69803"/>
                </a:srgbClr>
              </a:solidFill>
              <a:prstDash val="solid"/>
              <a:round/>
            </a:ln>
          </p:spPr>
          <p:txBody>
            <a:bodyPr/>
            <a:lstStyle/>
            <a:p/>
          </p:txBody>
        </p:sp>
        <p:sp>
          <p:nvSpPr>
            <p:cNvPr id="1510" name="pl1510"/>
            <p:cNvSpPr/>
            <p:nvPr/>
          </p:nvSpPr>
          <p:spPr>
            <a:xfrm>
              <a:off x="7812494" y="1069289"/>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1511" name="pl1511"/>
            <p:cNvSpPr/>
            <p:nvPr/>
          </p:nvSpPr>
          <p:spPr>
            <a:xfrm>
              <a:off x="7812494" y="1113466"/>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512" name="pl1512"/>
            <p:cNvSpPr/>
            <p:nvPr/>
          </p:nvSpPr>
          <p:spPr>
            <a:xfrm>
              <a:off x="7812494" y="1110068"/>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1513" name="pl1513"/>
            <p:cNvSpPr/>
            <p:nvPr/>
          </p:nvSpPr>
          <p:spPr>
            <a:xfrm>
              <a:off x="7812494" y="105569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514" name="pl1514"/>
            <p:cNvSpPr/>
            <p:nvPr/>
          </p:nvSpPr>
          <p:spPr>
            <a:xfrm>
              <a:off x="7812494" y="994528"/>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1515" name="pl1515"/>
            <p:cNvSpPr/>
            <p:nvPr/>
          </p:nvSpPr>
          <p:spPr>
            <a:xfrm>
              <a:off x="7812494" y="1028510"/>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1516" name="pl1516"/>
            <p:cNvSpPr/>
            <p:nvPr/>
          </p:nvSpPr>
          <p:spPr>
            <a:xfrm>
              <a:off x="7812494" y="1018315"/>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1517" name="pl1517"/>
            <p:cNvSpPr/>
            <p:nvPr/>
          </p:nvSpPr>
          <p:spPr>
            <a:xfrm>
              <a:off x="7812494" y="1123661"/>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518" name="pl1518"/>
            <p:cNvSpPr/>
            <p:nvPr/>
          </p:nvSpPr>
          <p:spPr>
            <a:xfrm>
              <a:off x="7812494" y="1035306"/>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1519" name="pl1519"/>
            <p:cNvSpPr/>
            <p:nvPr/>
          </p:nvSpPr>
          <p:spPr>
            <a:xfrm>
              <a:off x="7812494" y="1093076"/>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1520" name="pl1520"/>
            <p:cNvSpPr/>
            <p:nvPr/>
          </p:nvSpPr>
          <p:spPr>
            <a:xfrm>
              <a:off x="7812494" y="1062492"/>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1521" name="pl1521"/>
            <p:cNvSpPr/>
            <p:nvPr/>
          </p:nvSpPr>
          <p:spPr>
            <a:xfrm>
              <a:off x="7812494" y="1042103"/>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1522" name="pl1522"/>
            <p:cNvSpPr/>
            <p:nvPr/>
          </p:nvSpPr>
          <p:spPr>
            <a:xfrm>
              <a:off x="7812494" y="1025112"/>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1523" name="pl1523"/>
            <p:cNvSpPr/>
            <p:nvPr/>
          </p:nvSpPr>
          <p:spPr>
            <a:xfrm>
              <a:off x="7812494" y="1106669"/>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1524" name="pl1524"/>
            <p:cNvSpPr/>
            <p:nvPr/>
          </p:nvSpPr>
          <p:spPr>
            <a:xfrm>
              <a:off x="7812494" y="1079484"/>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1525" name="pl1525"/>
            <p:cNvSpPr/>
            <p:nvPr/>
          </p:nvSpPr>
          <p:spPr>
            <a:xfrm>
              <a:off x="7812494" y="1042103"/>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1526" name="pl1526"/>
            <p:cNvSpPr/>
            <p:nvPr/>
          </p:nvSpPr>
          <p:spPr>
            <a:xfrm>
              <a:off x="7812494" y="1028510"/>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1527" name="pl1527"/>
            <p:cNvSpPr/>
            <p:nvPr/>
          </p:nvSpPr>
          <p:spPr>
            <a:xfrm>
              <a:off x="7812494" y="1106669"/>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1528" name="pl1528"/>
            <p:cNvSpPr/>
            <p:nvPr/>
          </p:nvSpPr>
          <p:spPr>
            <a:xfrm>
              <a:off x="7812494" y="1103271"/>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1529" name="pl1529"/>
            <p:cNvSpPr/>
            <p:nvPr/>
          </p:nvSpPr>
          <p:spPr>
            <a:xfrm>
              <a:off x="7812494" y="1096475"/>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530" name="pl1530"/>
            <p:cNvSpPr/>
            <p:nvPr/>
          </p:nvSpPr>
          <p:spPr>
            <a:xfrm>
              <a:off x="7812494" y="1106669"/>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1531" name="pl1531"/>
            <p:cNvSpPr/>
            <p:nvPr/>
          </p:nvSpPr>
          <p:spPr>
            <a:xfrm>
              <a:off x="7812494" y="1093076"/>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532" name="pl1532"/>
            <p:cNvSpPr/>
            <p:nvPr/>
          </p:nvSpPr>
          <p:spPr>
            <a:xfrm>
              <a:off x="7812494" y="1052298"/>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1533" name="pl1533"/>
            <p:cNvSpPr/>
            <p:nvPr/>
          </p:nvSpPr>
          <p:spPr>
            <a:xfrm>
              <a:off x="7812494" y="1062492"/>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1534" name="pl1534"/>
            <p:cNvSpPr/>
            <p:nvPr/>
          </p:nvSpPr>
          <p:spPr>
            <a:xfrm>
              <a:off x="7812494" y="1099873"/>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1535" name="pl1535"/>
            <p:cNvSpPr/>
            <p:nvPr/>
          </p:nvSpPr>
          <p:spPr>
            <a:xfrm>
              <a:off x="7812494" y="1055696"/>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1536" name="pl1536"/>
            <p:cNvSpPr/>
            <p:nvPr/>
          </p:nvSpPr>
          <p:spPr>
            <a:xfrm>
              <a:off x="7812494" y="1076085"/>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1537" name="pl1537"/>
            <p:cNvSpPr/>
            <p:nvPr/>
          </p:nvSpPr>
          <p:spPr>
            <a:xfrm>
              <a:off x="7812494" y="1028510"/>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40651" cap="flat">
              <a:solidFill>
                <a:srgbClr val="000000">
                  <a:alpha val="100000"/>
                </a:srgbClr>
              </a:solidFill>
              <a:prstDash val="solid"/>
              <a:round/>
            </a:ln>
          </p:spPr>
          <p:txBody>
            <a:bodyPr/>
            <a:lstStyle/>
            <a:p/>
          </p:txBody>
        </p:sp>
        <p:sp>
          <p:nvSpPr>
            <p:cNvPr id="1538" name="pl1538"/>
            <p:cNvSpPr/>
            <p:nvPr/>
          </p:nvSpPr>
          <p:spPr>
            <a:xfrm>
              <a:off x="7812494" y="1028510"/>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A8A400">
                  <a:alpha val="100000"/>
                </a:srgbClr>
              </a:solidFill>
              <a:prstDash val="solid"/>
              <a:round/>
            </a:ln>
          </p:spPr>
          <p:txBody>
            <a:bodyPr/>
            <a:lstStyle/>
            <a:p/>
          </p:txBody>
        </p:sp>
        <p:sp>
          <p:nvSpPr>
            <p:cNvPr id="1539" name="pl1539"/>
            <p:cNvSpPr/>
            <p:nvPr/>
          </p:nvSpPr>
          <p:spPr>
            <a:xfrm>
              <a:off x="7752402" y="1137253"/>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540" name="tx1540"/>
            <p:cNvSpPr/>
            <p:nvPr/>
          </p:nvSpPr>
          <p:spPr>
            <a:xfrm>
              <a:off x="7782349" y="9705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541" name="tx1541"/>
            <p:cNvSpPr/>
            <p:nvPr/>
          </p:nvSpPr>
          <p:spPr>
            <a:xfrm>
              <a:off x="8022714" y="9726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42" name="tx1542"/>
            <p:cNvSpPr/>
            <p:nvPr/>
          </p:nvSpPr>
          <p:spPr>
            <a:xfrm>
              <a:off x="8245029" y="97737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543" name="tx1543"/>
            <p:cNvSpPr/>
            <p:nvPr/>
          </p:nvSpPr>
          <p:spPr>
            <a:xfrm>
              <a:off x="8425105" y="1434763"/>
              <a:ext cx="216968"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a:t>
              </a:r>
            </a:p>
          </p:txBody>
        </p:sp>
        <p:sp>
          <p:nvSpPr>
            <p:cNvPr id="1544" name="tx1544"/>
            <p:cNvSpPr/>
            <p:nvPr/>
          </p:nvSpPr>
          <p:spPr>
            <a:xfrm>
              <a:off x="8695615" y="118669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545" name="tx1545"/>
            <p:cNvSpPr/>
            <p:nvPr/>
          </p:nvSpPr>
          <p:spPr>
            <a:xfrm>
              <a:off x="8954029" y="8638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546" name="rc1546"/>
            <p:cNvSpPr/>
            <p:nvPr/>
          </p:nvSpPr>
          <p:spPr>
            <a:xfrm>
              <a:off x="7752402" y="1918357"/>
              <a:ext cx="1322008" cy="758825"/>
            </a:xfrm>
            <a:prstGeom prst="rect">
              <a:avLst/>
            </a:prstGeom>
            <a:solidFill>
              <a:srgbClr val="EBEBEB">
                <a:alpha val="100000"/>
              </a:srgbClr>
            </a:solidFill>
          </p:spPr>
          <p:txBody>
            <a:bodyPr/>
            <a:lstStyle/>
            <a:p/>
          </p:txBody>
        </p:sp>
        <p:sp>
          <p:nvSpPr>
            <p:cNvPr id="1547" name="pl1547"/>
            <p:cNvSpPr/>
            <p:nvPr/>
          </p:nvSpPr>
          <p:spPr>
            <a:xfrm>
              <a:off x="7752402" y="260531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48" name="pl1548"/>
            <p:cNvSpPr/>
            <p:nvPr/>
          </p:nvSpPr>
          <p:spPr>
            <a:xfrm>
              <a:off x="7752402" y="256283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49" name="pl1549"/>
            <p:cNvSpPr/>
            <p:nvPr/>
          </p:nvSpPr>
          <p:spPr>
            <a:xfrm>
              <a:off x="7752402" y="247787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50" name="pl1550"/>
            <p:cNvSpPr/>
            <p:nvPr/>
          </p:nvSpPr>
          <p:spPr>
            <a:xfrm>
              <a:off x="7752402" y="239292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51" name="pl1551"/>
            <p:cNvSpPr/>
            <p:nvPr/>
          </p:nvSpPr>
          <p:spPr>
            <a:xfrm>
              <a:off x="7752402" y="230796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52" name="pl1552"/>
            <p:cNvSpPr/>
            <p:nvPr/>
          </p:nvSpPr>
          <p:spPr>
            <a:xfrm>
              <a:off x="7752402" y="222300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53" name="pl1553"/>
            <p:cNvSpPr/>
            <p:nvPr/>
          </p:nvSpPr>
          <p:spPr>
            <a:xfrm>
              <a:off x="7752402" y="213805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54" name="pl1554"/>
            <p:cNvSpPr/>
            <p:nvPr/>
          </p:nvSpPr>
          <p:spPr>
            <a:xfrm>
              <a:off x="7752402" y="205309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55" name="pl1555"/>
            <p:cNvSpPr/>
            <p:nvPr/>
          </p:nvSpPr>
          <p:spPr>
            <a:xfrm>
              <a:off x="7752402" y="196814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556" name="pl1556"/>
            <p:cNvSpPr/>
            <p:nvPr/>
          </p:nvSpPr>
          <p:spPr>
            <a:xfrm>
              <a:off x="793267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57" name="pl1557"/>
            <p:cNvSpPr/>
            <p:nvPr/>
          </p:nvSpPr>
          <p:spPr>
            <a:xfrm>
              <a:off x="817304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58" name="pl1558"/>
            <p:cNvSpPr/>
            <p:nvPr/>
          </p:nvSpPr>
          <p:spPr>
            <a:xfrm>
              <a:off x="841340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59" name="pl1559"/>
            <p:cNvSpPr/>
            <p:nvPr/>
          </p:nvSpPr>
          <p:spPr>
            <a:xfrm>
              <a:off x="865377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60" name="pl1560"/>
            <p:cNvSpPr/>
            <p:nvPr/>
          </p:nvSpPr>
          <p:spPr>
            <a:xfrm>
              <a:off x="889413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61" name="pl1561"/>
            <p:cNvSpPr/>
            <p:nvPr/>
          </p:nvSpPr>
          <p:spPr>
            <a:xfrm>
              <a:off x="7752402" y="252035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62" name="pl1562"/>
            <p:cNvSpPr/>
            <p:nvPr/>
          </p:nvSpPr>
          <p:spPr>
            <a:xfrm>
              <a:off x="7752402" y="243539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63" name="pl1563"/>
            <p:cNvSpPr/>
            <p:nvPr/>
          </p:nvSpPr>
          <p:spPr>
            <a:xfrm>
              <a:off x="7752402" y="235044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64" name="pl1564"/>
            <p:cNvSpPr/>
            <p:nvPr/>
          </p:nvSpPr>
          <p:spPr>
            <a:xfrm>
              <a:off x="7752402" y="226548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65" name="pl1565"/>
            <p:cNvSpPr/>
            <p:nvPr/>
          </p:nvSpPr>
          <p:spPr>
            <a:xfrm>
              <a:off x="7752402" y="218053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66" name="pl1566"/>
            <p:cNvSpPr/>
            <p:nvPr/>
          </p:nvSpPr>
          <p:spPr>
            <a:xfrm>
              <a:off x="7752402" y="209557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67" name="pl1567"/>
            <p:cNvSpPr/>
            <p:nvPr/>
          </p:nvSpPr>
          <p:spPr>
            <a:xfrm>
              <a:off x="7752402" y="201061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68" name="pl1568"/>
            <p:cNvSpPr/>
            <p:nvPr/>
          </p:nvSpPr>
          <p:spPr>
            <a:xfrm>
              <a:off x="7752402" y="192566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569" name="pl1569"/>
            <p:cNvSpPr/>
            <p:nvPr/>
          </p:nvSpPr>
          <p:spPr>
            <a:xfrm>
              <a:off x="781249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70" name="pl1570"/>
            <p:cNvSpPr/>
            <p:nvPr/>
          </p:nvSpPr>
          <p:spPr>
            <a:xfrm>
              <a:off x="805285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71" name="pl1571"/>
            <p:cNvSpPr/>
            <p:nvPr/>
          </p:nvSpPr>
          <p:spPr>
            <a:xfrm>
              <a:off x="829322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72" name="pl1572"/>
            <p:cNvSpPr/>
            <p:nvPr/>
          </p:nvSpPr>
          <p:spPr>
            <a:xfrm>
              <a:off x="853358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73" name="pl1573"/>
            <p:cNvSpPr/>
            <p:nvPr/>
          </p:nvSpPr>
          <p:spPr>
            <a:xfrm>
              <a:off x="87739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74" name="pl1574"/>
            <p:cNvSpPr/>
            <p:nvPr/>
          </p:nvSpPr>
          <p:spPr>
            <a:xfrm>
              <a:off x="901431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75" name="pl1575"/>
            <p:cNvSpPr/>
            <p:nvPr/>
          </p:nvSpPr>
          <p:spPr>
            <a:xfrm>
              <a:off x="7812494" y="2119362"/>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1576" name="pl1576"/>
            <p:cNvSpPr/>
            <p:nvPr/>
          </p:nvSpPr>
          <p:spPr>
            <a:xfrm>
              <a:off x="7812494" y="2085380"/>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40651" cap="flat">
              <a:solidFill>
                <a:srgbClr val="BEBEBE">
                  <a:alpha val="69803"/>
                </a:srgbClr>
              </a:solidFill>
              <a:prstDash val="solid"/>
              <a:round/>
            </a:ln>
          </p:spPr>
          <p:txBody>
            <a:bodyPr/>
            <a:lstStyle/>
            <a:p/>
          </p:txBody>
        </p:sp>
        <p:sp>
          <p:nvSpPr>
            <p:cNvPr id="1577" name="pl1577"/>
            <p:cNvSpPr/>
            <p:nvPr/>
          </p:nvSpPr>
          <p:spPr>
            <a:xfrm>
              <a:off x="7812494" y="2112566"/>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1578" name="pl1578"/>
            <p:cNvSpPr/>
            <p:nvPr/>
          </p:nvSpPr>
          <p:spPr>
            <a:xfrm>
              <a:off x="7812494" y="2156743"/>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579" name="pl1579"/>
            <p:cNvSpPr/>
            <p:nvPr/>
          </p:nvSpPr>
          <p:spPr>
            <a:xfrm>
              <a:off x="7812494" y="2153345"/>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1580" name="pl1580"/>
            <p:cNvSpPr/>
            <p:nvPr/>
          </p:nvSpPr>
          <p:spPr>
            <a:xfrm>
              <a:off x="7812494" y="2098973"/>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581" name="pl1581"/>
            <p:cNvSpPr/>
            <p:nvPr/>
          </p:nvSpPr>
          <p:spPr>
            <a:xfrm>
              <a:off x="7812494" y="2037805"/>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1582" name="pl1582"/>
            <p:cNvSpPr/>
            <p:nvPr/>
          </p:nvSpPr>
          <p:spPr>
            <a:xfrm>
              <a:off x="7812494" y="2071787"/>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1583" name="pl1583"/>
            <p:cNvSpPr/>
            <p:nvPr/>
          </p:nvSpPr>
          <p:spPr>
            <a:xfrm>
              <a:off x="7812494" y="2061592"/>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1584" name="pl1584"/>
            <p:cNvSpPr/>
            <p:nvPr/>
          </p:nvSpPr>
          <p:spPr>
            <a:xfrm>
              <a:off x="7812494" y="2166937"/>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585" name="pl1585"/>
            <p:cNvSpPr/>
            <p:nvPr/>
          </p:nvSpPr>
          <p:spPr>
            <a:xfrm>
              <a:off x="7812494" y="2078583"/>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1586" name="pl1586"/>
            <p:cNvSpPr/>
            <p:nvPr/>
          </p:nvSpPr>
          <p:spPr>
            <a:xfrm>
              <a:off x="7812494" y="2136353"/>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1587" name="pl1587"/>
            <p:cNvSpPr/>
            <p:nvPr/>
          </p:nvSpPr>
          <p:spPr>
            <a:xfrm>
              <a:off x="7812494" y="2105769"/>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1588" name="pl1588"/>
            <p:cNvSpPr/>
            <p:nvPr/>
          </p:nvSpPr>
          <p:spPr>
            <a:xfrm>
              <a:off x="7812494" y="2085380"/>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1589" name="pl1589"/>
            <p:cNvSpPr/>
            <p:nvPr/>
          </p:nvSpPr>
          <p:spPr>
            <a:xfrm>
              <a:off x="7812494" y="2068389"/>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1590" name="pl1590"/>
            <p:cNvSpPr/>
            <p:nvPr/>
          </p:nvSpPr>
          <p:spPr>
            <a:xfrm>
              <a:off x="7812494" y="2149946"/>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1591" name="pl1591"/>
            <p:cNvSpPr/>
            <p:nvPr/>
          </p:nvSpPr>
          <p:spPr>
            <a:xfrm>
              <a:off x="7812494" y="2122760"/>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1592" name="pl1592"/>
            <p:cNvSpPr/>
            <p:nvPr/>
          </p:nvSpPr>
          <p:spPr>
            <a:xfrm>
              <a:off x="7812494" y="2085380"/>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1593" name="pl1593"/>
            <p:cNvSpPr/>
            <p:nvPr/>
          </p:nvSpPr>
          <p:spPr>
            <a:xfrm>
              <a:off x="7812494" y="2071787"/>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1594" name="pl1594"/>
            <p:cNvSpPr/>
            <p:nvPr/>
          </p:nvSpPr>
          <p:spPr>
            <a:xfrm>
              <a:off x="7812494" y="2149946"/>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1595" name="pl1595"/>
            <p:cNvSpPr/>
            <p:nvPr/>
          </p:nvSpPr>
          <p:spPr>
            <a:xfrm>
              <a:off x="7812494" y="2146548"/>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1596" name="pl1596"/>
            <p:cNvSpPr/>
            <p:nvPr/>
          </p:nvSpPr>
          <p:spPr>
            <a:xfrm>
              <a:off x="7812494" y="2139752"/>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597" name="pl1597"/>
            <p:cNvSpPr/>
            <p:nvPr/>
          </p:nvSpPr>
          <p:spPr>
            <a:xfrm>
              <a:off x="7812494" y="2149946"/>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1598" name="pl1598"/>
            <p:cNvSpPr/>
            <p:nvPr/>
          </p:nvSpPr>
          <p:spPr>
            <a:xfrm>
              <a:off x="7812494" y="2136353"/>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599" name="pl1599"/>
            <p:cNvSpPr/>
            <p:nvPr/>
          </p:nvSpPr>
          <p:spPr>
            <a:xfrm>
              <a:off x="7812494" y="2095575"/>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1600" name="pl1600"/>
            <p:cNvSpPr/>
            <p:nvPr/>
          </p:nvSpPr>
          <p:spPr>
            <a:xfrm>
              <a:off x="7812494" y="2105769"/>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1601" name="pl1601"/>
            <p:cNvSpPr/>
            <p:nvPr/>
          </p:nvSpPr>
          <p:spPr>
            <a:xfrm>
              <a:off x="7812494" y="2143150"/>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1602" name="pl1602"/>
            <p:cNvSpPr/>
            <p:nvPr/>
          </p:nvSpPr>
          <p:spPr>
            <a:xfrm>
              <a:off x="7812494" y="2098973"/>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1603" name="pl1603"/>
            <p:cNvSpPr/>
            <p:nvPr/>
          </p:nvSpPr>
          <p:spPr>
            <a:xfrm>
              <a:off x="7812494" y="2119362"/>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1604" name="pl1604"/>
            <p:cNvSpPr/>
            <p:nvPr/>
          </p:nvSpPr>
          <p:spPr>
            <a:xfrm>
              <a:off x="7812494" y="2085380"/>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40651" cap="flat">
              <a:solidFill>
                <a:srgbClr val="000000">
                  <a:alpha val="100000"/>
                </a:srgbClr>
              </a:solidFill>
              <a:prstDash val="solid"/>
              <a:round/>
            </a:ln>
          </p:spPr>
          <p:txBody>
            <a:bodyPr/>
            <a:lstStyle/>
            <a:p/>
          </p:txBody>
        </p:sp>
        <p:sp>
          <p:nvSpPr>
            <p:cNvPr id="1605" name="pl1605"/>
            <p:cNvSpPr/>
            <p:nvPr/>
          </p:nvSpPr>
          <p:spPr>
            <a:xfrm>
              <a:off x="7812494" y="2085380"/>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00C090">
                  <a:alpha val="100000"/>
                </a:srgbClr>
              </a:solidFill>
              <a:prstDash val="solid"/>
              <a:round/>
            </a:ln>
          </p:spPr>
          <p:txBody>
            <a:bodyPr/>
            <a:lstStyle/>
            <a:p/>
          </p:txBody>
        </p:sp>
        <p:sp>
          <p:nvSpPr>
            <p:cNvPr id="1606" name="pl1606"/>
            <p:cNvSpPr/>
            <p:nvPr/>
          </p:nvSpPr>
          <p:spPr>
            <a:xfrm>
              <a:off x="7752402" y="2180530"/>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607" name="tx1607"/>
            <p:cNvSpPr/>
            <p:nvPr/>
          </p:nvSpPr>
          <p:spPr>
            <a:xfrm>
              <a:off x="7752204" y="19513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608" name="tx1608"/>
            <p:cNvSpPr/>
            <p:nvPr/>
          </p:nvSpPr>
          <p:spPr>
            <a:xfrm>
              <a:off x="7992569" y="19458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609" name="tx1609"/>
            <p:cNvSpPr/>
            <p:nvPr/>
          </p:nvSpPr>
          <p:spPr>
            <a:xfrm>
              <a:off x="8232934" y="19275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610" name="tx1610"/>
            <p:cNvSpPr/>
            <p:nvPr/>
          </p:nvSpPr>
          <p:spPr>
            <a:xfrm>
              <a:off x="8473299" y="19207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611" name="tx1611"/>
            <p:cNvSpPr/>
            <p:nvPr/>
          </p:nvSpPr>
          <p:spPr>
            <a:xfrm>
              <a:off x="8713664" y="19649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612" name="tx1612"/>
            <p:cNvSpPr/>
            <p:nvPr/>
          </p:nvSpPr>
          <p:spPr>
            <a:xfrm>
              <a:off x="8954029" y="19594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613" name="rc1613"/>
            <p:cNvSpPr/>
            <p:nvPr/>
          </p:nvSpPr>
          <p:spPr>
            <a:xfrm>
              <a:off x="7752402" y="2961634"/>
              <a:ext cx="1322008" cy="758825"/>
            </a:xfrm>
            <a:prstGeom prst="rect">
              <a:avLst/>
            </a:prstGeom>
            <a:solidFill>
              <a:srgbClr val="EBEBEB">
                <a:alpha val="100000"/>
              </a:srgbClr>
            </a:solidFill>
          </p:spPr>
          <p:txBody>
            <a:bodyPr/>
            <a:lstStyle/>
            <a:p/>
          </p:txBody>
        </p:sp>
        <p:sp>
          <p:nvSpPr>
            <p:cNvPr id="1614" name="pl1614"/>
            <p:cNvSpPr/>
            <p:nvPr/>
          </p:nvSpPr>
          <p:spPr>
            <a:xfrm>
              <a:off x="7752402" y="364858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15" name="pl1615"/>
            <p:cNvSpPr/>
            <p:nvPr/>
          </p:nvSpPr>
          <p:spPr>
            <a:xfrm>
              <a:off x="7752402" y="360610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16" name="pl1616"/>
            <p:cNvSpPr/>
            <p:nvPr/>
          </p:nvSpPr>
          <p:spPr>
            <a:xfrm>
              <a:off x="7752402" y="352115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17" name="pl1617"/>
            <p:cNvSpPr/>
            <p:nvPr/>
          </p:nvSpPr>
          <p:spPr>
            <a:xfrm>
              <a:off x="7752402" y="3436197"/>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18" name="pl1618"/>
            <p:cNvSpPr/>
            <p:nvPr/>
          </p:nvSpPr>
          <p:spPr>
            <a:xfrm>
              <a:off x="7752402" y="335124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19" name="pl1619"/>
            <p:cNvSpPr/>
            <p:nvPr/>
          </p:nvSpPr>
          <p:spPr>
            <a:xfrm>
              <a:off x="7752402" y="326628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20" name="pl1620"/>
            <p:cNvSpPr/>
            <p:nvPr/>
          </p:nvSpPr>
          <p:spPr>
            <a:xfrm>
              <a:off x="7752402" y="3181329"/>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21" name="pl1621"/>
            <p:cNvSpPr/>
            <p:nvPr/>
          </p:nvSpPr>
          <p:spPr>
            <a:xfrm>
              <a:off x="7752402" y="309637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22" name="pl1622"/>
            <p:cNvSpPr/>
            <p:nvPr/>
          </p:nvSpPr>
          <p:spPr>
            <a:xfrm>
              <a:off x="7752402" y="301141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23" name="pl1623"/>
            <p:cNvSpPr/>
            <p:nvPr/>
          </p:nvSpPr>
          <p:spPr>
            <a:xfrm>
              <a:off x="793267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24" name="pl1624"/>
            <p:cNvSpPr/>
            <p:nvPr/>
          </p:nvSpPr>
          <p:spPr>
            <a:xfrm>
              <a:off x="817304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25" name="pl1625"/>
            <p:cNvSpPr/>
            <p:nvPr/>
          </p:nvSpPr>
          <p:spPr>
            <a:xfrm>
              <a:off x="841340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26" name="pl1626"/>
            <p:cNvSpPr/>
            <p:nvPr/>
          </p:nvSpPr>
          <p:spPr>
            <a:xfrm>
              <a:off x="865377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27" name="pl1627"/>
            <p:cNvSpPr/>
            <p:nvPr/>
          </p:nvSpPr>
          <p:spPr>
            <a:xfrm>
              <a:off x="889413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28" name="pl1628"/>
            <p:cNvSpPr/>
            <p:nvPr/>
          </p:nvSpPr>
          <p:spPr>
            <a:xfrm>
              <a:off x="7752402" y="3563631"/>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29" name="pl1629"/>
            <p:cNvSpPr/>
            <p:nvPr/>
          </p:nvSpPr>
          <p:spPr>
            <a:xfrm>
              <a:off x="7752402" y="3478675"/>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30" name="pl1630"/>
            <p:cNvSpPr/>
            <p:nvPr/>
          </p:nvSpPr>
          <p:spPr>
            <a:xfrm>
              <a:off x="7752402" y="3393719"/>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31" name="pl1631"/>
            <p:cNvSpPr/>
            <p:nvPr/>
          </p:nvSpPr>
          <p:spPr>
            <a:xfrm>
              <a:off x="7752402" y="330876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32" name="pl1632"/>
            <p:cNvSpPr/>
            <p:nvPr/>
          </p:nvSpPr>
          <p:spPr>
            <a:xfrm>
              <a:off x="7752402" y="322380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33" name="pl1633"/>
            <p:cNvSpPr/>
            <p:nvPr/>
          </p:nvSpPr>
          <p:spPr>
            <a:xfrm>
              <a:off x="7752402" y="313885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34" name="pl1634"/>
            <p:cNvSpPr/>
            <p:nvPr/>
          </p:nvSpPr>
          <p:spPr>
            <a:xfrm>
              <a:off x="7752402" y="305389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35" name="pl1635"/>
            <p:cNvSpPr/>
            <p:nvPr/>
          </p:nvSpPr>
          <p:spPr>
            <a:xfrm>
              <a:off x="7752402" y="296894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36" name="pl1636"/>
            <p:cNvSpPr/>
            <p:nvPr/>
          </p:nvSpPr>
          <p:spPr>
            <a:xfrm>
              <a:off x="781249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37" name="pl1637"/>
            <p:cNvSpPr/>
            <p:nvPr/>
          </p:nvSpPr>
          <p:spPr>
            <a:xfrm>
              <a:off x="805285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38" name="pl1638"/>
            <p:cNvSpPr/>
            <p:nvPr/>
          </p:nvSpPr>
          <p:spPr>
            <a:xfrm>
              <a:off x="829322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39" name="pl1639"/>
            <p:cNvSpPr/>
            <p:nvPr/>
          </p:nvSpPr>
          <p:spPr>
            <a:xfrm>
              <a:off x="853358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40" name="pl1640"/>
            <p:cNvSpPr/>
            <p:nvPr/>
          </p:nvSpPr>
          <p:spPr>
            <a:xfrm>
              <a:off x="87739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41" name="pl1641"/>
            <p:cNvSpPr/>
            <p:nvPr/>
          </p:nvSpPr>
          <p:spPr>
            <a:xfrm>
              <a:off x="901431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42" name="pl1642"/>
            <p:cNvSpPr/>
            <p:nvPr/>
          </p:nvSpPr>
          <p:spPr>
            <a:xfrm>
              <a:off x="7812494" y="3162639"/>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1643" name="pl1643"/>
            <p:cNvSpPr/>
            <p:nvPr/>
          </p:nvSpPr>
          <p:spPr>
            <a:xfrm>
              <a:off x="7812494" y="3193223"/>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40651" cap="flat">
              <a:solidFill>
                <a:srgbClr val="BEBEBE">
                  <a:alpha val="69803"/>
                </a:srgbClr>
              </a:solidFill>
              <a:prstDash val="solid"/>
              <a:round/>
            </a:ln>
          </p:spPr>
          <p:txBody>
            <a:bodyPr/>
            <a:lstStyle/>
            <a:p/>
          </p:txBody>
        </p:sp>
        <p:sp>
          <p:nvSpPr>
            <p:cNvPr id="1644" name="pl1644"/>
            <p:cNvSpPr/>
            <p:nvPr/>
          </p:nvSpPr>
          <p:spPr>
            <a:xfrm>
              <a:off x="7812494" y="3155843"/>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1645" name="pl1645"/>
            <p:cNvSpPr/>
            <p:nvPr/>
          </p:nvSpPr>
          <p:spPr>
            <a:xfrm>
              <a:off x="7812494" y="3200020"/>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646" name="pl1646"/>
            <p:cNvSpPr/>
            <p:nvPr/>
          </p:nvSpPr>
          <p:spPr>
            <a:xfrm>
              <a:off x="7812494" y="3196621"/>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1647" name="pl1647"/>
            <p:cNvSpPr/>
            <p:nvPr/>
          </p:nvSpPr>
          <p:spPr>
            <a:xfrm>
              <a:off x="7812494" y="3142250"/>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648" name="pl1648"/>
            <p:cNvSpPr/>
            <p:nvPr/>
          </p:nvSpPr>
          <p:spPr>
            <a:xfrm>
              <a:off x="7812494" y="3081082"/>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1649" name="pl1649"/>
            <p:cNvSpPr/>
            <p:nvPr/>
          </p:nvSpPr>
          <p:spPr>
            <a:xfrm>
              <a:off x="7812494" y="3115064"/>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1650" name="pl1650"/>
            <p:cNvSpPr/>
            <p:nvPr/>
          </p:nvSpPr>
          <p:spPr>
            <a:xfrm>
              <a:off x="7812494" y="3104869"/>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1651" name="pl1651"/>
            <p:cNvSpPr/>
            <p:nvPr/>
          </p:nvSpPr>
          <p:spPr>
            <a:xfrm>
              <a:off x="7812494" y="3210214"/>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652" name="pl1652"/>
            <p:cNvSpPr/>
            <p:nvPr/>
          </p:nvSpPr>
          <p:spPr>
            <a:xfrm>
              <a:off x="7812494" y="3121860"/>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1653" name="pl1653"/>
            <p:cNvSpPr/>
            <p:nvPr/>
          </p:nvSpPr>
          <p:spPr>
            <a:xfrm>
              <a:off x="7812494" y="3179630"/>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1654" name="pl1654"/>
            <p:cNvSpPr/>
            <p:nvPr/>
          </p:nvSpPr>
          <p:spPr>
            <a:xfrm>
              <a:off x="7812494" y="3149046"/>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1655" name="pl1655"/>
            <p:cNvSpPr/>
            <p:nvPr/>
          </p:nvSpPr>
          <p:spPr>
            <a:xfrm>
              <a:off x="7812494" y="3128657"/>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1656" name="pl1656"/>
            <p:cNvSpPr/>
            <p:nvPr/>
          </p:nvSpPr>
          <p:spPr>
            <a:xfrm>
              <a:off x="7812494" y="3111666"/>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1657" name="pl1657"/>
            <p:cNvSpPr/>
            <p:nvPr/>
          </p:nvSpPr>
          <p:spPr>
            <a:xfrm>
              <a:off x="7812494" y="3193223"/>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1658" name="pl1658"/>
            <p:cNvSpPr/>
            <p:nvPr/>
          </p:nvSpPr>
          <p:spPr>
            <a:xfrm>
              <a:off x="7812494" y="3166037"/>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1659" name="pl1659"/>
            <p:cNvSpPr/>
            <p:nvPr/>
          </p:nvSpPr>
          <p:spPr>
            <a:xfrm>
              <a:off x="7812494" y="3128657"/>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1660" name="pl1660"/>
            <p:cNvSpPr/>
            <p:nvPr/>
          </p:nvSpPr>
          <p:spPr>
            <a:xfrm>
              <a:off x="7812494" y="3115064"/>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1661" name="pl1661"/>
            <p:cNvSpPr/>
            <p:nvPr/>
          </p:nvSpPr>
          <p:spPr>
            <a:xfrm>
              <a:off x="7812494" y="3193223"/>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1662" name="pl1662"/>
            <p:cNvSpPr/>
            <p:nvPr/>
          </p:nvSpPr>
          <p:spPr>
            <a:xfrm>
              <a:off x="7812494" y="3189825"/>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1663" name="pl1663"/>
            <p:cNvSpPr/>
            <p:nvPr/>
          </p:nvSpPr>
          <p:spPr>
            <a:xfrm>
              <a:off x="7812494" y="3183029"/>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664" name="pl1664"/>
            <p:cNvSpPr/>
            <p:nvPr/>
          </p:nvSpPr>
          <p:spPr>
            <a:xfrm>
              <a:off x="7812494" y="3193223"/>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1665" name="pl1665"/>
            <p:cNvSpPr/>
            <p:nvPr/>
          </p:nvSpPr>
          <p:spPr>
            <a:xfrm>
              <a:off x="7812494" y="3179630"/>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666" name="pl1666"/>
            <p:cNvSpPr/>
            <p:nvPr/>
          </p:nvSpPr>
          <p:spPr>
            <a:xfrm>
              <a:off x="7812494" y="3138852"/>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1667" name="pl1667"/>
            <p:cNvSpPr/>
            <p:nvPr/>
          </p:nvSpPr>
          <p:spPr>
            <a:xfrm>
              <a:off x="7812494" y="3149046"/>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1668" name="pl1668"/>
            <p:cNvSpPr/>
            <p:nvPr/>
          </p:nvSpPr>
          <p:spPr>
            <a:xfrm>
              <a:off x="7812494" y="3186427"/>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1669" name="pl1669"/>
            <p:cNvSpPr/>
            <p:nvPr/>
          </p:nvSpPr>
          <p:spPr>
            <a:xfrm>
              <a:off x="7812494" y="3142250"/>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1670" name="pl1670"/>
            <p:cNvSpPr/>
            <p:nvPr/>
          </p:nvSpPr>
          <p:spPr>
            <a:xfrm>
              <a:off x="7812494" y="3162639"/>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1671" name="pl1671"/>
            <p:cNvSpPr/>
            <p:nvPr/>
          </p:nvSpPr>
          <p:spPr>
            <a:xfrm>
              <a:off x="7812494" y="3193223"/>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40651" cap="flat">
              <a:solidFill>
                <a:srgbClr val="000000">
                  <a:alpha val="100000"/>
                </a:srgbClr>
              </a:solidFill>
              <a:prstDash val="solid"/>
              <a:round/>
            </a:ln>
          </p:spPr>
          <p:txBody>
            <a:bodyPr/>
            <a:lstStyle/>
            <a:p/>
          </p:txBody>
        </p:sp>
        <p:sp>
          <p:nvSpPr>
            <p:cNvPr id="1672" name="pl1672"/>
            <p:cNvSpPr/>
            <p:nvPr/>
          </p:nvSpPr>
          <p:spPr>
            <a:xfrm>
              <a:off x="7812494" y="3193223"/>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42A0FF">
                  <a:alpha val="100000"/>
                </a:srgbClr>
              </a:solidFill>
              <a:prstDash val="solid"/>
              <a:round/>
            </a:ln>
          </p:spPr>
          <p:txBody>
            <a:bodyPr/>
            <a:lstStyle/>
            <a:p/>
          </p:txBody>
        </p:sp>
        <p:sp>
          <p:nvSpPr>
            <p:cNvPr id="1673" name="pl1673"/>
            <p:cNvSpPr/>
            <p:nvPr/>
          </p:nvSpPr>
          <p:spPr>
            <a:xfrm>
              <a:off x="7752402" y="3223807"/>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674" name="tx1674"/>
            <p:cNvSpPr/>
            <p:nvPr/>
          </p:nvSpPr>
          <p:spPr>
            <a:xfrm>
              <a:off x="7764299" y="30639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675" name="tx1675"/>
            <p:cNvSpPr/>
            <p:nvPr/>
          </p:nvSpPr>
          <p:spPr>
            <a:xfrm>
              <a:off x="8022714" y="30489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676" name="tx1676"/>
            <p:cNvSpPr/>
            <p:nvPr/>
          </p:nvSpPr>
          <p:spPr>
            <a:xfrm>
              <a:off x="8263079" y="30571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677" name="tx1677"/>
            <p:cNvSpPr/>
            <p:nvPr/>
          </p:nvSpPr>
          <p:spPr>
            <a:xfrm>
              <a:off x="8503444" y="30286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678" name="tx1678"/>
            <p:cNvSpPr/>
            <p:nvPr/>
          </p:nvSpPr>
          <p:spPr>
            <a:xfrm>
              <a:off x="8725759" y="30639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679" name="tx1679"/>
            <p:cNvSpPr/>
            <p:nvPr/>
          </p:nvSpPr>
          <p:spPr>
            <a:xfrm>
              <a:off x="8984174" y="30489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680" name="rc1680"/>
            <p:cNvSpPr/>
            <p:nvPr/>
          </p:nvSpPr>
          <p:spPr>
            <a:xfrm>
              <a:off x="7752402" y="4004911"/>
              <a:ext cx="1322008" cy="758825"/>
            </a:xfrm>
            <a:prstGeom prst="rect">
              <a:avLst/>
            </a:prstGeom>
            <a:solidFill>
              <a:srgbClr val="EBEBEB">
                <a:alpha val="100000"/>
              </a:srgbClr>
            </a:solidFill>
          </p:spPr>
          <p:txBody>
            <a:bodyPr/>
            <a:lstStyle/>
            <a:p/>
          </p:txBody>
        </p:sp>
        <p:sp>
          <p:nvSpPr>
            <p:cNvPr id="1681" name="pl1681"/>
            <p:cNvSpPr/>
            <p:nvPr/>
          </p:nvSpPr>
          <p:spPr>
            <a:xfrm>
              <a:off x="7752402" y="4691863"/>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82" name="pl1682"/>
            <p:cNvSpPr/>
            <p:nvPr/>
          </p:nvSpPr>
          <p:spPr>
            <a:xfrm>
              <a:off x="7752402" y="464938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83" name="pl1683"/>
            <p:cNvSpPr/>
            <p:nvPr/>
          </p:nvSpPr>
          <p:spPr>
            <a:xfrm>
              <a:off x="7752402" y="4564430"/>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84" name="pl1684"/>
            <p:cNvSpPr/>
            <p:nvPr/>
          </p:nvSpPr>
          <p:spPr>
            <a:xfrm>
              <a:off x="7752402" y="4479474"/>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85" name="pl1685"/>
            <p:cNvSpPr/>
            <p:nvPr/>
          </p:nvSpPr>
          <p:spPr>
            <a:xfrm>
              <a:off x="7752402" y="4394518"/>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86" name="pl1686"/>
            <p:cNvSpPr/>
            <p:nvPr/>
          </p:nvSpPr>
          <p:spPr>
            <a:xfrm>
              <a:off x="7752402" y="4309562"/>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87" name="pl1687"/>
            <p:cNvSpPr/>
            <p:nvPr/>
          </p:nvSpPr>
          <p:spPr>
            <a:xfrm>
              <a:off x="7752402" y="4224606"/>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88" name="pl1688"/>
            <p:cNvSpPr/>
            <p:nvPr/>
          </p:nvSpPr>
          <p:spPr>
            <a:xfrm>
              <a:off x="7752402" y="4139651"/>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89" name="pl1689"/>
            <p:cNvSpPr/>
            <p:nvPr/>
          </p:nvSpPr>
          <p:spPr>
            <a:xfrm>
              <a:off x="7752402" y="4054695"/>
              <a:ext cx="1322008" cy="0"/>
            </a:xfrm>
            <a:custGeom>
              <a:avLst/>
              <a:pathLst>
                <a:path w="1322008" h="0">
                  <a:moveTo>
                    <a:pt x="0" y="0"/>
                  </a:moveTo>
                  <a:lnTo>
                    <a:pt x="1322008" y="0"/>
                  </a:lnTo>
                  <a:lnTo>
                    <a:pt x="1322008" y="0"/>
                  </a:lnTo>
                </a:path>
              </a:pathLst>
            </a:custGeom>
            <a:ln w="6775" cap="flat">
              <a:solidFill>
                <a:srgbClr val="FFFFFF">
                  <a:alpha val="100000"/>
                </a:srgbClr>
              </a:solidFill>
              <a:prstDash val="solid"/>
              <a:round/>
            </a:ln>
          </p:spPr>
          <p:txBody>
            <a:bodyPr/>
            <a:lstStyle/>
            <a:p/>
          </p:txBody>
        </p:sp>
        <p:sp>
          <p:nvSpPr>
            <p:cNvPr id="1690" name="pl1690"/>
            <p:cNvSpPr/>
            <p:nvPr/>
          </p:nvSpPr>
          <p:spPr>
            <a:xfrm>
              <a:off x="793267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91" name="pl1691"/>
            <p:cNvSpPr/>
            <p:nvPr/>
          </p:nvSpPr>
          <p:spPr>
            <a:xfrm>
              <a:off x="817304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92" name="pl1692"/>
            <p:cNvSpPr/>
            <p:nvPr/>
          </p:nvSpPr>
          <p:spPr>
            <a:xfrm>
              <a:off x="841340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93" name="pl1693"/>
            <p:cNvSpPr/>
            <p:nvPr/>
          </p:nvSpPr>
          <p:spPr>
            <a:xfrm>
              <a:off x="865377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94" name="pl1694"/>
            <p:cNvSpPr/>
            <p:nvPr/>
          </p:nvSpPr>
          <p:spPr>
            <a:xfrm>
              <a:off x="889413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95" name="pl1695"/>
            <p:cNvSpPr/>
            <p:nvPr/>
          </p:nvSpPr>
          <p:spPr>
            <a:xfrm>
              <a:off x="7752402" y="460690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96" name="pl1696"/>
            <p:cNvSpPr/>
            <p:nvPr/>
          </p:nvSpPr>
          <p:spPr>
            <a:xfrm>
              <a:off x="7752402" y="4521952"/>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97" name="pl1697"/>
            <p:cNvSpPr/>
            <p:nvPr/>
          </p:nvSpPr>
          <p:spPr>
            <a:xfrm>
              <a:off x="7752402" y="4436996"/>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98" name="pl1698"/>
            <p:cNvSpPr/>
            <p:nvPr/>
          </p:nvSpPr>
          <p:spPr>
            <a:xfrm>
              <a:off x="7752402" y="4352040"/>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699" name="pl1699"/>
            <p:cNvSpPr/>
            <p:nvPr/>
          </p:nvSpPr>
          <p:spPr>
            <a:xfrm>
              <a:off x="7752402" y="4267084"/>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700" name="pl1700"/>
            <p:cNvSpPr/>
            <p:nvPr/>
          </p:nvSpPr>
          <p:spPr>
            <a:xfrm>
              <a:off x="7752402" y="4182128"/>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701" name="pl1701"/>
            <p:cNvSpPr/>
            <p:nvPr/>
          </p:nvSpPr>
          <p:spPr>
            <a:xfrm>
              <a:off x="7752402" y="4097173"/>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702" name="pl1702"/>
            <p:cNvSpPr/>
            <p:nvPr/>
          </p:nvSpPr>
          <p:spPr>
            <a:xfrm>
              <a:off x="7752402" y="4012217"/>
              <a:ext cx="1322008" cy="0"/>
            </a:xfrm>
            <a:custGeom>
              <a:avLst/>
              <a:pathLst>
                <a:path w="1322008" h="0">
                  <a:moveTo>
                    <a:pt x="0" y="0"/>
                  </a:moveTo>
                  <a:lnTo>
                    <a:pt x="1322008" y="0"/>
                  </a:lnTo>
                  <a:lnTo>
                    <a:pt x="1322008" y="0"/>
                  </a:lnTo>
                </a:path>
              </a:pathLst>
            </a:custGeom>
            <a:ln w="13550" cap="flat">
              <a:solidFill>
                <a:srgbClr val="FFFFFF">
                  <a:alpha val="100000"/>
                </a:srgbClr>
              </a:solidFill>
              <a:prstDash val="solid"/>
              <a:round/>
            </a:ln>
          </p:spPr>
          <p:txBody>
            <a:bodyPr/>
            <a:lstStyle/>
            <a:p/>
          </p:txBody>
        </p:sp>
        <p:sp>
          <p:nvSpPr>
            <p:cNvPr id="1703" name="pl1703"/>
            <p:cNvSpPr/>
            <p:nvPr/>
          </p:nvSpPr>
          <p:spPr>
            <a:xfrm>
              <a:off x="781249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04" name="pl1704"/>
            <p:cNvSpPr/>
            <p:nvPr/>
          </p:nvSpPr>
          <p:spPr>
            <a:xfrm>
              <a:off x="805285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05" name="pl1705"/>
            <p:cNvSpPr/>
            <p:nvPr/>
          </p:nvSpPr>
          <p:spPr>
            <a:xfrm>
              <a:off x="829322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06" name="pl1706"/>
            <p:cNvSpPr/>
            <p:nvPr/>
          </p:nvSpPr>
          <p:spPr>
            <a:xfrm>
              <a:off x="853358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07" name="pl1707"/>
            <p:cNvSpPr/>
            <p:nvPr/>
          </p:nvSpPr>
          <p:spPr>
            <a:xfrm>
              <a:off x="87739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08" name="pl1708"/>
            <p:cNvSpPr/>
            <p:nvPr/>
          </p:nvSpPr>
          <p:spPr>
            <a:xfrm>
              <a:off x="901431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09" name="pl1709"/>
            <p:cNvSpPr/>
            <p:nvPr/>
          </p:nvSpPr>
          <p:spPr>
            <a:xfrm>
              <a:off x="7812494" y="4205916"/>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BEBEBE">
                  <a:alpha val="69803"/>
                </a:srgbClr>
              </a:solidFill>
              <a:prstDash val="solid"/>
              <a:round/>
            </a:ln>
          </p:spPr>
          <p:txBody>
            <a:bodyPr/>
            <a:lstStyle/>
            <a:p/>
          </p:txBody>
        </p:sp>
        <p:sp>
          <p:nvSpPr>
            <p:cNvPr id="1710" name="pl1710"/>
            <p:cNvSpPr/>
            <p:nvPr/>
          </p:nvSpPr>
          <p:spPr>
            <a:xfrm>
              <a:off x="7812494" y="4192323"/>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40651" cap="flat">
              <a:solidFill>
                <a:srgbClr val="BEBEBE">
                  <a:alpha val="69803"/>
                </a:srgbClr>
              </a:solidFill>
              <a:prstDash val="solid"/>
              <a:round/>
            </a:ln>
          </p:spPr>
          <p:txBody>
            <a:bodyPr/>
            <a:lstStyle/>
            <a:p/>
          </p:txBody>
        </p:sp>
        <p:sp>
          <p:nvSpPr>
            <p:cNvPr id="1711" name="pl1711"/>
            <p:cNvSpPr/>
            <p:nvPr/>
          </p:nvSpPr>
          <p:spPr>
            <a:xfrm>
              <a:off x="7812494" y="4199120"/>
              <a:ext cx="1201825" cy="20389"/>
            </a:xfrm>
            <a:custGeom>
              <a:avLst/>
              <a:pathLst>
                <a:path w="1201825" h="20389">
                  <a:moveTo>
                    <a:pt x="0" y="20389"/>
                  </a:moveTo>
                  <a:lnTo>
                    <a:pt x="240365" y="10194"/>
                  </a:lnTo>
                  <a:lnTo>
                    <a:pt x="480730" y="3398"/>
                  </a:lnTo>
                  <a:lnTo>
                    <a:pt x="721095" y="0"/>
                  </a:lnTo>
                  <a:lnTo>
                    <a:pt x="961460" y="13592"/>
                  </a:lnTo>
                  <a:lnTo>
                    <a:pt x="1201825" y="6796"/>
                  </a:lnTo>
                </a:path>
              </a:pathLst>
            </a:custGeom>
            <a:ln w="35231" cap="flat">
              <a:solidFill>
                <a:srgbClr val="BEBEBE">
                  <a:alpha val="69803"/>
                </a:srgbClr>
              </a:solidFill>
              <a:prstDash val="solid"/>
              <a:round/>
            </a:ln>
          </p:spPr>
          <p:txBody>
            <a:bodyPr/>
            <a:lstStyle/>
            <a:p/>
          </p:txBody>
        </p:sp>
        <p:sp>
          <p:nvSpPr>
            <p:cNvPr id="1712" name="pl1712"/>
            <p:cNvSpPr/>
            <p:nvPr/>
          </p:nvSpPr>
          <p:spPr>
            <a:xfrm>
              <a:off x="7812494" y="4243297"/>
              <a:ext cx="1201825" cy="6796"/>
            </a:xfrm>
            <a:custGeom>
              <a:avLst/>
              <a:pathLst>
                <a:path w="1201825" h="6796">
                  <a:moveTo>
                    <a:pt x="0" y="0"/>
                  </a:moveTo>
                  <a:lnTo>
                    <a:pt x="240365" y="0"/>
                  </a:lnTo>
                  <a:lnTo>
                    <a:pt x="480730" y="0"/>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713" name="pl1713"/>
            <p:cNvSpPr/>
            <p:nvPr/>
          </p:nvSpPr>
          <p:spPr>
            <a:xfrm>
              <a:off x="7812494" y="4239898"/>
              <a:ext cx="1201825" cy="16991"/>
            </a:xfrm>
            <a:custGeom>
              <a:avLst/>
              <a:pathLst>
                <a:path w="1201825" h="16991">
                  <a:moveTo>
                    <a:pt x="0" y="6796"/>
                  </a:moveTo>
                  <a:lnTo>
                    <a:pt x="240365" y="10194"/>
                  </a:lnTo>
                  <a:lnTo>
                    <a:pt x="480730" y="0"/>
                  </a:lnTo>
                  <a:lnTo>
                    <a:pt x="721095" y="6796"/>
                  </a:lnTo>
                  <a:lnTo>
                    <a:pt x="961460" y="13592"/>
                  </a:lnTo>
                  <a:lnTo>
                    <a:pt x="1201825" y="16991"/>
                  </a:lnTo>
                </a:path>
              </a:pathLst>
            </a:custGeom>
            <a:ln w="35231" cap="flat">
              <a:solidFill>
                <a:srgbClr val="BEBEBE">
                  <a:alpha val="69803"/>
                </a:srgbClr>
              </a:solidFill>
              <a:prstDash val="solid"/>
              <a:round/>
            </a:ln>
          </p:spPr>
          <p:txBody>
            <a:bodyPr/>
            <a:lstStyle/>
            <a:p/>
          </p:txBody>
        </p:sp>
        <p:sp>
          <p:nvSpPr>
            <p:cNvPr id="1714" name="pl1714"/>
            <p:cNvSpPr/>
            <p:nvPr/>
          </p:nvSpPr>
          <p:spPr>
            <a:xfrm>
              <a:off x="7812494" y="4185527"/>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715" name="pl1715"/>
            <p:cNvSpPr/>
            <p:nvPr/>
          </p:nvSpPr>
          <p:spPr>
            <a:xfrm>
              <a:off x="7812494" y="4124358"/>
              <a:ext cx="1201825" cy="57769"/>
            </a:xfrm>
            <a:custGeom>
              <a:avLst/>
              <a:pathLst>
                <a:path w="1201825" h="57769">
                  <a:moveTo>
                    <a:pt x="0" y="23787"/>
                  </a:moveTo>
                  <a:lnTo>
                    <a:pt x="240365" y="0"/>
                  </a:lnTo>
                  <a:lnTo>
                    <a:pt x="480730" y="10194"/>
                  </a:lnTo>
                  <a:lnTo>
                    <a:pt x="721095" y="30584"/>
                  </a:lnTo>
                  <a:lnTo>
                    <a:pt x="961460" y="27185"/>
                  </a:lnTo>
                  <a:lnTo>
                    <a:pt x="1201825" y="57769"/>
                  </a:lnTo>
                </a:path>
              </a:pathLst>
            </a:custGeom>
            <a:ln w="35231" cap="flat">
              <a:solidFill>
                <a:srgbClr val="BEBEBE">
                  <a:alpha val="69803"/>
                </a:srgbClr>
              </a:solidFill>
              <a:prstDash val="solid"/>
              <a:round/>
            </a:ln>
          </p:spPr>
          <p:txBody>
            <a:bodyPr/>
            <a:lstStyle/>
            <a:p/>
          </p:txBody>
        </p:sp>
        <p:sp>
          <p:nvSpPr>
            <p:cNvPr id="1716" name="pl1716"/>
            <p:cNvSpPr/>
            <p:nvPr/>
          </p:nvSpPr>
          <p:spPr>
            <a:xfrm>
              <a:off x="7812494" y="4158341"/>
              <a:ext cx="1201825" cy="570903"/>
            </a:xfrm>
            <a:custGeom>
              <a:avLst/>
              <a:pathLst>
                <a:path w="1201825" h="570903">
                  <a:moveTo>
                    <a:pt x="0" y="105345"/>
                  </a:moveTo>
                  <a:lnTo>
                    <a:pt x="240365" y="108743"/>
                  </a:lnTo>
                  <a:lnTo>
                    <a:pt x="480730" y="112141"/>
                  </a:lnTo>
                  <a:lnTo>
                    <a:pt x="721095" y="570903"/>
                  </a:lnTo>
                  <a:lnTo>
                    <a:pt x="961460" y="322832"/>
                  </a:lnTo>
                  <a:lnTo>
                    <a:pt x="1201825" y="0"/>
                  </a:lnTo>
                </a:path>
              </a:pathLst>
            </a:custGeom>
            <a:ln w="35231" cap="flat">
              <a:solidFill>
                <a:srgbClr val="BEBEBE">
                  <a:alpha val="69803"/>
                </a:srgbClr>
              </a:solidFill>
              <a:prstDash val="solid"/>
              <a:round/>
            </a:ln>
          </p:spPr>
          <p:txBody>
            <a:bodyPr/>
            <a:lstStyle/>
            <a:p/>
          </p:txBody>
        </p:sp>
        <p:sp>
          <p:nvSpPr>
            <p:cNvPr id="1717" name="pl1717"/>
            <p:cNvSpPr/>
            <p:nvPr/>
          </p:nvSpPr>
          <p:spPr>
            <a:xfrm>
              <a:off x="7812494" y="4148146"/>
              <a:ext cx="1201825" cy="44177"/>
            </a:xfrm>
            <a:custGeom>
              <a:avLst/>
              <a:pathLst>
                <a:path w="1201825" h="44177">
                  <a:moveTo>
                    <a:pt x="0" y="44177"/>
                  </a:moveTo>
                  <a:lnTo>
                    <a:pt x="240365" y="40778"/>
                  </a:lnTo>
                  <a:lnTo>
                    <a:pt x="480730" y="33982"/>
                  </a:lnTo>
                  <a:lnTo>
                    <a:pt x="721095" y="10194"/>
                  </a:lnTo>
                  <a:lnTo>
                    <a:pt x="961460" y="13592"/>
                  </a:lnTo>
                  <a:lnTo>
                    <a:pt x="1201825" y="0"/>
                  </a:lnTo>
                </a:path>
              </a:pathLst>
            </a:custGeom>
            <a:ln w="35231" cap="flat">
              <a:solidFill>
                <a:srgbClr val="BEBEBE">
                  <a:alpha val="69803"/>
                </a:srgbClr>
              </a:solidFill>
              <a:prstDash val="solid"/>
              <a:round/>
            </a:ln>
          </p:spPr>
          <p:txBody>
            <a:bodyPr/>
            <a:lstStyle/>
            <a:p/>
          </p:txBody>
        </p:sp>
        <p:sp>
          <p:nvSpPr>
            <p:cNvPr id="1718" name="pl1718"/>
            <p:cNvSpPr/>
            <p:nvPr/>
          </p:nvSpPr>
          <p:spPr>
            <a:xfrm>
              <a:off x="7812494" y="4253491"/>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719" name="pl1719"/>
            <p:cNvSpPr/>
            <p:nvPr/>
          </p:nvSpPr>
          <p:spPr>
            <a:xfrm>
              <a:off x="7812494" y="4165137"/>
              <a:ext cx="1201825" cy="30584"/>
            </a:xfrm>
            <a:custGeom>
              <a:avLst/>
              <a:pathLst>
                <a:path w="1201825" h="30584">
                  <a:moveTo>
                    <a:pt x="0" y="0"/>
                  </a:moveTo>
                  <a:lnTo>
                    <a:pt x="240365" y="16991"/>
                  </a:lnTo>
                  <a:lnTo>
                    <a:pt x="480730" y="27185"/>
                  </a:lnTo>
                  <a:lnTo>
                    <a:pt x="721095" y="20389"/>
                  </a:lnTo>
                  <a:lnTo>
                    <a:pt x="961460" y="30584"/>
                  </a:lnTo>
                  <a:lnTo>
                    <a:pt x="1201825" y="30584"/>
                  </a:lnTo>
                </a:path>
              </a:pathLst>
            </a:custGeom>
            <a:ln w="35231" cap="flat">
              <a:solidFill>
                <a:srgbClr val="BEBEBE">
                  <a:alpha val="69803"/>
                </a:srgbClr>
              </a:solidFill>
              <a:prstDash val="solid"/>
              <a:round/>
            </a:ln>
          </p:spPr>
          <p:txBody>
            <a:bodyPr/>
            <a:lstStyle/>
            <a:p/>
          </p:txBody>
        </p:sp>
        <p:sp>
          <p:nvSpPr>
            <p:cNvPr id="1720" name="pl1720"/>
            <p:cNvSpPr/>
            <p:nvPr/>
          </p:nvSpPr>
          <p:spPr>
            <a:xfrm>
              <a:off x="7812494" y="4222907"/>
              <a:ext cx="1201825" cy="33982"/>
            </a:xfrm>
            <a:custGeom>
              <a:avLst/>
              <a:pathLst>
                <a:path w="1201825" h="33982">
                  <a:moveTo>
                    <a:pt x="0" y="33982"/>
                  </a:moveTo>
                  <a:lnTo>
                    <a:pt x="240365" y="13592"/>
                  </a:lnTo>
                  <a:lnTo>
                    <a:pt x="480730" y="20389"/>
                  </a:lnTo>
                  <a:lnTo>
                    <a:pt x="721095" y="30584"/>
                  </a:lnTo>
                  <a:lnTo>
                    <a:pt x="961460" y="0"/>
                  </a:lnTo>
                  <a:lnTo>
                    <a:pt x="1201825" y="27185"/>
                  </a:lnTo>
                </a:path>
              </a:pathLst>
            </a:custGeom>
            <a:ln w="35231" cap="flat">
              <a:solidFill>
                <a:srgbClr val="BEBEBE">
                  <a:alpha val="69803"/>
                </a:srgbClr>
              </a:solidFill>
              <a:prstDash val="solid"/>
              <a:round/>
            </a:ln>
          </p:spPr>
          <p:txBody>
            <a:bodyPr/>
            <a:lstStyle/>
            <a:p/>
          </p:txBody>
        </p:sp>
        <p:sp>
          <p:nvSpPr>
            <p:cNvPr id="1721" name="pl1721"/>
            <p:cNvSpPr/>
            <p:nvPr/>
          </p:nvSpPr>
          <p:spPr>
            <a:xfrm>
              <a:off x="7812494" y="4192323"/>
              <a:ext cx="1201825" cy="50973"/>
            </a:xfrm>
            <a:custGeom>
              <a:avLst/>
              <a:pathLst>
                <a:path w="1201825" h="50973">
                  <a:moveTo>
                    <a:pt x="0" y="27185"/>
                  </a:moveTo>
                  <a:lnTo>
                    <a:pt x="240365" y="47575"/>
                  </a:lnTo>
                  <a:lnTo>
                    <a:pt x="480730" y="16991"/>
                  </a:lnTo>
                  <a:lnTo>
                    <a:pt x="721095" y="0"/>
                  </a:lnTo>
                  <a:lnTo>
                    <a:pt x="961460" y="50973"/>
                  </a:lnTo>
                  <a:lnTo>
                    <a:pt x="1201825" y="40778"/>
                  </a:lnTo>
                </a:path>
              </a:pathLst>
            </a:custGeom>
            <a:ln w="35231" cap="flat">
              <a:solidFill>
                <a:srgbClr val="BEBEBE">
                  <a:alpha val="69803"/>
                </a:srgbClr>
              </a:solidFill>
              <a:prstDash val="solid"/>
              <a:round/>
            </a:ln>
          </p:spPr>
          <p:txBody>
            <a:bodyPr/>
            <a:lstStyle/>
            <a:p/>
          </p:txBody>
        </p:sp>
        <p:sp>
          <p:nvSpPr>
            <p:cNvPr id="1722" name="pl1722"/>
            <p:cNvSpPr/>
            <p:nvPr/>
          </p:nvSpPr>
          <p:spPr>
            <a:xfrm>
              <a:off x="7812494" y="4171934"/>
              <a:ext cx="1201825" cy="44177"/>
            </a:xfrm>
            <a:custGeom>
              <a:avLst/>
              <a:pathLst>
                <a:path w="1201825" h="44177">
                  <a:moveTo>
                    <a:pt x="0" y="30584"/>
                  </a:moveTo>
                  <a:lnTo>
                    <a:pt x="240365" y="23787"/>
                  </a:lnTo>
                  <a:lnTo>
                    <a:pt x="480730" y="6796"/>
                  </a:lnTo>
                  <a:lnTo>
                    <a:pt x="721095" y="0"/>
                  </a:lnTo>
                  <a:lnTo>
                    <a:pt x="961460" y="44177"/>
                  </a:lnTo>
                  <a:lnTo>
                    <a:pt x="1201825" y="37380"/>
                  </a:lnTo>
                </a:path>
              </a:pathLst>
            </a:custGeom>
            <a:ln w="35231" cap="flat">
              <a:solidFill>
                <a:srgbClr val="BEBEBE">
                  <a:alpha val="69803"/>
                </a:srgbClr>
              </a:solidFill>
              <a:prstDash val="solid"/>
              <a:round/>
            </a:ln>
          </p:spPr>
          <p:txBody>
            <a:bodyPr/>
            <a:lstStyle/>
            <a:p/>
          </p:txBody>
        </p:sp>
        <p:sp>
          <p:nvSpPr>
            <p:cNvPr id="1723" name="pl1723"/>
            <p:cNvSpPr/>
            <p:nvPr/>
          </p:nvSpPr>
          <p:spPr>
            <a:xfrm>
              <a:off x="7812494" y="4154943"/>
              <a:ext cx="1201825" cy="71362"/>
            </a:xfrm>
            <a:custGeom>
              <a:avLst/>
              <a:pathLst>
                <a:path w="1201825" h="71362">
                  <a:moveTo>
                    <a:pt x="0" y="71362"/>
                  </a:moveTo>
                  <a:lnTo>
                    <a:pt x="240365" y="37380"/>
                  </a:lnTo>
                  <a:lnTo>
                    <a:pt x="480730" y="13592"/>
                  </a:lnTo>
                  <a:lnTo>
                    <a:pt x="721095" y="0"/>
                  </a:lnTo>
                  <a:lnTo>
                    <a:pt x="961460" y="0"/>
                  </a:lnTo>
                  <a:lnTo>
                    <a:pt x="1201825" y="6796"/>
                  </a:lnTo>
                </a:path>
              </a:pathLst>
            </a:custGeom>
            <a:ln w="35231" cap="flat">
              <a:solidFill>
                <a:srgbClr val="BEBEBE">
                  <a:alpha val="69803"/>
                </a:srgbClr>
              </a:solidFill>
              <a:prstDash val="solid"/>
              <a:round/>
            </a:ln>
          </p:spPr>
          <p:txBody>
            <a:bodyPr/>
            <a:lstStyle/>
            <a:p/>
          </p:txBody>
        </p:sp>
        <p:sp>
          <p:nvSpPr>
            <p:cNvPr id="1724" name="pl1724"/>
            <p:cNvSpPr/>
            <p:nvPr/>
          </p:nvSpPr>
          <p:spPr>
            <a:xfrm>
              <a:off x="7812494" y="4236500"/>
              <a:ext cx="1201825" cy="13592"/>
            </a:xfrm>
            <a:custGeom>
              <a:avLst/>
              <a:pathLst>
                <a:path w="1201825" h="13592">
                  <a:moveTo>
                    <a:pt x="0" y="0"/>
                  </a:moveTo>
                  <a:lnTo>
                    <a:pt x="240365" y="13592"/>
                  </a:lnTo>
                  <a:lnTo>
                    <a:pt x="480730" y="13592"/>
                  </a:lnTo>
                  <a:lnTo>
                    <a:pt x="721095" y="13592"/>
                  </a:lnTo>
                  <a:lnTo>
                    <a:pt x="961460" y="3398"/>
                  </a:lnTo>
                  <a:lnTo>
                    <a:pt x="1201825" y="3398"/>
                  </a:lnTo>
                </a:path>
              </a:pathLst>
            </a:custGeom>
            <a:ln w="35231" cap="flat">
              <a:solidFill>
                <a:srgbClr val="BEBEBE">
                  <a:alpha val="69803"/>
                </a:srgbClr>
              </a:solidFill>
              <a:prstDash val="solid"/>
              <a:round/>
            </a:ln>
          </p:spPr>
          <p:txBody>
            <a:bodyPr/>
            <a:lstStyle/>
            <a:p/>
          </p:txBody>
        </p:sp>
        <p:sp>
          <p:nvSpPr>
            <p:cNvPr id="1725" name="pl1725"/>
            <p:cNvSpPr/>
            <p:nvPr/>
          </p:nvSpPr>
          <p:spPr>
            <a:xfrm>
              <a:off x="7812494" y="4209314"/>
              <a:ext cx="1201825" cy="37380"/>
            </a:xfrm>
            <a:custGeom>
              <a:avLst/>
              <a:pathLst>
                <a:path w="1201825" h="37380">
                  <a:moveTo>
                    <a:pt x="0" y="13592"/>
                  </a:moveTo>
                  <a:lnTo>
                    <a:pt x="240365" y="16991"/>
                  </a:lnTo>
                  <a:lnTo>
                    <a:pt x="480730" y="0"/>
                  </a:lnTo>
                  <a:lnTo>
                    <a:pt x="721095" y="27185"/>
                  </a:lnTo>
                  <a:lnTo>
                    <a:pt x="961460" y="37380"/>
                  </a:lnTo>
                  <a:lnTo>
                    <a:pt x="1201825" y="37380"/>
                  </a:lnTo>
                </a:path>
              </a:pathLst>
            </a:custGeom>
            <a:ln w="35231" cap="flat">
              <a:solidFill>
                <a:srgbClr val="BEBEBE">
                  <a:alpha val="69803"/>
                </a:srgbClr>
              </a:solidFill>
              <a:prstDash val="solid"/>
              <a:round/>
            </a:ln>
          </p:spPr>
          <p:txBody>
            <a:bodyPr/>
            <a:lstStyle/>
            <a:p/>
          </p:txBody>
        </p:sp>
        <p:sp>
          <p:nvSpPr>
            <p:cNvPr id="1726" name="pl1726"/>
            <p:cNvSpPr/>
            <p:nvPr/>
          </p:nvSpPr>
          <p:spPr>
            <a:xfrm>
              <a:off x="7812494" y="4171934"/>
              <a:ext cx="1201825" cy="67964"/>
            </a:xfrm>
            <a:custGeom>
              <a:avLst/>
              <a:pathLst>
                <a:path w="1201825" h="67964">
                  <a:moveTo>
                    <a:pt x="0" y="67964"/>
                  </a:moveTo>
                  <a:lnTo>
                    <a:pt x="240365" y="67964"/>
                  </a:lnTo>
                  <a:lnTo>
                    <a:pt x="480730" y="54371"/>
                  </a:lnTo>
                  <a:lnTo>
                    <a:pt x="721095" y="33982"/>
                  </a:lnTo>
                  <a:lnTo>
                    <a:pt x="961460" y="20389"/>
                  </a:lnTo>
                  <a:lnTo>
                    <a:pt x="1201825" y="0"/>
                  </a:lnTo>
                </a:path>
              </a:pathLst>
            </a:custGeom>
            <a:ln w="35231" cap="flat">
              <a:solidFill>
                <a:srgbClr val="BEBEBE">
                  <a:alpha val="69803"/>
                </a:srgbClr>
              </a:solidFill>
              <a:prstDash val="solid"/>
              <a:round/>
            </a:ln>
          </p:spPr>
          <p:txBody>
            <a:bodyPr/>
            <a:lstStyle/>
            <a:p/>
          </p:txBody>
        </p:sp>
        <p:sp>
          <p:nvSpPr>
            <p:cNvPr id="1727" name="pl1727"/>
            <p:cNvSpPr/>
            <p:nvPr/>
          </p:nvSpPr>
          <p:spPr>
            <a:xfrm>
              <a:off x="7812494" y="4158341"/>
              <a:ext cx="1201825" cy="61168"/>
            </a:xfrm>
            <a:custGeom>
              <a:avLst/>
              <a:pathLst>
                <a:path w="1201825" h="61168">
                  <a:moveTo>
                    <a:pt x="0" y="57769"/>
                  </a:moveTo>
                  <a:lnTo>
                    <a:pt x="240365" y="61168"/>
                  </a:lnTo>
                  <a:lnTo>
                    <a:pt x="480730" y="57769"/>
                  </a:lnTo>
                  <a:lnTo>
                    <a:pt x="721095" y="57769"/>
                  </a:lnTo>
                  <a:lnTo>
                    <a:pt x="961460" y="0"/>
                  </a:lnTo>
                  <a:lnTo>
                    <a:pt x="1201825" y="57769"/>
                  </a:lnTo>
                </a:path>
              </a:pathLst>
            </a:custGeom>
            <a:ln w="35231" cap="flat">
              <a:solidFill>
                <a:srgbClr val="BEBEBE">
                  <a:alpha val="69803"/>
                </a:srgbClr>
              </a:solidFill>
              <a:prstDash val="solid"/>
              <a:round/>
            </a:ln>
          </p:spPr>
          <p:txBody>
            <a:bodyPr/>
            <a:lstStyle/>
            <a:p/>
          </p:txBody>
        </p:sp>
        <p:sp>
          <p:nvSpPr>
            <p:cNvPr id="1728" name="pl1728"/>
            <p:cNvSpPr/>
            <p:nvPr/>
          </p:nvSpPr>
          <p:spPr>
            <a:xfrm>
              <a:off x="7812494" y="4236500"/>
              <a:ext cx="1201825" cy="33982"/>
            </a:xfrm>
            <a:custGeom>
              <a:avLst/>
              <a:pathLst>
                <a:path w="1201825" h="33982">
                  <a:moveTo>
                    <a:pt x="0" y="33982"/>
                  </a:moveTo>
                  <a:lnTo>
                    <a:pt x="240365" y="20389"/>
                  </a:lnTo>
                  <a:lnTo>
                    <a:pt x="480730" y="27185"/>
                  </a:lnTo>
                  <a:lnTo>
                    <a:pt x="721095" y="0"/>
                  </a:lnTo>
                  <a:lnTo>
                    <a:pt x="961460" y="33982"/>
                  </a:lnTo>
                  <a:lnTo>
                    <a:pt x="1201825" y="20389"/>
                  </a:lnTo>
                </a:path>
              </a:pathLst>
            </a:custGeom>
            <a:ln w="35231" cap="flat">
              <a:solidFill>
                <a:srgbClr val="BEBEBE">
                  <a:alpha val="69803"/>
                </a:srgbClr>
              </a:solidFill>
              <a:prstDash val="solid"/>
              <a:round/>
            </a:ln>
          </p:spPr>
          <p:txBody>
            <a:bodyPr/>
            <a:lstStyle/>
            <a:p/>
          </p:txBody>
        </p:sp>
        <p:sp>
          <p:nvSpPr>
            <p:cNvPr id="1729" name="pl1729"/>
            <p:cNvSpPr/>
            <p:nvPr/>
          </p:nvSpPr>
          <p:spPr>
            <a:xfrm>
              <a:off x="7812494" y="4233102"/>
              <a:ext cx="1201825" cy="27185"/>
            </a:xfrm>
            <a:custGeom>
              <a:avLst/>
              <a:pathLst>
                <a:path w="1201825" h="27185">
                  <a:moveTo>
                    <a:pt x="0" y="0"/>
                  </a:moveTo>
                  <a:lnTo>
                    <a:pt x="240365" y="27185"/>
                  </a:lnTo>
                  <a:lnTo>
                    <a:pt x="480730" y="13592"/>
                  </a:lnTo>
                  <a:lnTo>
                    <a:pt x="721095" y="10194"/>
                  </a:lnTo>
                  <a:lnTo>
                    <a:pt x="961460" y="27185"/>
                  </a:lnTo>
                  <a:lnTo>
                    <a:pt x="1201825" y="27185"/>
                  </a:lnTo>
                </a:path>
              </a:pathLst>
            </a:custGeom>
            <a:ln w="35231" cap="flat">
              <a:solidFill>
                <a:srgbClr val="BEBEBE">
                  <a:alpha val="69803"/>
                </a:srgbClr>
              </a:solidFill>
              <a:prstDash val="solid"/>
              <a:round/>
            </a:ln>
          </p:spPr>
          <p:txBody>
            <a:bodyPr/>
            <a:lstStyle/>
            <a:p/>
          </p:txBody>
        </p:sp>
        <p:sp>
          <p:nvSpPr>
            <p:cNvPr id="1730" name="pl1730"/>
            <p:cNvSpPr/>
            <p:nvPr/>
          </p:nvSpPr>
          <p:spPr>
            <a:xfrm>
              <a:off x="7812494" y="4226306"/>
              <a:ext cx="1201825" cy="0"/>
            </a:xfrm>
            <a:custGeom>
              <a:avLst/>
              <a:pathLst>
                <a:path w="1201825" h="0">
                  <a:moveTo>
                    <a:pt x="0" y="0"/>
                  </a:moveTo>
                  <a:lnTo>
                    <a:pt x="240365" y="0"/>
                  </a:lnTo>
                  <a:lnTo>
                    <a:pt x="480730" y="0"/>
                  </a:lnTo>
                  <a:lnTo>
                    <a:pt x="721095" y="0"/>
                  </a:lnTo>
                  <a:lnTo>
                    <a:pt x="961460" y="0"/>
                  </a:lnTo>
                  <a:lnTo>
                    <a:pt x="1201825" y="0"/>
                  </a:lnTo>
                </a:path>
              </a:pathLst>
            </a:custGeom>
            <a:ln w="35231" cap="flat">
              <a:solidFill>
                <a:srgbClr val="BEBEBE">
                  <a:alpha val="69803"/>
                </a:srgbClr>
              </a:solidFill>
              <a:prstDash val="solid"/>
              <a:round/>
            </a:ln>
          </p:spPr>
          <p:txBody>
            <a:bodyPr/>
            <a:lstStyle/>
            <a:p/>
          </p:txBody>
        </p:sp>
        <p:sp>
          <p:nvSpPr>
            <p:cNvPr id="1731" name="pl1731"/>
            <p:cNvSpPr/>
            <p:nvPr/>
          </p:nvSpPr>
          <p:spPr>
            <a:xfrm>
              <a:off x="7812494" y="4236500"/>
              <a:ext cx="1201825" cy="33982"/>
            </a:xfrm>
            <a:custGeom>
              <a:avLst/>
              <a:pathLst>
                <a:path w="1201825" h="33982">
                  <a:moveTo>
                    <a:pt x="0" y="0"/>
                  </a:moveTo>
                  <a:lnTo>
                    <a:pt x="240365" y="16991"/>
                  </a:lnTo>
                  <a:lnTo>
                    <a:pt x="480730" y="20389"/>
                  </a:lnTo>
                  <a:lnTo>
                    <a:pt x="721095" y="33982"/>
                  </a:lnTo>
                  <a:lnTo>
                    <a:pt x="961460" y="13592"/>
                  </a:lnTo>
                  <a:lnTo>
                    <a:pt x="1201825" y="13592"/>
                  </a:lnTo>
                </a:path>
              </a:pathLst>
            </a:custGeom>
            <a:ln w="35231" cap="flat">
              <a:solidFill>
                <a:srgbClr val="BEBEBE">
                  <a:alpha val="69803"/>
                </a:srgbClr>
              </a:solidFill>
              <a:prstDash val="solid"/>
              <a:round/>
            </a:ln>
          </p:spPr>
          <p:txBody>
            <a:bodyPr/>
            <a:lstStyle/>
            <a:p/>
          </p:txBody>
        </p:sp>
        <p:sp>
          <p:nvSpPr>
            <p:cNvPr id="1732" name="pl1732"/>
            <p:cNvSpPr/>
            <p:nvPr/>
          </p:nvSpPr>
          <p:spPr>
            <a:xfrm>
              <a:off x="7812494" y="4222907"/>
              <a:ext cx="1201825" cy="13592"/>
            </a:xfrm>
            <a:custGeom>
              <a:avLst/>
              <a:pathLst>
                <a:path w="1201825" h="13592">
                  <a:moveTo>
                    <a:pt x="0" y="6796"/>
                  </a:moveTo>
                  <a:lnTo>
                    <a:pt x="240365" y="13592"/>
                  </a:lnTo>
                  <a:lnTo>
                    <a:pt x="480730" y="3398"/>
                  </a:lnTo>
                  <a:lnTo>
                    <a:pt x="721095" y="0"/>
                  </a:lnTo>
                  <a:lnTo>
                    <a:pt x="961460" y="3398"/>
                  </a:lnTo>
                  <a:lnTo>
                    <a:pt x="1201825" y="6796"/>
                  </a:lnTo>
                </a:path>
              </a:pathLst>
            </a:custGeom>
            <a:ln w="35231" cap="flat">
              <a:solidFill>
                <a:srgbClr val="BEBEBE">
                  <a:alpha val="69803"/>
                </a:srgbClr>
              </a:solidFill>
              <a:prstDash val="solid"/>
              <a:round/>
            </a:ln>
          </p:spPr>
          <p:txBody>
            <a:bodyPr/>
            <a:lstStyle/>
            <a:p/>
          </p:txBody>
        </p:sp>
        <p:sp>
          <p:nvSpPr>
            <p:cNvPr id="1733" name="pl1733"/>
            <p:cNvSpPr/>
            <p:nvPr/>
          </p:nvSpPr>
          <p:spPr>
            <a:xfrm>
              <a:off x="7812494" y="4182128"/>
              <a:ext cx="1201825" cy="95150"/>
            </a:xfrm>
            <a:custGeom>
              <a:avLst/>
              <a:pathLst>
                <a:path w="1201825" h="95150">
                  <a:moveTo>
                    <a:pt x="0" y="95150"/>
                  </a:moveTo>
                  <a:lnTo>
                    <a:pt x="240365" y="81557"/>
                  </a:lnTo>
                  <a:lnTo>
                    <a:pt x="480730" y="84955"/>
                  </a:lnTo>
                  <a:lnTo>
                    <a:pt x="721095" y="84955"/>
                  </a:lnTo>
                  <a:lnTo>
                    <a:pt x="961460" y="0"/>
                  </a:lnTo>
                  <a:lnTo>
                    <a:pt x="1201825" y="95150"/>
                  </a:lnTo>
                </a:path>
              </a:pathLst>
            </a:custGeom>
            <a:ln w="35231" cap="flat">
              <a:solidFill>
                <a:srgbClr val="BEBEBE">
                  <a:alpha val="69803"/>
                </a:srgbClr>
              </a:solidFill>
              <a:prstDash val="solid"/>
              <a:round/>
            </a:ln>
          </p:spPr>
          <p:txBody>
            <a:bodyPr/>
            <a:lstStyle/>
            <a:p/>
          </p:txBody>
        </p:sp>
        <p:sp>
          <p:nvSpPr>
            <p:cNvPr id="1734" name="pl1734"/>
            <p:cNvSpPr/>
            <p:nvPr/>
          </p:nvSpPr>
          <p:spPr>
            <a:xfrm>
              <a:off x="7812494" y="4192323"/>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BEBEBE">
                  <a:alpha val="69803"/>
                </a:srgbClr>
              </a:solidFill>
              <a:prstDash val="solid"/>
              <a:round/>
            </a:ln>
          </p:spPr>
          <p:txBody>
            <a:bodyPr/>
            <a:lstStyle/>
            <a:p/>
          </p:txBody>
        </p:sp>
        <p:sp>
          <p:nvSpPr>
            <p:cNvPr id="1735" name="pl1735"/>
            <p:cNvSpPr/>
            <p:nvPr/>
          </p:nvSpPr>
          <p:spPr>
            <a:xfrm>
              <a:off x="7812494" y="4229704"/>
              <a:ext cx="1201825" cy="30584"/>
            </a:xfrm>
            <a:custGeom>
              <a:avLst/>
              <a:pathLst>
                <a:path w="1201825" h="30584">
                  <a:moveTo>
                    <a:pt x="0" y="0"/>
                  </a:moveTo>
                  <a:lnTo>
                    <a:pt x="240365" y="6796"/>
                  </a:lnTo>
                  <a:lnTo>
                    <a:pt x="480730" y="20389"/>
                  </a:lnTo>
                  <a:lnTo>
                    <a:pt x="721095" y="13592"/>
                  </a:lnTo>
                  <a:lnTo>
                    <a:pt x="961460" y="30584"/>
                  </a:lnTo>
                  <a:lnTo>
                    <a:pt x="1201825" y="30584"/>
                  </a:lnTo>
                </a:path>
              </a:pathLst>
            </a:custGeom>
            <a:ln w="35231" cap="flat">
              <a:solidFill>
                <a:srgbClr val="BEBEBE">
                  <a:alpha val="69803"/>
                </a:srgbClr>
              </a:solidFill>
              <a:prstDash val="solid"/>
              <a:round/>
            </a:ln>
          </p:spPr>
          <p:txBody>
            <a:bodyPr/>
            <a:lstStyle/>
            <a:p/>
          </p:txBody>
        </p:sp>
        <p:sp>
          <p:nvSpPr>
            <p:cNvPr id="1736" name="pl1736"/>
            <p:cNvSpPr/>
            <p:nvPr/>
          </p:nvSpPr>
          <p:spPr>
            <a:xfrm>
              <a:off x="7812494" y="4185527"/>
              <a:ext cx="1201825" cy="40778"/>
            </a:xfrm>
            <a:custGeom>
              <a:avLst/>
              <a:pathLst>
                <a:path w="1201825" h="40778">
                  <a:moveTo>
                    <a:pt x="0" y="40778"/>
                  </a:moveTo>
                  <a:lnTo>
                    <a:pt x="240365" y="23787"/>
                  </a:lnTo>
                  <a:lnTo>
                    <a:pt x="480730" y="23787"/>
                  </a:lnTo>
                  <a:lnTo>
                    <a:pt x="721095" y="0"/>
                  </a:lnTo>
                  <a:lnTo>
                    <a:pt x="961460" y="0"/>
                  </a:lnTo>
                  <a:lnTo>
                    <a:pt x="1201825" y="10194"/>
                  </a:lnTo>
                </a:path>
              </a:pathLst>
            </a:custGeom>
            <a:ln w="35231" cap="flat">
              <a:solidFill>
                <a:srgbClr val="BEBEBE">
                  <a:alpha val="69803"/>
                </a:srgbClr>
              </a:solidFill>
              <a:prstDash val="solid"/>
              <a:round/>
            </a:ln>
          </p:spPr>
          <p:txBody>
            <a:bodyPr/>
            <a:lstStyle/>
            <a:p/>
          </p:txBody>
        </p:sp>
        <p:sp>
          <p:nvSpPr>
            <p:cNvPr id="1737" name="pl1737"/>
            <p:cNvSpPr/>
            <p:nvPr/>
          </p:nvSpPr>
          <p:spPr>
            <a:xfrm>
              <a:off x="7812494" y="4205916"/>
              <a:ext cx="1201825" cy="6796"/>
            </a:xfrm>
            <a:custGeom>
              <a:avLst/>
              <a:pathLst>
                <a:path w="1201825" h="6796">
                  <a:moveTo>
                    <a:pt x="0" y="6796"/>
                  </a:moveTo>
                  <a:lnTo>
                    <a:pt x="240365" y="6796"/>
                  </a:lnTo>
                  <a:lnTo>
                    <a:pt x="480730" y="3398"/>
                  </a:lnTo>
                  <a:lnTo>
                    <a:pt x="721095" y="0"/>
                  </a:lnTo>
                  <a:lnTo>
                    <a:pt x="961460" y="0"/>
                  </a:lnTo>
                  <a:lnTo>
                    <a:pt x="1201825" y="0"/>
                  </a:lnTo>
                </a:path>
              </a:pathLst>
            </a:custGeom>
            <a:ln w="20325" cap="flat">
              <a:solidFill>
                <a:srgbClr val="6B6B6B">
                  <a:alpha val="100000"/>
                </a:srgbClr>
              </a:solidFill>
              <a:prstDash val="solid"/>
              <a:round/>
            </a:ln>
          </p:spPr>
          <p:txBody>
            <a:bodyPr/>
            <a:lstStyle/>
            <a:p/>
          </p:txBody>
        </p:sp>
        <p:sp>
          <p:nvSpPr>
            <p:cNvPr id="1738" name="pl1738"/>
            <p:cNvSpPr/>
            <p:nvPr/>
          </p:nvSpPr>
          <p:spPr>
            <a:xfrm>
              <a:off x="7812494" y="4192323"/>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40651" cap="flat">
              <a:solidFill>
                <a:srgbClr val="000000">
                  <a:alpha val="100000"/>
                </a:srgbClr>
              </a:solidFill>
              <a:prstDash val="solid"/>
              <a:round/>
            </a:ln>
          </p:spPr>
          <p:txBody>
            <a:bodyPr/>
            <a:lstStyle/>
            <a:p/>
          </p:txBody>
        </p:sp>
        <p:sp>
          <p:nvSpPr>
            <p:cNvPr id="1739" name="pl1739"/>
            <p:cNvSpPr/>
            <p:nvPr/>
          </p:nvSpPr>
          <p:spPr>
            <a:xfrm>
              <a:off x="7812494" y="4192323"/>
              <a:ext cx="1201825" cy="16991"/>
            </a:xfrm>
            <a:custGeom>
              <a:avLst/>
              <a:pathLst>
                <a:path w="1201825" h="16991">
                  <a:moveTo>
                    <a:pt x="0" y="10194"/>
                  </a:moveTo>
                  <a:lnTo>
                    <a:pt x="240365" y="16991"/>
                  </a:lnTo>
                  <a:lnTo>
                    <a:pt x="480730" y="3398"/>
                  </a:lnTo>
                  <a:lnTo>
                    <a:pt x="721095" y="6796"/>
                  </a:lnTo>
                  <a:lnTo>
                    <a:pt x="961460" y="10194"/>
                  </a:lnTo>
                  <a:lnTo>
                    <a:pt x="1201825" y="0"/>
                  </a:lnTo>
                </a:path>
              </a:pathLst>
            </a:custGeom>
            <a:ln w="35231" cap="flat">
              <a:solidFill>
                <a:srgbClr val="FF61C6">
                  <a:alpha val="100000"/>
                </a:srgbClr>
              </a:solidFill>
              <a:prstDash val="solid"/>
              <a:round/>
            </a:ln>
          </p:spPr>
          <p:txBody>
            <a:bodyPr/>
            <a:lstStyle/>
            <a:p/>
          </p:txBody>
        </p:sp>
        <p:sp>
          <p:nvSpPr>
            <p:cNvPr id="1740" name="pl1740"/>
            <p:cNvSpPr/>
            <p:nvPr/>
          </p:nvSpPr>
          <p:spPr>
            <a:xfrm>
              <a:off x="7752402" y="4267084"/>
              <a:ext cx="1322008" cy="0"/>
            </a:xfrm>
            <a:custGeom>
              <a:avLst/>
              <a:pathLst>
                <a:path w="1322008" h="0">
                  <a:moveTo>
                    <a:pt x="0" y="0"/>
                  </a:moveTo>
                  <a:lnTo>
                    <a:pt x="1322008" y="0"/>
                  </a:lnTo>
                  <a:lnTo>
                    <a:pt x="1322008" y="0"/>
                  </a:lnTo>
                </a:path>
              </a:pathLst>
            </a:custGeom>
            <a:ln w="13550" cap="flat">
              <a:solidFill>
                <a:srgbClr val="000000">
                  <a:alpha val="100000"/>
                </a:srgbClr>
              </a:solidFill>
              <a:prstDash val="dash"/>
              <a:round/>
            </a:ln>
          </p:spPr>
          <p:txBody>
            <a:bodyPr/>
            <a:lstStyle/>
            <a:p/>
          </p:txBody>
        </p:sp>
        <p:sp>
          <p:nvSpPr>
            <p:cNvPr id="1741" name="tx1741"/>
            <p:cNvSpPr/>
            <p:nvPr/>
          </p:nvSpPr>
          <p:spPr>
            <a:xfrm>
              <a:off x="7752204" y="40379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742" name="tx1742"/>
            <p:cNvSpPr/>
            <p:nvPr/>
          </p:nvSpPr>
          <p:spPr>
            <a:xfrm>
              <a:off x="7992569" y="40460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743" name="tx1743"/>
            <p:cNvSpPr/>
            <p:nvPr/>
          </p:nvSpPr>
          <p:spPr>
            <a:xfrm>
              <a:off x="8232934" y="40324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744" name="tx1744"/>
            <p:cNvSpPr/>
            <p:nvPr/>
          </p:nvSpPr>
          <p:spPr>
            <a:xfrm>
              <a:off x="8473299" y="40345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1745" name="tx1745"/>
            <p:cNvSpPr/>
            <p:nvPr/>
          </p:nvSpPr>
          <p:spPr>
            <a:xfrm>
              <a:off x="8713664" y="40379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746" name="tx1746"/>
            <p:cNvSpPr/>
            <p:nvPr/>
          </p:nvSpPr>
          <p:spPr>
            <a:xfrm>
              <a:off x="8954029" y="40290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747" name="rc1747"/>
            <p:cNvSpPr/>
            <p:nvPr/>
          </p:nvSpPr>
          <p:spPr>
            <a:xfrm>
              <a:off x="794417" y="4833325"/>
              <a:ext cx="1322008" cy="214862"/>
            </a:xfrm>
            <a:prstGeom prst="rect">
              <a:avLst/>
            </a:prstGeom>
            <a:solidFill>
              <a:srgbClr val="D9D9D9">
                <a:alpha val="100000"/>
              </a:srgbClr>
            </a:solidFill>
          </p:spPr>
          <p:txBody>
            <a:bodyPr/>
            <a:lstStyle/>
            <a:p/>
          </p:txBody>
        </p:sp>
        <p:sp>
          <p:nvSpPr>
            <p:cNvPr id="1748" name="tx1748"/>
            <p:cNvSpPr/>
            <p:nvPr/>
          </p:nvSpPr>
          <p:spPr>
            <a:xfrm>
              <a:off x="1259677" y="4877237"/>
              <a:ext cx="391487"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Uganda</a:t>
              </a:r>
            </a:p>
          </p:txBody>
        </p:sp>
        <p:sp>
          <p:nvSpPr>
            <p:cNvPr id="1749" name="rc1749"/>
            <p:cNvSpPr/>
            <p:nvPr/>
          </p:nvSpPr>
          <p:spPr>
            <a:xfrm>
              <a:off x="2186014" y="4833325"/>
              <a:ext cx="1322008" cy="214862"/>
            </a:xfrm>
            <a:prstGeom prst="rect">
              <a:avLst/>
            </a:prstGeom>
            <a:solidFill>
              <a:srgbClr val="D9D9D9">
                <a:alpha val="100000"/>
              </a:srgbClr>
            </a:solidFill>
          </p:spPr>
          <p:txBody>
            <a:bodyPr/>
            <a:lstStyle/>
            <a:p/>
          </p:txBody>
        </p:sp>
        <p:sp>
          <p:nvSpPr>
            <p:cNvPr id="1750" name="tx1750"/>
            <p:cNvSpPr/>
            <p:nvPr/>
          </p:nvSpPr>
          <p:spPr>
            <a:xfrm>
              <a:off x="2669965" y="4899447"/>
              <a:ext cx="35410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Yemen</a:t>
              </a:r>
            </a:p>
          </p:txBody>
        </p:sp>
        <p:sp>
          <p:nvSpPr>
            <p:cNvPr id="1751" name="rc1751"/>
            <p:cNvSpPr/>
            <p:nvPr/>
          </p:nvSpPr>
          <p:spPr>
            <a:xfrm>
              <a:off x="794417" y="3790048"/>
              <a:ext cx="1322008" cy="214862"/>
            </a:xfrm>
            <a:prstGeom prst="rect">
              <a:avLst/>
            </a:prstGeom>
            <a:solidFill>
              <a:srgbClr val="D9D9D9">
                <a:alpha val="100000"/>
              </a:srgbClr>
            </a:solidFill>
          </p:spPr>
          <p:txBody>
            <a:bodyPr/>
            <a:lstStyle/>
            <a:p/>
          </p:txBody>
        </p:sp>
        <p:sp>
          <p:nvSpPr>
            <p:cNvPr id="1752" name="tx1752"/>
            <p:cNvSpPr/>
            <p:nvPr/>
          </p:nvSpPr>
          <p:spPr>
            <a:xfrm>
              <a:off x="1135448" y="3854751"/>
              <a:ext cx="6399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Sierra Leone</a:t>
              </a:r>
            </a:p>
          </p:txBody>
        </p:sp>
        <p:sp>
          <p:nvSpPr>
            <p:cNvPr id="1753" name="rc1753"/>
            <p:cNvSpPr/>
            <p:nvPr/>
          </p:nvSpPr>
          <p:spPr>
            <a:xfrm>
              <a:off x="2186014" y="3790048"/>
              <a:ext cx="1322008" cy="214862"/>
            </a:xfrm>
            <a:prstGeom prst="rect">
              <a:avLst/>
            </a:prstGeom>
            <a:solidFill>
              <a:srgbClr val="D9D9D9">
                <a:alpha val="100000"/>
              </a:srgbClr>
            </a:solidFill>
          </p:spPr>
          <p:txBody>
            <a:bodyPr/>
            <a:lstStyle/>
            <a:p/>
          </p:txBody>
        </p:sp>
        <p:sp>
          <p:nvSpPr>
            <p:cNvPr id="1754" name="tx1754"/>
            <p:cNvSpPr/>
            <p:nvPr/>
          </p:nvSpPr>
          <p:spPr>
            <a:xfrm>
              <a:off x="2645135" y="3854751"/>
              <a:ext cx="40376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Somalia</a:t>
              </a:r>
            </a:p>
          </p:txBody>
        </p:sp>
        <p:sp>
          <p:nvSpPr>
            <p:cNvPr id="1755" name="rc1755"/>
            <p:cNvSpPr/>
            <p:nvPr/>
          </p:nvSpPr>
          <p:spPr>
            <a:xfrm>
              <a:off x="3577611" y="3790048"/>
              <a:ext cx="1322008" cy="214862"/>
            </a:xfrm>
            <a:prstGeom prst="rect">
              <a:avLst/>
            </a:prstGeom>
            <a:solidFill>
              <a:srgbClr val="D9D9D9">
                <a:alpha val="100000"/>
              </a:srgbClr>
            </a:solidFill>
          </p:spPr>
          <p:txBody>
            <a:bodyPr/>
            <a:lstStyle/>
            <a:p/>
          </p:txBody>
        </p:sp>
        <p:sp>
          <p:nvSpPr>
            <p:cNvPr id="1756" name="tx1756"/>
            <p:cNvSpPr/>
            <p:nvPr/>
          </p:nvSpPr>
          <p:spPr>
            <a:xfrm>
              <a:off x="3915477" y="3854751"/>
              <a:ext cx="64627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South Sudan</a:t>
              </a:r>
            </a:p>
          </p:txBody>
        </p:sp>
        <p:sp>
          <p:nvSpPr>
            <p:cNvPr id="1757" name="rc1757"/>
            <p:cNvSpPr/>
            <p:nvPr/>
          </p:nvSpPr>
          <p:spPr>
            <a:xfrm>
              <a:off x="4969208" y="3790048"/>
              <a:ext cx="1322008" cy="214862"/>
            </a:xfrm>
            <a:prstGeom prst="rect">
              <a:avLst/>
            </a:prstGeom>
            <a:solidFill>
              <a:srgbClr val="D9D9D9">
                <a:alpha val="100000"/>
              </a:srgbClr>
            </a:solidFill>
          </p:spPr>
          <p:txBody>
            <a:bodyPr/>
            <a:lstStyle/>
            <a:p/>
          </p:txBody>
        </p:sp>
        <p:sp>
          <p:nvSpPr>
            <p:cNvPr id="1758" name="tx1758"/>
            <p:cNvSpPr/>
            <p:nvPr/>
          </p:nvSpPr>
          <p:spPr>
            <a:xfrm>
              <a:off x="5468629" y="3854751"/>
              <a:ext cx="32316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Sudan</a:t>
              </a:r>
            </a:p>
          </p:txBody>
        </p:sp>
        <p:sp>
          <p:nvSpPr>
            <p:cNvPr id="1759" name="rc1759"/>
            <p:cNvSpPr/>
            <p:nvPr/>
          </p:nvSpPr>
          <p:spPr>
            <a:xfrm>
              <a:off x="6360805" y="3790048"/>
              <a:ext cx="1322008" cy="214862"/>
            </a:xfrm>
            <a:prstGeom prst="rect">
              <a:avLst/>
            </a:prstGeom>
            <a:solidFill>
              <a:srgbClr val="D9D9D9">
                <a:alpha val="100000"/>
              </a:srgbClr>
            </a:solidFill>
          </p:spPr>
          <p:txBody>
            <a:bodyPr/>
            <a:lstStyle/>
            <a:p/>
          </p:txBody>
        </p:sp>
        <p:sp>
          <p:nvSpPr>
            <p:cNvPr id="1760" name="tx1760"/>
            <p:cNvSpPr/>
            <p:nvPr/>
          </p:nvSpPr>
          <p:spPr>
            <a:xfrm>
              <a:off x="6894497" y="3832595"/>
              <a:ext cx="25462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Syria</a:t>
              </a:r>
            </a:p>
          </p:txBody>
        </p:sp>
        <p:sp>
          <p:nvSpPr>
            <p:cNvPr id="1761" name="rc1761"/>
            <p:cNvSpPr/>
            <p:nvPr/>
          </p:nvSpPr>
          <p:spPr>
            <a:xfrm>
              <a:off x="7752402" y="3790048"/>
              <a:ext cx="1322008" cy="214862"/>
            </a:xfrm>
            <a:prstGeom prst="rect">
              <a:avLst/>
            </a:prstGeom>
            <a:solidFill>
              <a:srgbClr val="D9D9D9">
                <a:alpha val="100000"/>
              </a:srgbClr>
            </a:solidFill>
          </p:spPr>
          <p:txBody>
            <a:bodyPr/>
            <a:lstStyle/>
            <a:p/>
          </p:txBody>
        </p:sp>
        <p:sp>
          <p:nvSpPr>
            <p:cNvPr id="1762" name="tx1762"/>
            <p:cNvSpPr/>
            <p:nvPr/>
          </p:nvSpPr>
          <p:spPr>
            <a:xfrm>
              <a:off x="8286039" y="3833960"/>
              <a:ext cx="254734"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Togo</a:t>
              </a:r>
            </a:p>
          </p:txBody>
        </p:sp>
        <p:sp>
          <p:nvSpPr>
            <p:cNvPr id="1763" name="rc1763"/>
            <p:cNvSpPr/>
            <p:nvPr/>
          </p:nvSpPr>
          <p:spPr>
            <a:xfrm>
              <a:off x="794417" y="2746771"/>
              <a:ext cx="1322008" cy="214862"/>
            </a:xfrm>
            <a:prstGeom prst="rect">
              <a:avLst/>
            </a:prstGeom>
            <a:solidFill>
              <a:srgbClr val="D9D9D9">
                <a:alpha val="100000"/>
              </a:srgbClr>
            </a:solidFill>
          </p:spPr>
          <p:txBody>
            <a:bodyPr/>
            <a:lstStyle/>
            <a:p/>
          </p:txBody>
        </p:sp>
        <p:sp>
          <p:nvSpPr>
            <p:cNvPr id="1764" name="tx1764"/>
            <p:cNvSpPr/>
            <p:nvPr/>
          </p:nvSpPr>
          <p:spPr>
            <a:xfrm>
              <a:off x="1147917" y="2790683"/>
              <a:ext cx="615007"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Madagascar</a:t>
              </a:r>
            </a:p>
          </p:txBody>
        </p:sp>
        <p:sp>
          <p:nvSpPr>
            <p:cNvPr id="1765" name="rc1765"/>
            <p:cNvSpPr/>
            <p:nvPr/>
          </p:nvSpPr>
          <p:spPr>
            <a:xfrm>
              <a:off x="2186014" y="2746771"/>
              <a:ext cx="1322008" cy="214862"/>
            </a:xfrm>
            <a:prstGeom prst="rect">
              <a:avLst/>
            </a:prstGeom>
            <a:solidFill>
              <a:srgbClr val="D9D9D9">
                <a:alpha val="100000"/>
              </a:srgbClr>
            </a:solidFill>
          </p:spPr>
          <p:txBody>
            <a:bodyPr/>
            <a:lstStyle/>
            <a:p/>
          </p:txBody>
        </p:sp>
        <p:sp>
          <p:nvSpPr>
            <p:cNvPr id="1766" name="tx1766"/>
            <p:cNvSpPr/>
            <p:nvPr/>
          </p:nvSpPr>
          <p:spPr>
            <a:xfrm>
              <a:off x="2673130" y="2812893"/>
              <a:ext cx="34777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Malawi</a:t>
              </a:r>
            </a:p>
          </p:txBody>
        </p:sp>
        <p:sp>
          <p:nvSpPr>
            <p:cNvPr id="1767" name="rc1767"/>
            <p:cNvSpPr/>
            <p:nvPr/>
          </p:nvSpPr>
          <p:spPr>
            <a:xfrm>
              <a:off x="3577611" y="2746771"/>
              <a:ext cx="1322008" cy="214862"/>
            </a:xfrm>
            <a:prstGeom prst="rect">
              <a:avLst/>
            </a:prstGeom>
            <a:solidFill>
              <a:srgbClr val="D9D9D9">
                <a:alpha val="100000"/>
              </a:srgbClr>
            </a:solidFill>
          </p:spPr>
          <p:txBody>
            <a:bodyPr/>
            <a:lstStyle/>
            <a:p/>
          </p:txBody>
        </p:sp>
        <p:sp>
          <p:nvSpPr>
            <p:cNvPr id="1768" name="tx1768"/>
            <p:cNvSpPr/>
            <p:nvPr/>
          </p:nvSpPr>
          <p:spPr>
            <a:xfrm>
              <a:off x="4136159" y="2812893"/>
              <a:ext cx="20491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Mali</a:t>
              </a:r>
            </a:p>
          </p:txBody>
        </p:sp>
        <p:sp>
          <p:nvSpPr>
            <p:cNvPr id="1769" name="rc1769"/>
            <p:cNvSpPr/>
            <p:nvPr/>
          </p:nvSpPr>
          <p:spPr>
            <a:xfrm>
              <a:off x="4969208" y="2746771"/>
              <a:ext cx="1322008" cy="214862"/>
            </a:xfrm>
            <a:prstGeom prst="rect">
              <a:avLst/>
            </a:prstGeom>
            <a:solidFill>
              <a:srgbClr val="D9D9D9">
                <a:alpha val="100000"/>
              </a:srgbClr>
            </a:solidFill>
          </p:spPr>
          <p:txBody>
            <a:bodyPr/>
            <a:lstStyle/>
            <a:p/>
          </p:txBody>
        </p:sp>
        <p:sp>
          <p:nvSpPr>
            <p:cNvPr id="1770" name="tx1770"/>
            <p:cNvSpPr/>
            <p:nvPr/>
          </p:nvSpPr>
          <p:spPr>
            <a:xfrm>
              <a:off x="5310294" y="2791992"/>
              <a:ext cx="63983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Mozambique</a:t>
              </a:r>
            </a:p>
          </p:txBody>
        </p:sp>
        <p:sp>
          <p:nvSpPr>
            <p:cNvPr id="1771" name="rc1771"/>
            <p:cNvSpPr/>
            <p:nvPr/>
          </p:nvSpPr>
          <p:spPr>
            <a:xfrm>
              <a:off x="6360805" y="2746771"/>
              <a:ext cx="1322008" cy="214862"/>
            </a:xfrm>
            <a:prstGeom prst="rect">
              <a:avLst/>
            </a:prstGeom>
            <a:solidFill>
              <a:srgbClr val="D9D9D9">
                <a:alpha val="100000"/>
              </a:srgbClr>
            </a:solidFill>
          </p:spPr>
          <p:txBody>
            <a:bodyPr/>
            <a:lstStyle/>
            <a:p/>
          </p:txBody>
        </p:sp>
        <p:sp>
          <p:nvSpPr>
            <p:cNvPr id="1772" name="tx1772"/>
            <p:cNvSpPr/>
            <p:nvPr/>
          </p:nvSpPr>
          <p:spPr>
            <a:xfrm>
              <a:off x="6888276" y="2790683"/>
              <a:ext cx="267067"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Niger</a:t>
              </a:r>
            </a:p>
          </p:txBody>
        </p:sp>
        <p:sp>
          <p:nvSpPr>
            <p:cNvPr id="1773" name="rc1773"/>
            <p:cNvSpPr/>
            <p:nvPr/>
          </p:nvSpPr>
          <p:spPr>
            <a:xfrm>
              <a:off x="7752402" y="2746771"/>
              <a:ext cx="1322008" cy="214862"/>
            </a:xfrm>
            <a:prstGeom prst="rect">
              <a:avLst/>
            </a:prstGeom>
            <a:solidFill>
              <a:srgbClr val="D9D9D9">
                <a:alpha val="100000"/>
              </a:srgbClr>
            </a:solidFill>
          </p:spPr>
          <p:txBody>
            <a:bodyPr/>
            <a:lstStyle/>
            <a:p/>
          </p:txBody>
        </p:sp>
        <p:sp>
          <p:nvSpPr>
            <p:cNvPr id="1774" name="tx1774"/>
            <p:cNvSpPr/>
            <p:nvPr/>
          </p:nvSpPr>
          <p:spPr>
            <a:xfrm>
              <a:off x="8208386" y="2812893"/>
              <a:ext cx="41004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Rwanda</a:t>
              </a:r>
            </a:p>
          </p:txBody>
        </p:sp>
        <p:sp>
          <p:nvSpPr>
            <p:cNvPr id="1775" name="rc1775"/>
            <p:cNvSpPr/>
            <p:nvPr/>
          </p:nvSpPr>
          <p:spPr>
            <a:xfrm>
              <a:off x="794417" y="1703494"/>
              <a:ext cx="1322008" cy="214862"/>
            </a:xfrm>
            <a:prstGeom prst="rect">
              <a:avLst/>
            </a:prstGeom>
            <a:solidFill>
              <a:srgbClr val="D9D9D9">
                <a:alpha val="100000"/>
              </a:srgbClr>
            </a:solidFill>
          </p:spPr>
          <p:txBody>
            <a:bodyPr/>
            <a:lstStyle/>
            <a:p/>
          </p:txBody>
        </p:sp>
        <p:sp>
          <p:nvSpPr>
            <p:cNvPr id="1776" name="tx1776"/>
            <p:cNvSpPr/>
            <p:nvPr/>
          </p:nvSpPr>
          <p:spPr>
            <a:xfrm>
              <a:off x="1334357" y="1768197"/>
              <a:ext cx="242128"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DRC</a:t>
              </a:r>
            </a:p>
          </p:txBody>
        </p:sp>
        <p:sp>
          <p:nvSpPr>
            <p:cNvPr id="1777" name="rc1777"/>
            <p:cNvSpPr/>
            <p:nvPr/>
          </p:nvSpPr>
          <p:spPr>
            <a:xfrm>
              <a:off x="2186014" y="1703494"/>
              <a:ext cx="1322008" cy="214862"/>
            </a:xfrm>
            <a:prstGeom prst="rect">
              <a:avLst/>
            </a:prstGeom>
            <a:solidFill>
              <a:srgbClr val="D9D9D9">
                <a:alpha val="100000"/>
              </a:srgbClr>
            </a:solidFill>
          </p:spPr>
          <p:txBody>
            <a:bodyPr/>
            <a:lstStyle/>
            <a:p/>
          </p:txBody>
        </p:sp>
        <p:sp>
          <p:nvSpPr>
            <p:cNvPr id="1778" name="tx1778"/>
            <p:cNvSpPr/>
            <p:nvPr/>
          </p:nvSpPr>
          <p:spPr>
            <a:xfrm>
              <a:off x="2682434" y="1769616"/>
              <a:ext cx="329168"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Eritrea</a:t>
              </a:r>
            </a:p>
          </p:txBody>
        </p:sp>
        <p:sp>
          <p:nvSpPr>
            <p:cNvPr id="1779" name="rc1779"/>
            <p:cNvSpPr/>
            <p:nvPr/>
          </p:nvSpPr>
          <p:spPr>
            <a:xfrm>
              <a:off x="3577611" y="1703494"/>
              <a:ext cx="1322008" cy="214862"/>
            </a:xfrm>
            <a:prstGeom prst="rect">
              <a:avLst/>
            </a:prstGeom>
            <a:solidFill>
              <a:srgbClr val="D9D9D9">
                <a:alpha val="100000"/>
              </a:srgbClr>
            </a:solidFill>
          </p:spPr>
          <p:txBody>
            <a:bodyPr/>
            <a:lstStyle/>
            <a:p/>
          </p:txBody>
        </p:sp>
        <p:sp>
          <p:nvSpPr>
            <p:cNvPr id="1780" name="tx1780"/>
            <p:cNvSpPr/>
            <p:nvPr/>
          </p:nvSpPr>
          <p:spPr>
            <a:xfrm>
              <a:off x="4036678" y="1748715"/>
              <a:ext cx="403874"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Ethiopia</a:t>
              </a:r>
            </a:p>
          </p:txBody>
        </p:sp>
        <p:sp>
          <p:nvSpPr>
            <p:cNvPr id="1781" name="rc1781"/>
            <p:cNvSpPr/>
            <p:nvPr/>
          </p:nvSpPr>
          <p:spPr>
            <a:xfrm>
              <a:off x="4969208" y="1703494"/>
              <a:ext cx="1322008" cy="214862"/>
            </a:xfrm>
            <a:prstGeom prst="rect">
              <a:avLst/>
            </a:prstGeom>
            <a:solidFill>
              <a:srgbClr val="D9D9D9">
                <a:alpha val="100000"/>
              </a:srgbClr>
            </a:solidFill>
          </p:spPr>
          <p:txBody>
            <a:bodyPr/>
            <a:lstStyle/>
            <a:p/>
          </p:txBody>
        </p:sp>
        <p:sp>
          <p:nvSpPr>
            <p:cNvPr id="1782" name="tx1782"/>
            <p:cNvSpPr/>
            <p:nvPr/>
          </p:nvSpPr>
          <p:spPr>
            <a:xfrm>
              <a:off x="5434550" y="1768197"/>
              <a:ext cx="39132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Gambia</a:t>
              </a:r>
            </a:p>
          </p:txBody>
        </p:sp>
        <p:sp>
          <p:nvSpPr>
            <p:cNvPr id="1783" name="rc1783"/>
            <p:cNvSpPr/>
            <p:nvPr/>
          </p:nvSpPr>
          <p:spPr>
            <a:xfrm>
              <a:off x="6360805" y="1703494"/>
              <a:ext cx="1322008" cy="214862"/>
            </a:xfrm>
            <a:prstGeom prst="rect">
              <a:avLst/>
            </a:prstGeom>
            <a:solidFill>
              <a:srgbClr val="D9D9D9">
                <a:alpha val="100000"/>
              </a:srgbClr>
            </a:solidFill>
          </p:spPr>
          <p:txBody>
            <a:bodyPr/>
            <a:lstStyle/>
            <a:p/>
          </p:txBody>
        </p:sp>
        <p:sp>
          <p:nvSpPr>
            <p:cNvPr id="1784" name="tx1784"/>
            <p:cNvSpPr/>
            <p:nvPr/>
          </p:nvSpPr>
          <p:spPr>
            <a:xfrm>
              <a:off x="6655288" y="1768197"/>
              <a:ext cx="73304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Guinea-Bissau</a:t>
              </a:r>
            </a:p>
          </p:txBody>
        </p:sp>
        <p:sp>
          <p:nvSpPr>
            <p:cNvPr id="1785" name="rc1785"/>
            <p:cNvSpPr/>
            <p:nvPr/>
          </p:nvSpPr>
          <p:spPr>
            <a:xfrm>
              <a:off x="7752402" y="1703494"/>
              <a:ext cx="1322008" cy="214862"/>
            </a:xfrm>
            <a:prstGeom prst="rect">
              <a:avLst/>
            </a:prstGeom>
            <a:solidFill>
              <a:srgbClr val="D9D9D9">
                <a:alpha val="100000"/>
              </a:srgbClr>
            </a:solidFill>
          </p:spPr>
          <p:txBody>
            <a:bodyPr/>
            <a:lstStyle/>
            <a:p/>
          </p:txBody>
        </p:sp>
        <p:sp>
          <p:nvSpPr>
            <p:cNvPr id="1786" name="tx1786"/>
            <p:cNvSpPr/>
            <p:nvPr/>
          </p:nvSpPr>
          <p:spPr>
            <a:xfrm>
              <a:off x="8245657" y="1769616"/>
              <a:ext cx="335498"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Liberia</a:t>
              </a:r>
            </a:p>
          </p:txBody>
        </p:sp>
        <p:sp>
          <p:nvSpPr>
            <p:cNvPr id="1787" name="rc1787"/>
            <p:cNvSpPr/>
            <p:nvPr/>
          </p:nvSpPr>
          <p:spPr>
            <a:xfrm>
              <a:off x="794417" y="660217"/>
              <a:ext cx="1322008" cy="214862"/>
            </a:xfrm>
            <a:prstGeom prst="rect">
              <a:avLst/>
            </a:prstGeom>
            <a:solidFill>
              <a:srgbClr val="D9D9D9">
                <a:alpha val="100000"/>
              </a:srgbClr>
            </a:solidFill>
          </p:spPr>
          <p:txBody>
            <a:bodyPr/>
            <a:lstStyle/>
            <a:p/>
          </p:txBody>
        </p:sp>
        <p:sp>
          <p:nvSpPr>
            <p:cNvPr id="1788" name="tx1788"/>
            <p:cNvSpPr/>
            <p:nvPr/>
          </p:nvSpPr>
          <p:spPr>
            <a:xfrm>
              <a:off x="1160277" y="702764"/>
              <a:ext cx="5902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Afghanistan</a:t>
              </a:r>
            </a:p>
          </p:txBody>
        </p:sp>
        <p:sp>
          <p:nvSpPr>
            <p:cNvPr id="1789" name="rc1789"/>
            <p:cNvSpPr/>
            <p:nvPr/>
          </p:nvSpPr>
          <p:spPr>
            <a:xfrm>
              <a:off x="2186014" y="660217"/>
              <a:ext cx="1322008" cy="214862"/>
            </a:xfrm>
            <a:prstGeom prst="rect">
              <a:avLst/>
            </a:prstGeom>
            <a:solidFill>
              <a:srgbClr val="D9D9D9">
                <a:alpha val="100000"/>
              </a:srgbClr>
            </a:solidFill>
          </p:spPr>
          <p:txBody>
            <a:bodyPr/>
            <a:lstStyle/>
            <a:p/>
          </p:txBody>
        </p:sp>
        <p:sp>
          <p:nvSpPr>
            <p:cNvPr id="1790" name="tx1790"/>
            <p:cNvSpPr/>
            <p:nvPr/>
          </p:nvSpPr>
          <p:spPr>
            <a:xfrm>
              <a:off x="2517795" y="726339"/>
              <a:ext cx="65844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Burkina Faso</a:t>
              </a:r>
            </a:p>
          </p:txBody>
        </p:sp>
        <p:sp>
          <p:nvSpPr>
            <p:cNvPr id="1791" name="rc1791"/>
            <p:cNvSpPr/>
            <p:nvPr/>
          </p:nvSpPr>
          <p:spPr>
            <a:xfrm>
              <a:off x="3577611" y="660217"/>
              <a:ext cx="1322008" cy="214862"/>
            </a:xfrm>
            <a:prstGeom prst="rect">
              <a:avLst/>
            </a:prstGeom>
            <a:solidFill>
              <a:srgbClr val="D9D9D9">
                <a:alpha val="100000"/>
              </a:srgbClr>
            </a:solidFill>
          </p:spPr>
          <p:txBody>
            <a:bodyPr/>
            <a:lstStyle/>
            <a:p/>
          </p:txBody>
        </p:sp>
        <p:sp>
          <p:nvSpPr>
            <p:cNvPr id="1792" name="tx1792"/>
            <p:cNvSpPr/>
            <p:nvPr/>
          </p:nvSpPr>
          <p:spPr>
            <a:xfrm>
              <a:off x="4046009" y="726339"/>
              <a:ext cx="38521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Burundi</a:t>
              </a:r>
            </a:p>
          </p:txBody>
        </p:sp>
        <p:sp>
          <p:nvSpPr>
            <p:cNvPr id="1793" name="rc1793"/>
            <p:cNvSpPr/>
            <p:nvPr/>
          </p:nvSpPr>
          <p:spPr>
            <a:xfrm>
              <a:off x="4969208" y="660217"/>
              <a:ext cx="1322008" cy="214862"/>
            </a:xfrm>
            <a:prstGeom prst="rect">
              <a:avLst/>
            </a:prstGeom>
            <a:solidFill>
              <a:srgbClr val="D9D9D9">
                <a:alpha val="100000"/>
              </a:srgbClr>
            </a:solidFill>
          </p:spPr>
          <p:txBody>
            <a:bodyPr/>
            <a:lstStyle/>
            <a:p/>
          </p:txBody>
        </p:sp>
        <p:sp>
          <p:nvSpPr>
            <p:cNvPr id="1794" name="tx1794"/>
            <p:cNvSpPr/>
            <p:nvPr/>
          </p:nvSpPr>
          <p:spPr>
            <a:xfrm>
              <a:off x="5512231" y="724920"/>
              <a:ext cx="235962"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CAR</a:t>
              </a:r>
            </a:p>
          </p:txBody>
        </p:sp>
        <p:sp>
          <p:nvSpPr>
            <p:cNvPr id="1795" name="rc1795"/>
            <p:cNvSpPr/>
            <p:nvPr/>
          </p:nvSpPr>
          <p:spPr>
            <a:xfrm>
              <a:off x="6360805" y="660217"/>
              <a:ext cx="1322008" cy="214862"/>
            </a:xfrm>
            <a:prstGeom prst="rect">
              <a:avLst/>
            </a:prstGeom>
            <a:solidFill>
              <a:srgbClr val="D9D9D9">
                <a:alpha val="100000"/>
              </a:srgbClr>
            </a:solidFill>
          </p:spPr>
          <p:txBody>
            <a:bodyPr/>
            <a:lstStyle/>
            <a:p/>
          </p:txBody>
        </p:sp>
        <p:sp>
          <p:nvSpPr>
            <p:cNvPr id="1796" name="tx1796"/>
            <p:cNvSpPr/>
            <p:nvPr/>
          </p:nvSpPr>
          <p:spPr>
            <a:xfrm>
              <a:off x="6888221" y="724920"/>
              <a:ext cx="26717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Chad</a:t>
              </a:r>
            </a:p>
          </p:txBody>
        </p:sp>
        <p:sp>
          <p:nvSpPr>
            <p:cNvPr id="1797" name="rc1797"/>
            <p:cNvSpPr/>
            <p:nvPr/>
          </p:nvSpPr>
          <p:spPr>
            <a:xfrm>
              <a:off x="7752402" y="660217"/>
              <a:ext cx="1322008" cy="214862"/>
            </a:xfrm>
            <a:prstGeom prst="rect">
              <a:avLst/>
            </a:prstGeom>
            <a:solidFill>
              <a:srgbClr val="D9D9D9">
                <a:alpha val="100000"/>
              </a:srgbClr>
            </a:solidFill>
          </p:spPr>
          <p:txBody>
            <a:bodyPr/>
            <a:lstStyle/>
            <a:p/>
          </p:txBody>
        </p:sp>
        <p:sp>
          <p:nvSpPr>
            <p:cNvPr id="1798" name="tx1798"/>
            <p:cNvSpPr/>
            <p:nvPr/>
          </p:nvSpPr>
          <p:spPr>
            <a:xfrm>
              <a:off x="8258154" y="727649"/>
              <a:ext cx="31050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DPRK</a:t>
              </a:r>
            </a:p>
          </p:txBody>
        </p:sp>
        <p:sp>
          <p:nvSpPr>
            <p:cNvPr id="1799" name="pl1799"/>
            <p:cNvSpPr/>
            <p:nvPr/>
          </p:nvSpPr>
          <p:spPr>
            <a:xfrm>
              <a:off x="85450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00" name="pl1800"/>
            <p:cNvSpPr/>
            <p:nvPr/>
          </p:nvSpPr>
          <p:spPr>
            <a:xfrm>
              <a:off x="109487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01" name="pl1801"/>
            <p:cNvSpPr/>
            <p:nvPr/>
          </p:nvSpPr>
          <p:spPr>
            <a:xfrm>
              <a:off x="133523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02" name="pl1802"/>
            <p:cNvSpPr/>
            <p:nvPr/>
          </p:nvSpPr>
          <p:spPr>
            <a:xfrm>
              <a:off x="157560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03" name="pl1803"/>
            <p:cNvSpPr/>
            <p:nvPr/>
          </p:nvSpPr>
          <p:spPr>
            <a:xfrm>
              <a:off x="181596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04" name="pl1804"/>
            <p:cNvSpPr/>
            <p:nvPr/>
          </p:nvSpPr>
          <p:spPr>
            <a:xfrm>
              <a:off x="205633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05" name="tx1805"/>
            <p:cNvSpPr/>
            <p:nvPr/>
          </p:nvSpPr>
          <p:spPr>
            <a:xfrm rot="-5400000">
              <a:off x="72935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806" name="tx1806"/>
            <p:cNvSpPr/>
            <p:nvPr/>
          </p:nvSpPr>
          <p:spPr>
            <a:xfrm rot="-5400000">
              <a:off x="96971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807" name="tx1807"/>
            <p:cNvSpPr/>
            <p:nvPr/>
          </p:nvSpPr>
          <p:spPr>
            <a:xfrm rot="-5400000">
              <a:off x="121008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808" name="tx1808"/>
            <p:cNvSpPr/>
            <p:nvPr/>
          </p:nvSpPr>
          <p:spPr>
            <a:xfrm rot="-5400000">
              <a:off x="145044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809" name="tx1809"/>
            <p:cNvSpPr/>
            <p:nvPr/>
          </p:nvSpPr>
          <p:spPr>
            <a:xfrm rot="-5400000">
              <a:off x="169081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810" name="tx1810"/>
            <p:cNvSpPr/>
            <p:nvPr/>
          </p:nvSpPr>
          <p:spPr>
            <a:xfrm rot="-5400000">
              <a:off x="1931149"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811" name="pl1811"/>
            <p:cNvSpPr/>
            <p:nvPr/>
          </p:nvSpPr>
          <p:spPr>
            <a:xfrm>
              <a:off x="224610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12" name="pl1812"/>
            <p:cNvSpPr/>
            <p:nvPr/>
          </p:nvSpPr>
          <p:spPr>
            <a:xfrm>
              <a:off x="248647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13" name="pl1813"/>
            <p:cNvSpPr/>
            <p:nvPr/>
          </p:nvSpPr>
          <p:spPr>
            <a:xfrm>
              <a:off x="272683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14" name="pl1814"/>
            <p:cNvSpPr/>
            <p:nvPr/>
          </p:nvSpPr>
          <p:spPr>
            <a:xfrm>
              <a:off x="296720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15" name="pl1815"/>
            <p:cNvSpPr/>
            <p:nvPr/>
          </p:nvSpPr>
          <p:spPr>
            <a:xfrm>
              <a:off x="320756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16" name="pl1816"/>
            <p:cNvSpPr/>
            <p:nvPr/>
          </p:nvSpPr>
          <p:spPr>
            <a:xfrm>
              <a:off x="344793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17" name="tx1817"/>
            <p:cNvSpPr/>
            <p:nvPr/>
          </p:nvSpPr>
          <p:spPr>
            <a:xfrm rot="-5400000">
              <a:off x="212094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818" name="tx1818"/>
            <p:cNvSpPr/>
            <p:nvPr/>
          </p:nvSpPr>
          <p:spPr>
            <a:xfrm rot="-5400000">
              <a:off x="236131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819" name="tx1819"/>
            <p:cNvSpPr/>
            <p:nvPr/>
          </p:nvSpPr>
          <p:spPr>
            <a:xfrm rot="-5400000">
              <a:off x="260167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820" name="tx1820"/>
            <p:cNvSpPr/>
            <p:nvPr/>
          </p:nvSpPr>
          <p:spPr>
            <a:xfrm rot="-5400000">
              <a:off x="284204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821" name="tx1821"/>
            <p:cNvSpPr/>
            <p:nvPr/>
          </p:nvSpPr>
          <p:spPr>
            <a:xfrm rot="-5400000">
              <a:off x="308240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822" name="tx1822"/>
            <p:cNvSpPr/>
            <p:nvPr/>
          </p:nvSpPr>
          <p:spPr>
            <a:xfrm rot="-5400000">
              <a:off x="3322746"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823" name="pl1823"/>
            <p:cNvSpPr/>
            <p:nvPr/>
          </p:nvSpPr>
          <p:spPr>
            <a:xfrm>
              <a:off x="363770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24" name="pl1824"/>
            <p:cNvSpPr/>
            <p:nvPr/>
          </p:nvSpPr>
          <p:spPr>
            <a:xfrm>
              <a:off x="387806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25" name="pl1825"/>
            <p:cNvSpPr/>
            <p:nvPr/>
          </p:nvSpPr>
          <p:spPr>
            <a:xfrm>
              <a:off x="411843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26" name="pl1826"/>
            <p:cNvSpPr/>
            <p:nvPr/>
          </p:nvSpPr>
          <p:spPr>
            <a:xfrm>
              <a:off x="4358798"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27" name="pl1827"/>
            <p:cNvSpPr/>
            <p:nvPr/>
          </p:nvSpPr>
          <p:spPr>
            <a:xfrm>
              <a:off x="459916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28" name="pl1828"/>
            <p:cNvSpPr/>
            <p:nvPr/>
          </p:nvSpPr>
          <p:spPr>
            <a:xfrm>
              <a:off x="4839528"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29" name="tx1829"/>
            <p:cNvSpPr/>
            <p:nvPr/>
          </p:nvSpPr>
          <p:spPr>
            <a:xfrm rot="-5400000">
              <a:off x="351254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830" name="tx1830"/>
            <p:cNvSpPr/>
            <p:nvPr/>
          </p:nvSpPr>
          <p:spPr>
            <a:xfrm rot="-5400000">
              <a:off x="3752910"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831" name="tx1831"/>
            <p:cNvSpPr/>
            <p:nvPr/>
          </p:nvSpPr>
          <p:spPr>
            <a:xfrm rot="-5400000">
              <a:off x="399327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832" name="tx1832"/>
            <p:cNvSpPr/>
            <p:nvPr/>
          </p:nvSpPr>
          <p:spPr>
            <a:xfrm rot="-5400000">
              <a:off x="4233641"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833" name="tx1833"/>
            <p:cNvSpPr/>
            <p:nvPr/>
          </p:nvSpPr>
          <p:spPr>
            <a:xfrm rot="-5400000">
              <a:off x="447400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834" name="tx1834"/>
            <p:cNvSpPr/>
            <p:nvPr/>
          </p:nvSpPr>
          <p:spPr>
            <a:xfrm rot="-5400000">
              <a:off x="4714344"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835" name="pl1835"/>
            <p:cNvSpPr/>
            <p:nvPr/>
          </p:nvSpPr>
          <p:spPr>
            <a:xfrm>
              <a:off x="5029299"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36" name="pl1836"/>
            <p:cNvSpPr/>
            <p:nvPr/>
          </p:nvSpPr>
          <p:spPr>
            <a:xfrm>
              <a:off x="526966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37" name="pl1837"/>
            <p:cNvSpPr/>
            <p:nvPr/>
          </p:nvSpPr>
          <p:spPr>
            <a:xfrm>
              <a:off x="5510030"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38" name="pl1838"/>
            <p:cNvSpPr/>
            <p:nvPr/>
          </p:nvSpPr>
          <p:spPr>
            <a:xfrm>
              <a:off x="575039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39" name="pl1839"/>
            <p:cNvSpPr/>
            <p:nvPr/>
          </p:nvSpPr>
          <p:spPr>
            <a:xfrm>
              <a:off x="5990760"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40" name="pl1840"/>
            <p:cNvSpPr/>
            <p:nvPr/>
          </p:nvSpPr>
          <p:spPr>
            <a:xfrm>
              <a:off x="623112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41" name="tx1841"/>
            <p:cNvSpPr/>
            <p:nvPr/>
          </p:nvSpPr>
          <p:spPr>
            <a:xfrm rot="-5400000">
              <a:off x="4904142"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842" name="tx1842"/>
            <p:cNvSpPr/>
            <p:nvPr/>
          </p:nvSpPr>
          <p:spPr>
            <a:xfrm rot="-5400000">
              <a:off x="5144508"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843" name="tx1843"/>
            <p:cNvSpPr/>
            <p:nvPr/>
          </p:nvSpPr>
          <p:spPr>
            <a:xfrm rot="-5400000">
              <a:off x="5384873"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844" name="tx1844"/>
            <p:cNvSpPr/>
            <p:nvPr/>
          </p:nvSpPr>
          <p:spPr>
            <a:xfrm rot="-5400000">
              <a:off x="5625238"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845" name="tx1845"/>
            <p:cNvSpPr/>
            <p:nvPr/>
          </p:nvSpPr>
          <p:spPr>
            <a:xfrm rot="-5400000">
              <a:off x="5865603"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846" name="tx1846"/>
            <p:cNvSpPr/>
            <p:nvPr/>
          </p:nvSpPr>
          <p:spPr>
            <a:xfrm rot="-5400000">
              <a:off x="6105941"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847" name="pl1847"/>
            <p:cNvSpPr/>
            <p:nvPr/>
          </p:nvSpPr>
          <p:spPr>
            <a:xfrm>
              <a:off x="642089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48" name="pl1848"/>
            <p:cNvSpPr/>
            <p:nvPr/>
          </p:nvSpPr>
          <p:spPr>
            <a:xfrm>
              <a:off x="666126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49" name="pl1849"/>
            <p:cNvSpPr/>
            <p:nvPr/>
          </p:nvSpPr>
          <p:spPr>
            <a:xfrm>
              <a:off x="690162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50" name="pl1850"/>
            <p:cNvSpPr/>
            <p:nvPr/>
          </p:nvSpPr>
          <p:spPr>
            <a:xfrm>
              <a:off x="714199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51" name="pl1851"/>
            <p:cNvSpPr/>
            <p:nvPr/>
          </p:nvSpPr>
          <p:spPr>
            <a:xfrm>
              <a:off x="738235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52" name="pl1852"/>
            <p:cNvSpPr/>
            <p:nvPr/>
          </p:nvSpPr>
          <p:spPr>
            <a:xfrm>
              <a:off x="762272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53" name="tx1853"/>
            <p:cNvSpPr/>
            <p:nvPr/>
          </p:nvSpPr>
          <p:spPr>
            <a:xfrm rot="-5400000">
              <a:off x="6295740"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854" name="tx1854"/>
            <p:cNvSpPr/>
            <p:nvPr/>
          </p:nvSpPr>
          <p:spPr>
            <a:xfrm rot="-5400000">
              <a:off x="653610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855" name="tx1855"/>
            <p:cNvSpPr/>
            <p:nvPr/>
          </p:nvSpPr>
          <p:spPr>
            <a:xfrm rot="-5400000">
              <a:off x="6776470"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856" name="tx1856"/>
            <p:cNvSpPr/>
            <p:nvPr/>
          </p:nvSpPr>
          <p:spPr>
            <a:xfrm rot="-5400000">
              <a:off x="701683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857" name="tx1857"/>
            <p:cNvSpPr/>
            <p:nvPr/>
          </p:nvSpPr>
          <p:spPr>
            <a:xfrm rot="-5400000">
              <a:off x="7257200"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858" name="tx1858"/>
            <p:cNvSpPr/>
            <p:nvPr/>
          </p:nvSpPr>
          <p:spPr>
            <a:xfrm rot="-5400000">
              <a:off x="7497538"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859" name="pl1859"/>
            <p:cNvSpPr/>
            <p:nvPr/>
          </p:nvSpPr>
          <p:spPr>
            <a:xfrm>
              <a:off x="781249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60" name="pl1860"/>
            <p:cNvSpPr/>
            <p:nvPr/>
          </p:nvSpPr>
          <p:spPr>
            <a:xfrm>
              <a:off x="8052859"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61" name="pl1861"/>
            <p:cNvSpPr/>
            <p:nvPr/>
          </p:nvSpPr>
          <p:spPr>
            <a:xfrm>
              <a:off x="829322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62" name="pl1862"/>
            <p:cNvSpPr/>
            <p:nvPr/>
          </p:nvSpPr>
          <p:spPr>
            <a:xfrm>
              <a:off x="8533589"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63" name="pl1863"/>
            <p:cNvSpPr/>
            <p:nvPr/>
          </p:nvSpPr>
          <p:spPr>
            <a:xfrm>
              <a:off x="877395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64" name="pl1864"/>
            <p:cNvSpPr/>
            <p:nvPr/>
          </p:nvSpPr>
          <p:spPr>
            <a:xfrm>
              <a:off x="9014319"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865" name="tx1865"/>
            <p:cNvSpPr/>
            <p:nvPr/>
          </p:nvSpPr>
          <p:spPr>
            <a:xfrm rot="-5400000">
              <a:off x="768733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866" name="tx1866"/>
            <p:cNvSpPr/>
            <p:nvPr/>
          </p:nvSpPr>
          <p:spPr>
            <a:xfrm rot="-5400000">
              <a:off x="7927702"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867" name="tx1867"/>
            <p:cNvSpPr/>
            <p:nvPr/>
          </p:nvSpPr>
          <p:spPr>
            <a:xfrm rot="-5400000">
              <a:off x="816806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868" name="tx1868"/>
            <p:cNvSpPr/>
            <p:nvPr/>
          </p:nvSpPr>
          <p:spPr>
            <a:xfrm rot="-5400000">
              <a:off x="8408432"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869" name="tx1869"/>
            <p:cNvSpPr/>
            <p:nvPr/>
          </p:nvSpPr>
          <p:spPr>
            <a:xfrm rot="-5400000">
              <a:off x="864879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870" name="tx1870"/>
            <p:cNvSpPr/>
            <p:nvPr/>
          </p:nvSpPr>
          <p:spPr>
            <a:xfrm rot="-5400000">
              <a:off x="8889135"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871" name="tx1871"/>
            <p:cNvSpPr/>
            <p:nvPr/>
          </p:nvSpPr>
          <p:spPr>
            <a:xfrm>
              <a:off x="508103" y="1435385"/>
              <a:ext cx="22368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72" name="tx1872"/>
            <p:cNvSpPr/>
            <p:nvPr/>
          </p:nvSpPr>
          <p:spPr>
            <a:xfrm>
              <a:off x="570259" y="1351794"/>
              <a:ext cx="161528"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873" name="tx1873"/>
            <p:cNvSpPr/>
            <p:nvPr/>
          </p:nvSpPr>
          <p:spPr>
            <a:xfrm>
              <a:off x="570259" y="1265473"/>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874" name="tx1874"/>
            <p:cNvSpPr/>
            <p:nvPr/>
          </p:nvSpPr>
          <p:spPr>
            <a:xfrm>
              <a:off x="570259" y="1180518"/>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875" name="tx1875"/>
            <p:cNvSpPr/>
            <p:nvPr/>
          </p:nvSpPr>
          <p:spPr>
            <a:xfrm>
              <a:off x="669631" y="109556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76" name="tx1876"/>
            <p:cNvSpPr/>
            <p:nvPr/>
          </p:nvSpPr>
          <p:spPr>
            <a:xfrm>
              <a:off x="607475" y="10106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877" name="tx1877"/>
            <p:cNvSpPr/>
            <p:nvPr/>
          </p:nvSpPr>
          <p:spPr>
            <a:xfrm>
              <a:off x="607475" y="925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878" name="tx1878"/>
            <p:cNvSpPr/>
            <p:nvPr/>
          </p:nvSpPr>
          <p:spPr>
            <a:xfrm>
              <a:off x="607475" y="8420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879" name="pl1879"/>
            <p:cNvSpPr/>
            <p:nvPr/>
          </p:nvSpPr>
          <p:spPr>
            <a:xfrm>
              <a:off x="759622" y="147707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80" name="pl1880"/>
            <p:cNvSpPr/>
            <p:nvPr/>
          </p:nvSpPr>
          <p:spPr>
            <a:xfrm>
              <a:off x="759622" y="13921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81" name="pl1881"/>
            <p:cNvSpPr/>
            <p:nvPr/>
          </p:nvSpPr>
          <p:spPr>
            <a:xfrm>
              <a:off x="759622" y="130716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82" name="pl1882"/>
            <p:cNvSpPr/>
            <p:nvPr/>
          </p:nvSpPr>
          <p:spPr>
            <a:xfrm>
              <a:off x="759622" y="122220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83" name="pl1883"/>
            <p:cNvSpPr/>
            <p:nvPr/>
          </p:nvSpPr>
          <p:spPr>
            <a:xfrm>
              <a:off x="759622" y="113725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84" name="pl1884"/>
            <p:cNvSpPr/>
            <p:nvPr/>
          </p:nvSpPr>
          <p:spPr>
            <a:xfrm>
              <a:off x="759622" y="105229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85" name="pl1885"/>
            <p:cNvSpPr/>
            <p:nvPr/>
          </p:nvSpPr>
          <p:spPr>
            <a:xfrm>
              <a:off x="759622" y="9673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86" name="pl1886"/>
            <p:cNvSpPr/>
            <p:nvPr/>
          </p:nvSpPr>
          <p:spPr>
            <a:xfrm>
              <a:off x="759622" y="8823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87" name="tx1887"/>
            <p:cNvSpPr/>
            <p:nvPr/>
          </p:nvSpPr>
          <p:spPr>
            <a:xfrm>
              <a:off x="508103" y="2478662"/>
              <a:ext cx="22368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88" name="tx1888"/>
            <p:cNvSpPr/>
            <p:nvPr/>
          </p:nvSpPr>
          <p:spPr>
            <a:xfrm>
              <a:off x="570259" y="2395070"/>
              <a:ext cx="161528"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889" name="tx1889"/>
            <p:cNvSpPr/>
            <p:nvPr/>
          </p:nvSpPr>
          <p:spPr>
            <a:xfrm>
              <a:off x="570259" y="2308750"/>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890" name="tx1890"/>
            <p:cNvSpPr/>
            <p:nvPr/>
          </p:nvSpPr>
          <p:spPr>
            <a:xfrm>
              <a:off x="570259" y="2223795"/>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891" name="tx1891"/>
            <p:cNvSpPr/>
            <p:nvPr/>
          </p:nvSpPr>
          <p:spPr>
            <a:xfrm>
              <a:off x="669631" y="213883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92" name="tx1892"/>
            <p:cNvSpPr/>
            <p:nvPr/>
          </p:nvSpPr>
          <p:spPr>
            <a:xfrm>
              <a:off x="607475" y="20538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893" name="tx1893"/>
            <p:cNvSpPr/>
            <p:nvPr/>
          </p:nvSpPr>
          <p:spPr>
            <a:xfrm>
              <a:off x="607475" y="196892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894" name="tx1894"/>
            <p:cNvSpPr/>
            <p:nvPr/>
          </p:nvSpPr>
          <p:spPr>
            <a:xfrm>
              <a:off x="607475" y="18853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895" name="pl1895"/>
            <p:cNvSpPr/>
            <p:nvPr/>
          </p:nvSpPr>
          <p:spPr>
            <a:xfrm>
              <a:off x="759622" y="25203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96" name="pl1896"/>
            <p:cNvSpPr/>
            <p:nvPr/>
          </p:nvSpPr>
          <p:spPr>
            <a:xfrm>
              <a:off x="759622" y="243539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97" name="pl1897"/>
            <p:cNvSpPr/>
            <p:nvPr/>
          </p:nvSpPr>
          <p:spPr>
            <a:xfrm>
              <a:off x="759622" y="23504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98" name="pl1898"/>
            <p:cNvSpPr/>
            <p:nvPr/>
          </p:nvSpPr>
          <p:spPr>
            <a:xfrm>
              <a:off x="759622" y="22654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899" name="pl1899"/>
            <p:cNvSpPr/>
            <p:nvPr/>
          </p:nvSpPr>
          <p:spPr>
            <a:xfrm>
              <a:off x="759622" y="218053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00" name="pl1900"/>
            <p:cNvSpPr/>
            <p:nvPr/>
          </p:nvSpPr>
          <p:spPr>
            <a:xfrm>
              <a:off x="759622" y="20955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01" name="pl1901"/>
            <p:cNvSpPr/>
            <p:nvPr/>
          </p:nvSpPr>
          <p:spPr>
            <a:xfrm>
              <a:off x="759622" y="201061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02" name="pl1902"/>
            <p:cNvSpPr/>
            <p:nvPr/>
          </p:nvSpPr>
          <p:spPr>
            <a:xfrm>
              <a:off x="759622" y="192566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03" name="tx1903"/>
            <p:cNvSpPr/>
            <p:nvPr/>
          </p:nvSpPr>
          <p:spPr>
            <a:xfrm>
              <a:off x="508103" y="3521939"/>
              <a:ext cx="22368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04" name="tx1904"/>
            <p:cNvSpPr/>
            <p:nvPr/>
          </p:nvSpPr>
          <p:spPr>
            <a:xfrm>
              <a:off x="570259" y="3438347"/>
              <a:ext cx="161528"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905" name="tx1905"/>
            <p:cNvSpPr/>
            <p:nvPr/>
          </p:nvSpPr>
          <p:spPr>
            <a:xfrm>
              <a:off x="570259" y="3352027"/>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906" name="tx1906"/>
            <p:cNvSpPr/>
            <p:nvPr/>
          </p:nvSpPr>
          <p:spPr>
            <a:xfrm>
              <a:off x="570259" y="3267071"/>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907" name="tx1907"/>
            <p:cNvSpPr/>
            <p:nvPr/>
          </p:nvSpPr>
          <p:spPr>
            <a:xfrm>
              <a:off x="669631" y="318211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908" name="tx1908"/>
            <p:cNvSpPr/>
            <p:nvPr/>
          </p:nvSpPr>
          <p:spPr>
            <a:xfrm>
              <a:off x="607475" y="30971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909" name="tx1909"/>
            <p:cNvSpPr/>
            <p:nvPr/>
          </p:nvSpPr>
          <p:spPr>
            <a:xfrm>
              <a:off x="607475" y="30122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910" name="tx1910"/>
            <p:cNvSpPr/>
            <p:nvPr/>
          </p:nvSpPr>
          <p:spPr>
            <a:xfrm>
              <a:off x="607475" y="29286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911" name="pl1911"/>
            <p:cNvSpPr/>
            <p:nvPr/>
          </p:nvSpPr>
          <p:spPr>
            <a:xfrm>
              <a:off x="759622" y="35636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12" name="pl1912"/>
            <p:cNvSpPr/>
            <p:nvPr/>
          </p:nvSpPr>
          <p:spPr>
            <a:xfrm>
              <a:off x="759622" y="347867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13" name="pl1913"/>
            <p:cNvSpPr/>
            <p:nvPr/>
          </p:nvSpPr>
          <p:spPr>
            <a:xfrm>
              <a:off x="759622" y="339371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14" name="pl1914"/>
            <p:cNvSpPr/>
            <p:nvPr/>
          </p:nvSpPr>
          <p:spPr>
            <a:xfrm>
              <a:off x="759622" y="330876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15" name="pl1915"/>
            <p:cNvSpPr/>
            <p:nvPr/>
          </p:nvSpPr>
          <p:spPr>
            <a:xfrm>
              <a:off x="759622" y="322380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16" name="pl1916"/>
            <p:cNvSpPr/>
            <p:nvPr/>
          </p:nvSpPr>
          <p:spPr>
            <a:xfrm>
              <a:off x="759622" y="31388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17" name="pl1917"/>
            <p:cNvSpPr/>
            <p:nvPr/>
          </p:nvSpPr>
          <p:spPr>
            <a:xfrm>
              <a:off x="759622" y="30538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18" name="pl1918"/>
            <p:cNvSpPr/>
            <p:nvPr/>
          </p:nvSpPr>
          <p:spPr>
            <a:xfrm>
              <a:off x="759622" y="29689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19" name="tx1919"/>
            <p:cNvSpPr/>
            <p:nvPr/>
          </p:nvSpPr>
          <p:spPr>
            <a:xfrm>
              <a:off x="508103" y="4565216"/>
              <a:ext cx="22368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20" name="tx1920"/>
            <p:cNvSpPr/>
            <p:nvPr/>
          </p:nvSpPr>
          <p:spPr>
            <a:xfrm>
              <a:off x="570259" y="4481624"/>
              <a:ext cx="161528"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921" name="tx1921"/>
            <p:cNvSpPr/>
            <p:nvPr/>
          </p:nvSpPr>
          <p:spPr>
            <a:xfrm>
              <a:off x="570259" y="4395304"/>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922" name="tx1922"/>
            <p:cNvSpPr/>
            <p:nvPr/>
          </p:nvSpPr>
          <p:spPr>
            <a:xfrm>
              <a:off x="570259" y="4310348"/>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923" name="tx1923"/>
            <p:cNvSpPr/>
            <p:nvPr/>
          </p:nvSpPr>
          <p:spPr>
            <a:xfrm>
              <a:off x="669631" y="422539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924" name="tx1924"/>
            <p:cNvSpPr/>
            <p:nvPr/>
          </p:nvSpPr>
          <p:spPr>
            <a:xfrm>
              <a:off x="607475" y="414043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925" name="tx1925"/>
            <p:cNvSpPr/>
            <p:nvPr/>
          </p:nvSpPr>
          <p:spPr>
            <a:xfrm>
              <a:off x="607475" y="40554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926" name="tx1926"/>
            <p:cNvSpPr/>
            <p:nvPr/>
          </p:nvSpPr>
          <p:spPr>
            <a:xfrm>
              <a:off x="607475" y="397188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927" name="pl1927"/>
            <p:cNvSpPr/>
            <p:nvPr/>
          </p:nvSpPr>
          <p:spPr>
            <a:xfrm>
              <a:off x="759622" y="460690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28" name="pl1928"/>
            <p:cNvSpPr/>
            <p:nvPr/>
          </p:nvSpPr>
          <p:spPr>
            <a:xfrm>
              <a:off x="759622" y="45219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29" name="pl1929"/>
            <p:cNvSpPr/>
            <p:nvPr/>
          </p:nvSpPr>
          <p:spPr>
            <a:xfrm>
              <a:off x="759622" y="44369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30" name="pl1930"/>
            <p:cNvSpPr/>
            <p:nvPr/>
          </p:nvSpPr>
          <p:spPr>
            <a:xfrm>
              <a:off x="759622" y="435204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31" name="pl1931"/>
            <p:cNvSpPr/>
            <p:nvPr/>
          </p:nvSpPr>
          <p:spPr>
            <a:xfrm>
              <a:off x="759622" y="426708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32" name="pl1932"/>
            <p:cNvSpPr/>
            <p:nvPr/>
          </p:nvSpPr>
          <p:spPr>
            <a:xfrm>
              <a:off x="759622" y="418212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33" name="pl1933"/>
            <p:cNvSpPr/>
            <p:nvPr/>
          </p:nvSpPr>
          <p:spPr>
            <a:xfrm>
              <a:off x="759622" y="409717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34" name="pl1934"/>
            <p:cNvSpPr/>
            <p:nvPr/>
          </p:nvSpPr>
          <p:spPr>
            <a:xfrm>
              <a:off x="759622" y="401221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35" name="tx1935"/>
            <p:cNvSpPr/>
            <p:nvPr/>
          </p:nvSpPr>
          <p:spPr>
            <a:xfrm>
              <a:off x="508103" y="5608493"/>
              <a:ext cx="22368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36" name="tx1936"/>
            <p:cNvSpPr/>
            <p:nvPr/>
          </p:nvSpPr>
          <p:spPr>
            <a:xfrm>
              <a:off x="570259" y="5524901"/>
              <a:ext cx="161528"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937" name="tx1937"/>
            <p:cNvSpPr/>
            <p:nvPr/>
          </p:nvSpPr>
          <p:spPr>
            <a:xfrm>
              <a:off x="570259" y="5438581"/>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938" name="tx1938"/>
            <p:cNvSpPr/>
            <p:nvPr/>
          </p:nvSpPr>
          <p:spPr>
            <a:xfrm>
              <a:off x="570259" y="5353625"/>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939" name="tx1939"/>
            <p:cNvSpPr/>
            <p:nvPr/>
          </p:nvSpPr>
          <p:spPr>
            <a:xfrm>
              <a:off x="669631" y="526867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940" name="tx1940"/>
            <p:cNvSpPr/>
            <p:nvPr/>
          </p:nvSpPr>
          <p:spPr>
            <a:xfrm>
              <a:off x="607475" y="518371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941" name="tx1941"/>
            <p:cNvSpPr/>
            <p:nvPr/>
          </p:nvSpPr>
          <p:spPr>
            <a:xfrm>
              <a:off x="607475" y="5098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942" name="tx1942"/>
            <p:cNvSpPr/>
            <p:nvPr/>
          </p:nvSpPr>
          <p:spPr>
            <a:xfrm>
              <a:off x="607475" y="501516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943" name="pl1943"/>
            <p:cNvSpPr/>
            <p:nvPr/>
          </p:nvSpPr>
          <p:spPr>
            <a:xfrm>
              <a:off x="759622" y="565018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44" name="pl1944"/>
            <p:cNvSpPr/>
            <p:nvPr/>
          </p:nvSpPr>
          <p:spPr>
            <a:xfrm>
              <a:off x="759622" y="55652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45" name="pl1945"/>
            <p:cNvSpPr/>
            <p:nvPr/>
          </p:nvSpPr>
          <p:spPr>
            <a:xfrm>
              <a:off x="759622" y="548027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46" name="pl1946"/>
            <p:cNvSpPr/>
            <p:nvPr/>
          </p:nvSpPr>
          <p:spPr>
            <a:xfrm>
              <a:off x="759622" y="539531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47" name="pl1947"/>
            <p:cNvSpPr/>
            <p:nvPr/>
          </p:nvSpPr>
          <p:spPr>
            <a:xfrm>
              <a:off x="759622" y="53103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48" name="pl1948"/>
            <p:cNvSpPr/>
            <p:nvPr/>
          </p:nvSpPr>
          <p:spPr>
            <a:xfrm>
              <a:off x="759622" y="522540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49" name="pl1949"/>
            <p:cNvSpPr/>
            <p:nvPr/>
          </p:nvSpPr>
          <p:spPr>
            <a:xfrm>
              <a:off x="759622" y="51404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50" name="pl1950"/>
            <p:cNvSpPr/>
            <p:nvPr/>
          </p:nvSpPr>
          <p:spPr>
            <a:xfrm>
              <a:off x="759622" y="50554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951" name="tx1951"/>
            <p:cNvSpPr/>
            <p:nvPr/>
          </p:nvSpPr>
          <p:spPr>
            <a:xfrm rot="-5400000">
              <a:off x="-161207" y="3275494"/>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952" name="tx1952"/>
            <p:cNvSpPr/>
            <p:nvPr/>
          </p:nvSpPr>
          <p:spPr>
            <a:xfrm>
              <a:off x="794417" y="398022"/>
              <a:ext cx="54882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Drop-out rate between DTP1 and MCV1 (%), by country, LICs, 2018-2023</a:t>
              </a:r>
            </a:p>
          </p:txBody>
        </p:sp>
        <p:sp>
          <p:nvSpPr>
            <p:cNvPr id="1953" name="tx1953"/>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954" name="tx1954"/>
            <p:cNvSpPr/>
            <p:nvPr/>
          </p:nvSpPr>
          <p:spPr>
            <a:xfrm>
              <a:off x="3601336" y="6447866"/>
              <a:ext cx="5473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1955" name="tx1955"/>
            <p:cNvSpPr/>
            <p:nvPr/>
          </p:nvSpPr>
          <p:spPr>
            <a:xfrm>
              <a:off x="5791297" y="656856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19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trends in drop-out rates between DTP1 and MCV1 by country.
In 2023, DRC had the highest drop-out with 35% of children who received DTP1 not receiving MCV1.
Sierra Leone and Uganda had the lowest DTP-MCV drop-out (2%).
14 countries had DTP-MCV drop-out of more than 10%.#n
There were 1 countries with negative DTP-MCV dropout (ie. more children received MCV1 than DTP1).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83941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129810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17567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221547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262829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299524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340805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61438"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 name="pl18"/>
            <p:cNvSpPr/>
            <p:nvPr/>
          </p:nvSpPr>
          <p:spPr>
            <a:xfrm>
              <a:off x="761438"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 name="pl19"/>
            <p:cNvSpPr/>
            <p:nvPr/>
          </p:nvSpPr>
          <p:spPr>
            <a:xfrm>
              <a:off x="761438"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 name="pl20"/>
            <p:cNvSpPr/>
            <p:nvPr/>
          </p:nvSpPr>
          <p:spPr>
            <a:xfrm>
              <a:off x="761438"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 name="pl21"/>
            <p:cNvSpPr/>
            <p:nvPr/>
          </p:nvSpPr>
          <p:spPr>
            <a:xfrm>
              <a:off x="761438"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 name="pl22"/>
            <p:cNvSpPr/>
            <p:nvPr/>
          </p:nvSpPr>
          <p:spPr>
            <a:xfrm>
              <a:off x="761438"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 name="pl23"/>
            <p:cNvSpPr/>
            <p:nvPr/>
          </p:nvSpPr>
          <p:spPr>
            <a:xfrm>
              <a:off x="106875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52744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8613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44481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81176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178716"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068758" y="1299485"/>
              <a:ext cx="2109958" cy="215369"/>
            </a:xfrm>
            <a:custGeom>
              <a:avLst/>
              <a:pathLst>
                <a:path w="2109958" h="215369">
                  <a:moveTo>
                    <a:pt x="0" y="215369"/>
                  </a:moveTo>
                  <a:lnTo>
                    <a:pt x="91737" y="202701"/>
                  </a:lnTo>
                  <a:lnTo>
                    <a:pt x="183474" y="190032"/>
                  </a:lnTo>
                  <a:lnTo>
                    <a:pt x="275211" y="164694"/>
                  </a:lnTo>
                  <a:lnTo>
                    <a:pt x="366949" y="126688"/>
                  </a:lnTo>
                  <a:lnTo>
                    <a:pt x="458686" y="88681"/>
                  </a:lnTo>
                  <a:lnTo>
                    <a:pt x="550423" y="76012"/>
                  </a:lnTo>
                  <a:lnTo>
                    <a:pt x="642161" y="50675"/>
                  </a:lnTo>
                  <a:lnTo>
                    <a:pt x="733898" y="38006"/>
                  </a:lnTo>
                  <a:lnTo>
                    <a:pt x="825635" y="25337"/>
                  </a:lnTo>
                  <a:lnTo>
                    <a:pt x="917373" y="12668"/>
                  </a:lnTo>
                  <a:lnTo>
                    <a:pt x="1009110" y="38006"/>
                  </a:lnTo>
                  <a:lnTo>
                    <a:pt x="1100847" y="0"/>
                  </a:lnTo>
                  <a:lnTo>
                    <a:pt x="1192585" y="50675"/>
                  </a:lnTo>
                  <a:lnTo>
                    <a:pt x="1284322" y="38006"/>
                  </a:lnTo>
                  <a:lnTo>
                    <a:pt x="1376059" y="50675"/>
                  </a:lnTo>
                  <a:lnTo>
                    <a:pt x="1467797" y="12668"/>
                  </a:lnTo>
                  <a:lnTo>
                    <a:pt x="1559534" y="12668"/>
                  </a:lnTo>
                  <a:lnTo>
                    <a:pt x="1651271" y="25337"/>
                  </a:lnTo>
                  <a:lnTo>
                    <a:pt x="1743008" y="38006"/>
                  </a:lnTo>
                  <a:lnTo>
                    <a:pt x="1834746" y="38006"/>
                  </a:lnTo>
                  <a:lnTo>
                    <a:pt x="1926483" y="88681"/>
                  </a:lnTo>
                  <a:lnTo>
                    <a:pt x="2018220" y="63344"/>
                  </a:lnTo>
                  <a:lnTo>
                    <a:pt x="2109958" y="76012"/>
                  </a:lnTo>
                </a:path>
              </a:pathLst>
            </a:custGeom>
            <a:ln w="27101" cap="flat">
              <a:solidFill>
                <a:srgbClr val="F8766D">
                  <a:alpha val="100000"/>
                </a:srgbClr>
              </a:solidFill>
              <a:prstDash val="solid"/>
              <a:round/>
            </a:ln>
          </p:spPr>
          <p:txBody>
            <a:bodyPr/>
            <a:lstStyle/>
            <a:p/>
          </p:txBody>
        </p:sp>
        <p:sp>
          <p:nvSpPr>
            <p:cNvPr id="30" name="tx30"/>
            <p:cNvSpPr/>
            <p:nvPr/>
          </p:nvSpPr>
          <p:spPr>
            <a:xfrm>
              <a:off x="899947" y="1412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65</a:t>
              </a:r>
            </a:p>
          </p:txBody>
        </p:sp>
        <p:sp>
          <p:nvSpPr>
            <p:cNvPr id="31" name="tx31"/>
            <p:cNvSpPr/>
            <p:nvPr/>
          </p:nvSpPr>
          <p:spPr>
            <a:xfrm>
              <a:off x="3214890" y="12729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76</a:t>
              </a:r>
            </a:p>
          </p:txBody>
        </p:sp>
        <p:sp>
          <p:nvSpPr>
            <p:cNvPr id="32" name="tx32"/>
            <p:cNvSpPr/>
            <p:nvPr/>
          </p:nvSpPr>
          <p:spPr>
            <a:xfrm>
              <a:off x="2751477" y="11806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79</a:t>
              </a:r>
            </a:p>
          </p:txBody>
        </p:sp>
        <p:sp>
          <p:nvSpPr>
            <p:cNvPr id="33" name="pl33"/>
            <p:cNvSpPr/>
            <p:nvPr/>
          </p:nvSpPr>
          <p:spPr>
            <a:xfrm>
              <a:off x="761438"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5" name="pl35"/>
            <p:cNvSpPr/>
            <p:nvPr/>
          </p:nvSpPr>
          <p:spPr>
            <a:xfrm>
              <a:off x="761438"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6" name="pl36"/>
            <p:cNvSpPr/>
            <p:nvPr/>
          </p:nvSpPr>
          <p:spPr>
            <a:xfrm>
              <a:off x="761438"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7" name="pl37"/>
            <p:cNvSpPr/>
            <p:nvPr/>
          </p:nvSpPr>
          <p:spPr>
            <a:xfrm>
              <a:off x="761438"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8" name="pl38"/>
            <p:cNvSpPr/>
            <p:nvPr/>
          </p:nvSpPr>
          <p:spPr>
            <a:xfrm>
              <a:off x="761438"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9" name="pl39"/>
            <p:cNvSpPr/>
            <p:nvPr/>
          </p:nvSpPr>
          <p:spPr>
            <a:xfrm>
              <a:off x="83941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0" name="pl40"/>
            <p:cNvSpPr/>
            <p:nvPr/>
          </p:nvSpPr>
          <p:spPr>
            <a:xfrm>
              <a:off x="129810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1" name="pl41"/>
            <p:cNvSpPr/>
            <p:nvPr/>
          </p:nvSpPr>
          <p:spPr>
            <a:xfrm>
              <a:off x="17567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2" name="pl42"/>
            <p:cNvSpPr/>
            <p:nvPr/>
          </p:nvSpPr>
          <p:spPr>
            <a:xfrm>
              <a:off x="221547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3" name="pl43"/>
            <p:cNvSpPr/>
            <p:nvPr/>
          </p:nvSpPr>
          <p:spPr>
            <a:xfrm>
              <a:off x="262829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4" name="pl44"/>
            <p:cNvSpPr/>
            <p:nvPr/>
          </p:nvSpPr>
          <p:spPr>
            <a:xfrm>
              <a:off x="299524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5" name="pl45"/>
            <p:cNvSpPr/>
            <p:nvPr/>
          </p:nvSpPr>
          <p:spPr>
            <a:xfrm>
              <a:off x="340805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6" name="pl46"/>
            <p:cNvSpPr/>
            <p:nvPr/>
          </p:nvSpPr>
          <p:spPr>
            <a:xfrm>
              <a:off x="761438"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7" name="pl47"/>
            <p:cNvSpPr/>
            <p:nvPr/>
          </p:nvSpPr>
          <p:spPr>
            <a:xfrm>
              <a:off x="761438"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8" name="pl48"/>
            <p:cNvSpPr/>
            <p:nvPr/>
          </p:nvSpPr>
          <p:spPr>
            <a:xfrm>
              <a:off x="761438"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9" name="pl49"/>
            <p:cNvSpPr/>
            <p:nvPr/>
          </p:nvSpPr>
          <p:spPr>
            <a:xfrm>
              <a:off x="761438"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0" name="pl50"/>
            <p:cNvSpPr/>
            <p:nvPr/>
          </p:nvSpPr>
          <p:spPr>
            <a:xfrm>
              <a:off x="761438"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1" name="pl51"/>
            <p:cNvSpPr/>
            <p:nvPr/>
          </p:nvSpPr>
          <p:spPr>
            <a:xfrm>
              <a:off x="761438"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2" name="pl52"/>
            <p:cNvSpPr/>
            <p:nvPr/>
          </p:nvSpPr>
          <p:spPr>
            <a:xfrm>
              <a:off x="106875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52744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98613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44481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81176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178716"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444817" y="3205546"/>
              <a:ext cx="733898" cy="734791"/>
            </a:xfrm>
            <a:custGeom>
              <a:avLst/>
              <a:pathLst>
                <a:path w="733898" h="734791">
                  <a:moveTo>
                    <a:pt x="0" y="734791"/>
                  </a:moveTo>
                  <a:lnTo>
                    <a:pt x="91737" y="443408"/>
                  </a:lnTo>
                  <a:lnTo>
                    <a:pt x="183474" y="380064"/>
                  </a:lnTo>
                  <a:lnTo>
                    <a:pt x="275211" y="164694"/>
                  </a:lnTo>
                  <a:lnTo>
                    <a:pt x="366949" y="0"/>
                  </a:lnTo>
                  <a:lnTo>
                    <a:pt x="458686" y="12668"/>
                  </a:lnTo>
                  <a:lnTo>
                    <a:pt x="550423" y="38006"/>
                  </a:lnTo>
                  <a:lnTo>
                    <a:pt x="642161" y="38006"/>
                  </a:lnTo>
                  <a:lnTo>
                    <a:pt x="733898" y="63344"/>
                  </a:lnTo>
                </a:path>
              </a:pathLst>
            </a:custGeom>
            <a:ln w="27101" cap="flat">
              <a:solidFill>
                <a:srgbClr val="00BA38">
                  <a:alpha val="100000"/>
                </a:srgbClr>
              </a:solidFill>
              <a:prstDash val="solid"/>
              <a:round/>
            </a:ln>
          </p:spPr>
          <p:txBody>
            <a:bodyPr/>
            <a:lstStyle/>
            <a:p/>
          </p:txBody>
        </p:sp>
        <p:sp>
          <p:nvSpPr>
            <p:cNvPr id="59" name="tx59"/>
            <p:cNvSpPr/>
            <p:nvPr/>
          </p:nvSpPr>
          <p:spPr>
            <a:xfrm>
              <a:off x="2276006" y="38391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17</a:t>
              </a:r>
            </a:p>
          </p:txBody>
        </p:sp>
        <p:sp>
          <p:nvSpPr>
            <p:cNvPr id="60" name="tx60"/>
            <p:cNvSpPr/>
            <p:nvPr/>
          </p:nvSpPr>
          <p:spPr>
            <a:xfrm>
              <a:off x="3214890" y="3166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70</a:t>
              </a:r>
            </a:p>
          </p:txBody>
        </p:sp>
        <p:sp>
          <p:nvSpPr>
            <p:cNvPr id="61" name="tx61"/>
            <p:cNvSpPr/>
            <p:nvPr/>
          </p:nvSpPr>
          <p:spPr>
            <a:xfrm>
              <a:off x="2751477" y="30500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75</a:t>
              </a:r>
            </a:p>
          </p:txBody>
        </p:sp>
        <p:sp>
          <p:nvSpPr>
            <p:cNvPr id="62" name="pl62"/>
            <p:cNvSpPr/>
            <p:nvPr/>
          </p:nvSpPr>
          <p:spPr>
            <a:xfrm>
              <a:off x="761438"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3" name="pl63"/>
            <p:cNvSpPr/>
            <p:nvPr/>
          </p:nvSpPr>
          <p:spPr>
            <a:xfrm>
              <a:off x="761438"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4" name="pl64"/>
            <p:cNvSpPr/>
            <p:nvPr/>
          </p:nvSpPr>
          <p:spPr>
            <a:xfrm>
              <a:off x="761438"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5" name="pl65"/>
            <p:cNvSpPr/>
            <p:nvPr/>
          </p:nvSpPr>
          <p:spPr>
            <a:xfrm>
              <a:off x="761438"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6" name="pl66"/>
            <p:cNvSpPr/>
            <p:nvPr/>
          </p:nvSpPr>
          <p:spPr>
            <a:xfrm>
              <a:off x="761438"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7" name="pl67"/>
            <p:cNvSpPr/>
            <p:nvPr/>
          </p:nvSpPr>
          <p:spPr>
            <a:xfrm>
              <a:off x="761438"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8" name="pl68"/>
            <p:cNvSpPr/>
            <p:nvPr/>
          </p:nvSpPr>
          <p:spPr>
            <a:xfrm>
              <a:off x="83941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129810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17567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221547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262829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299524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340805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61438"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6" name="pl76"/>
            <p:cNvSpPr/>
            <p:nvPr/>
          </p:nvSpPr>
          <p:spPr>
            <a:xfrm>
              <a:off x="761438"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7" name="pl77"/>
            <p:cNvSpPr/>
            <p:nvPr/>
          </p:nvSpPr>
          <p:spPr>
            <a:xfrm>
              <a:off x="761438"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8" name="pl78"/>
            <p:cNvSpPr/>
            <p:nvPr/>
          </p:nvSpPr>
          <p:spPr>
            <a:xfrm>
              <a:off x="761438"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9" name="pl79"/>
            <p:cNvSpPr/>
            <p:nvPr/>
          </p:nvSpPr>
          <p:spPr>
            <a:xfrm>
              <a:off x="761438"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761438"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106875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152744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198613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44481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1176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3178716"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1802656" y="5111606"/>
              <a:ext cx="1376059" cy="861479"/>
            </a:xfrm>
            <a:custGeom>
              <a:avLst/>
              <a:pathLst>
                <a:path w="1376059" h="861479">
                  <a:moveTo>
                    <a:pt x="0" y="861479"/>
                  </a:moveTo>
                  <a:lnTo>
                    <a:pt x="91737" y="861479"/>
                  </a:lnTo>
                  <a:lnTo>
                    <a:pt x="183474" y="836142"/>
                  </a:lnTo>
                  <a:lnTo>
                    <a:pt x="275211" y="734791"/>
                  </a:lnTo>
                  <a:lnTo>
                    <a:pt x="366949" y="582765"/>
                  </a:lnTo>
                  <a:lnTo>
                    <a:pt x="458686" y="430739"/>
                  </a:lnTo>
                  <a:lnTo>
                    <a:pt x="550423" y="177363"/>
                  </a:lnTo>
                  <a:lnTo>
                    <a:pt x="642161" y="101350"/>
                  </a:lnTo>
                  <a:lnTo>
                    <a:pt x="733898" y="38006"/>
                  </a:lnTo>
                  <a:lnTo>
                    <a:pt x="825635" y="12668"/>
                  </a:lnTo>
                  <a:lnTo>
                    <a:pt x="917373" y="12668"/>
                  </a:lnTo>
                  <a:lnTo>
                    <a:pt x="1009110" y="0"/>
                  </a:lnTo>
                  <a:lnTo>
                    <a:pt x="1100847" y="38006"/>
                  </a:lnTo>
                  <a:lnTo>
                    <a:pt x="1192585" y="88681"/>
                  </a:lnTo>
                  <a:lnTo>
                    <a:pt x="1284322" y="76012"/>
                  </a:lnTo>
                  <a:lnTo>
                    <a:pt x="1376059" y="88681"/>
                  </a:lnTo>
                </a:path>
              </a:pathLst>
            </a:custGeom>
            <a:ln w="27101" cap="flat">
              <a:solidFill>
                <a:srgbClr val="619CFF">
                  <a:alpha val="100000"/>
                </a:srgbClr>
              </a:solidFill>
              <a:prstDash val="solid"/>
              <a:round/>
            </a:ln>
          </p:spPr>
          <p:txBody>
            <a:bodyPr/>
            <a:lstStyle/>
            <a:p/>
          </p:txBody>
        </p:sp>
        <p:sp>
          <p:nvSpPr>
            <p:cNvPr id="88" name="tx88"/>
            <p:cNvSpPr/>
            <p:nvPr/>
          </p:nvSpPr>
          <p:spPr>
            <a:xfrm>
              <a:off x="1718251" y="5870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0</a:t>
              </a:r>
            </a:p>
          </p:txBody>
        </p:sp>
        <p:sp>
          <p:nvSpPr>
            <p:cNvPr id="89" name="tx89"/>
            <p:cNvSpPr/>
            <p:nvPr/>
          </p:nvSpPr>
          <p:spPr>
            <a:xfrm>
              <a:off x="3214890" y="50977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61</a:t>
              </a:r>
            </a:p>
          </p:txBody>
        </p:sp>
        <p:sp>
          <p:nvSpPr>
            <p:cNvPr id="90" name="tx90"/>
            <p:cNvSpPr/>
            <p:nvPr/>
          </p:nvSpPr>
          <p:spPr>
            <a:xfrm>
              <a:off x="2751477" y="4954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68</a:t>
              </a:r>
            </a:p>
          </p:txBody>
        </p:sp>
        <p:sp>
          <p:nvSpPr>
            <p:cNvPr id="91" name="pl91"/>
            <p:cNvSpPr/>
            <p:nvPr/>
          </p:nvSpPr>
          <p:spPr>
            <a:xfrm>
              <a:off x="3555625"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6" name="pl96"/>
            <p:cNvSpPr/>
            <p:nvPr/>
          </p:nvSpPr>
          <p:spPr>
            <a:xfrm>
              <a:off x="3555625"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7" name="pl97"/>
            <p:cNvSpPr/>
            <p:nvPr/>
          </p:nvSpPr>
          <p:spPr>
            <a:xfrm>
              <a:off x="363360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40922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4550975"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500966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542247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578942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620224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86294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3216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78031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2390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60595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72903"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862945" y="1286816"/>
              <a:ext cx="2109958" cy="228038"/>
            </a:xfrm>
            <a:custGeom>
              <a:avLst/>
              <a:pathLst>
                <a:path w="2109958" h="228038">
                  <a:moveTo>
                    <a:pt x="0" y="228038"/>
                  </a:moveTo>
                  <a:lnTo>
                    <a:pt x="91737" y="202701"/>
                  </a:lnTo>
                  <a:lnTo>
                    <a:pt x="183474" y="190032"/>
                  </a:lnTo>
                  <a:lnTo>
                    <a:pt x="275211" y="152025"/>
                  </a:lnTo>
                  <a:lnTo>
                    <a:pt x="366949" y="114019"/>
                  </a:lnTo>
                  <a:lnTo>
                    <a:pt x="458686" y="76012"/>
                  </a:lnTo>
                  <a:lnTo>
                    <a:pt x="550423" y="63344"/>
                  </a:lnTo>
                  <a:lnTo>
                    <a:pt x="642161" y="25337"/>
                  </a:lnTo>
                  <a:lnTo>
                    <a:pt x="733898" y="25337"/>
                  </a:lnTo>
                  <a:lnTo>
                    <a:pt x="825635" y="12668"/>
                  </a:lnTo>
                  <a:lnTo>
                    <a:pt x="917373" y="25337"/>
                  </a:lnTo>
                  <a:lnTo>
                    <a:pt x="1009110" y="0"/>
                  </a:lnTo>
                  <a:lnTo>
                    <a:pt x="1100847" y="12668"/>
                  </a:lnTo>
                  <a:lnTo>
                    <a:pt x="1192585" y="38006"/>
                  </a:lnTo>
                  <a:lnTo>
                    <a:pt x="1284322" y="12668"/>
                  </a:lnTo>
                  <a:lnTo>
                    <a:pt x="1376059" y="25337"/>
                  </a:lnTo>
                  <a:lnTo>
                    <a:pt x="1467797" y="25337"/>
                  </a:lnTo>
                  <a:lnTo>
                    <a:pt x="1559534" y="12668"/>
                  </a:lnTo>
                  <a:lnTo>
                    <a:pt x="1651271" y="12668"/>
                  </a:lnTo>
                  <a:lnTo>
                    <a:pt x="1743008" y="12668"/>
                  </a:lnTo>
                  <a:lnTo>
                    <a:pt x="1834746" y="25337"/>
                  </a:lnTo>
                  <a:lnTo>
                    <a:pt x="1926483" y="63344"/>
                  </a:lnTo>
                  <a:lnTo>
                    <a:pt x="2018220" y="63344"/>
                  </a:lnTo>
                  <a:lnTo>
                    <a:pt x="2109958" y="63344"/>
                  </a:lnTo>
                </a:path>
              </a:pathLst>
            </a:custGeom>
            <a:ln w="27101" cap="flat">
              <a:solidFill>
                <a:srgbClr val="D39200">
                  <a:alpha val="100000"/>
                </a:srgbClr>
              </a:solidFill>
              <a:prstDash val="solid"/>
              <a:round/>
            </a:ln>
          </p:spPr>
          <p:txBody>
            <a:bodyPr/>
            <a:lstStyle/>
            <a:p/>
          </p:txBody>
        </p:sp>
        <p:sp>
          <p:nvSpPr>
            <p:cNvPr id="117" name="tx117"/>
            <p:cNvSpPr/>
            <p:nvPr/>
          </p:nvSpPr>
          <p:spPr>
            <a:xfrm>
              <a:off x="3694134" y="1412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65</a:t>
              </a:r>
            </a:p>
          </p:txBody>
        </p:sp>
        <p:sp>
          <p:nvSpPr>
            <p:cNvPr id="118" name="tx118"/>
            <p:cNvSpPr/>
            <p:nvPr/>
          </p:nvSpPr>
          <p:spPr>
            <a:xfrm>
              <a:off x="6009077" y="12476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78</a:t>
              </a:r>
            </a:p>
          </p:txBody>
        </p:sp>
        <p:sp>
          <p:nvSpPr>
            <p:cNvPr id="119" name="tx119"/>
            <p:cNvSpPr/>
            <p:nvPr/>
          </p:nvSpPr>
          <p:spPr>
            <a:xfrm>
              <a:off x="5545664" y="11426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82</a:t>
              </a:r>
            </a:p>
          </p:txBody>
        </p:sp>
        <p:sp>
          <p:nvSpPr>
            <p:cNvPr id="120" name="pl120"/>
            <p:cNvSpPr/>
            <p:nvPr/>
          </p:nvSpPr>
          <p:spPr>
            <a:xfrm>
              <a:off x="3555625"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63360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922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550975"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00966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42247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78942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20224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86294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216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78031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2390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60595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72903"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862945" y="3243552"/>
              <a:ext cx="2109958" cy="266045"/>
            </a:xfrm>
            <a:custGeom>
              <a:avLst/>
              <a:pathLst>
                <a:path w="2109958" h="266045">
                  <a:moveTo>
                    <a:pt x="0" y="266045"/>
                  </a:moveTo>
                  <a:lnTo>
                    <a:pt x="91737" y="266045"/>
                  </a:lnTo>
                  <a:lnTo>
                    <a:pt x="183474" y="240707"/>
                  </a:lnTo>
                  <a:lnTo>
                    <a:pt x="275211" y="202701"/>
                  </a:lnTo>
                  <a:lnTo>
                    <a:pt x="366949" y="164694"/>
                  </a:lnTo>
                  <a:lnTo>
                    <a:pt x="458686" y="126688"/>
                  </a:lnTo>
                  <a:lnTo>
                    <a:pt x="550423" y="101350"/>
                  </a:lnTo>
                  <a:lnTo>
                    <a:pt x="642161" y="63344"/>
                  </a:lnTo>
                  <a:lnTo>
                    <a:pt x="733898" y="63344"/>
                  </a:lnTo>
                  <a:lnTo>
                    <a:pt x="825635" y="25337"/>
                  </a:lnTo>
                  <a:lnTo>
                    <a:pt x="917373" y="0"/>
                  </a:lnTo>
                  <a:lnTo>
                    <a:pt x="1009110" y="0"/>
                  </a:lnTo>
                  <a:lnTo>
                    <a:pt x="1100847" y="0"/>
                  </a:lnTo>
                  <a:lnTo>
                    <a:pt x="1192585" y="25337"/>
                  </a:lnTo>
                  <a:lnTo>
                    <a:pt x="1284322" y="25337"/>
                  </a:lnTo>
                  <a:lnTo>
                    <a:pt x="1376059" y="38006"/>
                  </a:lnTo>
                  <a:lnTo>
                    <a:pt x="1467797" y="38006"/>
                  </a:lnTo>
                  <a:lnTo>
                    <a:pt x="1559534" y="38006"/>
                  </a:lnTo>
                  <a:lnTo>
                    <a:pt x="1651271" y="38006"/>
                  </a:lnTo>
                  <a:lnTo>
                    <a:pt x="1743008" y="25337"/>
                  </a:lnTo>
                  <a:lnTo>
                    <a:pt x="1834746" y="50675"/>
                  </a:lnTo>
                  <a:lnTo>
                    <a:pt x="1926483" y="101350"/>
                  </a:lnTo>
                  <a:lnTo>
                    <a:pt x="2018220" y="114019"/>
                  </a:lnTo>
                  <a:lnTo>
                    <a:pt x="2109958" y="101350"/>
                  </a:lnTo>
                </a:path>
              </a:pathLst>
            </a:custGeom>
            <a:ln w="27101" cap="flat">
              <a:solidFill>
                <a:srgbClr val="00C19F">
                  <a:alpha val="100000"/>
                </a:srgbClr>
              </a:solidFill>
              <a:prstDash val="solid"/>
              <a:round/>
            </a:ln>
          </p:spPr>
          <p:txBody>
            <a:bodyPr/>
            <a:lstStyle/>
            <a:p/>
          </p:txBody>
        </p:sp>
        <p:sp>
          <p:nvSpPr>
            <p:cNvPr id="146" name="tx146"/>
            <p:cNvSpPr/>
            <p:nvPr/>
          </p:nvSpPr>
          <p:spPr>
            <a:xfrm>
              <a:off x="3694134" y="3407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51</a:t>
              </a:r>
            </a:p>
          </p:txBody>
        </p:sp>
        <p:sp>
          <p:nvSpPr>
            <p:cNvPr id="147" name="tx147"/>
            <p:cNvSpPr/>
            <p:nvPr/>
          </p:nvSpPr>
          <p:spPr>
            <a:xfrm>
              <a:off x="6009077" y="3242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64</a:t>
              </a:r>
            </a:p>
          </p:txBody>
        </p:sp>
        <p:sp>
          <p:nvSpPr>
            <p:cNvPr id="148" name="tx148"/>
            <p:cNvSpPr/>
            <p:nvPr/>
          </p:nvSpPr>
          <p:spPr>
            <a:xfrm>
              <a:off x="5545664" y="31120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70</a:t>
              </a:r>
            </a:p>
          </p:txBody>
        </p:sp>
        <p:sp>
          <p:nvSpPr>
            <p:cNvPr id="149" name="pl149"/>
            <p:cNvSpPr/>
            <p:nvPr/>
          </p:nvSpPr>
          <p:spPr>
            <a:xfrm>
              <a:off x="3555625"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3555625"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3555625"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3555625"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3555625"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3555625"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63360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0922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550975"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00966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42247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78942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20224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555625"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555625"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7" name="pl167"/>
            <p:cNvSpPr/>
            <p:nvPr/>
          </p:nvSpPr>
          <p:spPr>
            <a:xfrm>
              <a:off x="3555625"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8" name="pl168"/>
            <p:cNvSpPr/>
            <p:nvPr/>
          </p:nvSpPr>
          <p:spPr>
            <a:xfrm>
              <a:off x="386294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3216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78031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2390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0595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972903"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862945" y="5022924"/>
              <a:ext cx="2109958" cy="253376"/>
            </a:xfrm>
            <a:custGeom>
              <a:avLst/>
              <a:pathLst>
                <a:path w="2109958" h="253376">
                  <a:moveTo>
                    <a:pt x="0" y="253376"/>
                  </a:moveTo>
                  <a:lnTo>
                    <a:pt x="91737" y="253376"/>
                  </a:lnTo>
                  <a:lnTo>
                    <a:pt x="183474" y="228038"/>
                  </a:lnTo>
                  <a:lnTo>
                    <a:pt x="275211" y="190032"/>
                  </a:lnTo>
                  <a:lnTo>
                    <a:pt x="366949" y="152025"/>
                  </a:lnTo>
                  <a:lnTo>
                    <a:pt x="458686" y="101350"/>
                  </a:lnTo>
                  <a:lnTo>
                    <a:pt x="550423" y="76012"/>
                  </a:lnTo>
                  <a:lnTo>
                    <a:pt x="642161" y="50675"/>
                  </a:lnTo>
                  <a:lnTo>
                    <a:pt x="733898" y="38006"/>
                  </a:lnTo>
                  <a:lnTo>
                    <a:pt x="825635" y="25337"/>
                  </a:lnTo>
                  <a:lnTo>
                    <a:pt x="917373" y="0"/>
                  </a:lnTo>
                  <a:lnTo>
                    <a:pt x="1009110" y="38006"/>
                  </a:lnTo>
                  <a:lnTo>
                    <a:pt x="1100847" y="12668"/>
                  </a:lnTo>
                  <a:lnTo>
                    <a:pt x="1192585" y="38006"/>
                  </a:lnTo>
                  <a:lnTo>
                    <a:pt x="1284322" y="25337"/>
                  </a:lnTo>
                  <a:lnTo>
                    <a:pt x="1376059" y="0"/>
                  </a:lnTo>
                  <a:lnTo>
                    <a:pt x="1467797" y="12668"/>
                  </a:lnTo>
                  <a:lnTo>
                    <a:pt x="1559534" y="12668"/>
                  </a:lnTo>
                  <a:lnTo>
                    <a:pt x="1651271" y="12668"/>
                  </a:lnTo>
                  <a:lnTo>
                    <a:pt x="1743008" y="0"/>
                  </a:lnTo>
                  <a:lnTo>
                    <a:pt x="1834746" y="12668"/>
                  </a:lnTo>
                  <a:lnTo>
                    <a:pt x="1926483" y="76012"/>
                  </a:lnTo>
                  <a:lnTo>
                    <a:pt x="2018220" y="88681"/>
                  </a:lnTo>
                  <a:lnTo>
                    <a:pt x="2109958" y="76012"/>
                  </a:lnTo>
                </a:path>
              </a:pathLst>
            </a:custGeom>
            <a:ln w="27101" cap="flat">
              <a:solidFill>
                <a:srgbClr val="DB72FB">
                  <a:alpha val="100000"/>
                </a:srgbClr>
              </a:solidFill>
              <a:prstDash val="solid"/>
              <a:round/>
            </a:ln>
          </p:spPr>
          <p:txBody>
            <a:bodyPr/>
            <a:lstStyle/>
            <a:p/>
          </p:txBody>
        </p:sp>
        <p:sp>
          <p:nvSpPr>
            <p:cNvPr id="175" name="tx175"/>
            <p:cNvSpPr/>
            <p:nvPr/>
          </p:nvSpPr>
          <p:spPr>
            <a:xfrm>
              <a:off x="3694134" y="517515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55</a:t>
              </a:r>
            </a:p>
          </p:txBody>
        </p:sp>
        <p:sp>
          <p:nvSpPr>
            <p:cNvPr id="176" name="tx176"/>
            <p:cNvSpPr/>
            <p:nvPr/>
          </p:nvSpPr>
          <p:spPr>
            <a:xfrm>
              <a:off x="6009077" y="49964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69</a:t>
              </a:r>
            </a:p>
          </p:txBody>
        </p:sp>
        <p:sp>
          <p:nvSpPr>
            <p:cNvPr id="177" name="tx177"/>
            <p:cNvSpPr/>
            <p:nvPr/>
          </p:nvSpPr>
          <p:spPr>
            <a:xfrm>
              <a:off x="5545664" y="48674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75</a:t>
              </a:r>
            </a:p>
          </p:txBody>
        </p:sp>
        <p:sp>
          <p:nvSpPr>
            <p:cNvPr id="178" name="pl178"/>
            <p:cNvSpPr/>
            <p:nvPr/>
          </p:nvSpPr>
          <p:spPr>
            <a:xfrm>
              <a:off x="6349812"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6349812"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6349812"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6349812"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6349812"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6349812"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642778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5" name="pl185"/>
            <p:cNvSpPr/>
            <p:nvPr/>
          </p:nvSpPr>
          <p:spPr>
            <a:xfrm>
              <a:off x="688647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6" name="pl186"/>
            <p:cNvSpPr/>
            <p:nvPr/>
          </p:nvSpPr>
          <p:spPr>
            <a:xfrm>
              <a:off x="734516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7" name="pl187"/>
            <p:cNvSpPr/>
            <p:nvPr/>
          </p:nvSpPr>
          <p:spPr>
            <a:xfrm>
              <a:off x="780384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8" name="pl188"/>
            <p:cNvSpPr/>
            <p:nvPr/>
          </p:nvSpPr>
          <p:spPr>
            <a:xfrm>
              <a:off x="8216667"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9" name="pl189"/>
            <p:cNvSpPr/>
            <p:nvPr/>
          </p:nvSpPr>
          <p:spPr>
            <a:xfrm>
              <a:off x="858361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0" name="pl190"/>
            <p:cNvSpPr/>
            <p:nvPr/>
          </p:nvSpPr>
          <p:spPr>
            <a:xfrm>
              <a:off x="899643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6349812"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6349812"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6349812"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6571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115819"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5745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803319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40014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767090"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6657132" y="1388167"/>
              <a:ext cx="2109958" cy="329389"/>
            </a:xfrm>
            <a:custGeom>
              <a:avLst/>
              <a:pathLst>
                <a:path w="2109958" h="329389">
                  <a:moveTo>
                    <a:pt x="0" y="329389"/>
                  </a:moveTo>
                  <a:lnTo>
                    <a:pt x="91737" y="316720"/>
                  </a:lnTo>
                  <a:lnTo>
                    <a:pt x="183474" y="291382"/>
                  </a:lnTo>
                  <a:lnTo>
                    <a:pt x="275211" y="240707"/>
                  </a:lnTo>
                  <a:lnTo>
                    <a:pt x="366949" y="190032"/>
                  </a:lnTo>
                  <a:lnTo>
                    <a:pt x="458686" y="126688"/>
                  </a:lnTo>
                  <a:lnTo>
                    <a:pt x="550423" y="114019"/>
                  </a:lnTo>
                  <a:lnTo>
                    <a:pt x="642161" y="76012"/>
                  </a:lnTo>
                  <a:lnTo>
                    <a:pt x="733898" y="63344"/>
                  </a:lnTo>
                  <a:lnTo>
                    <a:pt x="825635" y="38006"/>
                  </a:lnTo>
                  <a:lnTo>
                    <a:pt x="917373" y="38006"/>
                  </a:lnTo>
                  <a:lnTo>
                    <a:pt x="1009110" y="25337"/>
                  </a:lnTo>
                  <a:lnTo>
                    <a:pt x="1100847" y="38006"/>
                  </a:lnTo>
                  <a:lnTo>
                    <a:pt x="1192585" y="50675"/>
                  </a:lnTo>
                  <a:lnTo>
                    <a:pt x="1284322" y="25337"/>
                  </a:lnTo>
                  <a:lnTo>
                    <a:pt x="1376059" y="25337"/>
                  </a:lnTo>
                  <a:lnTo>
                    <a:pt x="1467797" y="25337"/>
                  </a:lnTo>
                  <a:lnTo>
                    <a:pt x="1559534" y="12668"/>
                  </a:lnTo>
                  <a:lnTo>
                    <a:pt x="1651271" y="12668"/>
                  </a:lnTo>
                  <a:lnTo>
                    <a:pt x="1743008" y="0"/>
                  </a:lnTo>
                  <a:lnTo>
                    <a:pt x="1834746" y="25337"/>
                  </a:lnTo>
                  <a:lnTo>
                    <a:pt x="1926483" y="76012"/>
                  </a:lnTo>
                  <a:lnTo>
                    <a:pt x="2018220" y="88681"/>
                  </a:lnTo>
                  <a:lnTo>
                    <a:pt x="2109958" y="88681"/>
                  </a:lnTo>
                </a:path>
              </a:pathLst>
            </a:custGeom>
            <a:ln w="27101" cap="flat">
              <a:solidFill>
                <a:srgbClr val="93AA00">
                  <a:alpha val="100000"/>
                </a:srgbClr>
              </a:solidFill>
              <a:prstDash val="solid"/>
              <a:round/>
            </a:ln>
          </p:spPr>
          <p:txBody>
            <a:bodyPr/>
            <a:lstStyle/>
            <a:p/>
          </p:txBody>
        </p:sp>
        <p:sp>
          <p:nvSpPr>
            <p:cNvPr id="204" name="tx204"/>
            <p:cNvSpPr/>
            <p:nvPr/>
          </p:nvSpPr>
          <p:spPr>
            <a:xfrm>
              <a:off x="6488321" y="16150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49</a:t>
              </a:r>
            </a:p>
          </p:txBody>
        </p:sp>
        <p:sp>
          <p:nvSpPr>
            <p:cNvPr id="205" name="tx205"/>
            <p:cNvSpPr/>
            <p:nvPr/>
          </p:nvSpPr>
          <p:spPr>
            <a:xfrm>
              <a:off x="8803264" y="1374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68</a:t>
              </a:r>
            </a:p>
          </p:txBody>
        </p:sp>
        <p:sp>
          <p:nvSpPr>
            <p:cNvPr id="206" name="tx206"/>
            <p:cNvSpPr/>
            <p:nvPr/>
          </p:nvSpPr>
          <p:spPr>
            <a:xfrm>
              <a:off x="8339852" y="12326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75</a:t>
              </a:r>
            </a:p>
          </p:txBody>
        </p:sp>
        <p:sp>
          <p:nvSpPr>
            <p:cNvPr id="207" name="pl207"/>
            <p:cNvSpPr/>
            <p:nvPr/>
          </p:nvSpPr>
          <p:spPr>
            <a:xfrm>
              <a:off x="6349812"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0" name="pl210"/>
            <p:cNvSpPr/>
            <p:nvPr/>
          </p:nvSpPr>
          <p:spPr>
            <a:xfrm>
              <a:off x="6349812"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1" name="pl211"/>
            <p:cNvSpPr/>
            <p:nvPr/>
          </p:nvSpPr>
          <p:spPr>
            <a:xfrm>
              <a:off x="6349812"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6349812"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642778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4" name="pl214"/>
            <p:cNvSpPr/>
            <p:nvPr/>
          </p:nvSpPr>
          <p:spPr>
            <a:xfrm>
              <a:off x="688647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5" name="pl215"/>
            <p:cNvSpPr/>
            <p:nvPr/>
          </p:nvSpPr>
          <p:spPr>
            <a:xfrm>
              <a:off x="734516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6" name="pl216"/>
            <p:cNvSpPr/>
            <p:nvPr/>
          </p:nvSpPr>
          <p:spPr>
            <a:xfrm>
              <a:off x="780384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7" name="pl217"/>
            <p:cNvSpPr/>
            <p:nvPr/>
          </p:nvSpPr>
          <p:spPr>
            <a:xfrm>
              <a:off x="8216667"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8" name="pl218"/>
            <p:cNvSpPr/>
            <p:nvPr/>
          </p:nvSpPr>
          <p:spPr>
            <a:xfrm>
              <a:off x="858361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9" name="pl219"/>
            <p:cNvSpPr/>
            <p:nvPr/>
          </p:nvSpPr>
          <p:spPr>
            <a:xfrm>
              <a:off x="899643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349812"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6571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115819"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5745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03319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40014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767090"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657132" y="3623617"/>
              <a:ext cx="2109958" cy="494083"/>
            </a:xfrm>
            <a:custGeom>
              <a:avLst/>
              <a:pathLst>
                <a:path w="2109958" h="494083">
                  <a:moveTo>
                    <a:pt x="0" y="494083"/>
                  </a:moveTo>
                  <a:lnTo>
                    <a:pt x="91737" y="494083"/>
                  </a:lnTo>
                  <a:lnTo>
                    <a:pt x="183474" y="494083"/>
                  </a:lnTo>
                  <a:lnTo>
                    <a:pt x="275211" y="494083"/>
                  </a:lnTo>
                  <a:lnTo>
                    <a:pt x="366949" y="494083"/>
                  </a:lnTo>
                  <a:lnTo>
                    <a:pt x="458686" y="481415"/>
                  </a:lnTo>
                  <a:lnTo>
                    <a:pt x="550423" y="468746"/>
                  </a:lnTo>
                  <a:lnTo>
                    <a:pt x="642161" y="481415"/>
                  </a:lnTo>
                  <a:lnTo>
                    <a:pt x="733898" y="443408"/>
                  </a:lnTo>
                  <a:lnTo>
                    <a:pt x="825635" y="443408"/>
                  </a:lnTo>
                  <a:lnTo>
                    <a:pt x="917373" y="430739"/>
                  </a:lnTo>
                  <a:lnTo>
                    <a:pt x="1009110" y="430739"/>
                  </a:lnTo>
                  <a:lnTo>
                    <a:pt x="1100847" y="418071"/>
                  </a:lnTo>
                  <a:lnTo>
                    <a:pt x="1192585" y="367395"/>
                  </a:lnTo>
                  <a:lnTo>
                    <a:pt x="1284322" y="354726"/>
                  </a:lnTo>
                  <a:lnTo>
                    <a:pt x="1376059" y="291382"/>
                  </a:lnTo>
                  <a:lnTo>
                    <a:pt x="1467797" y="228038"/>
                  </a:lnTo>
                  <a:lnTo>
                    <a:pt x="1559534" y="215369"/>
                  </a:lnTo>
                  <a:lnTo>
                    <a:pt x="1651271" y="202701"/>
                  </a:lnTo>
                  <a:lnTo>
                    <a:pt x="1743008" y="101350"/>
                  </a:lnTo>
                  <a:lnTo>
                    <a:pt x="1834746" y="88681"/>
                  </a:lnTo>
                  <a:lnTo>
                    <a:pt x="1926483" y="88681"/>
                  </a:lnTo>
                  <a:lnTo>
                    <a:pt x="2018220" y="63344"/>
                  </a:lnTo>
                  <a:lnTo>
                    <a:pt x="2109958" y="0"/>
                  </a:lnTo>
                </a:path>
              </a:pathLst>
            </a:custGeom>
            <a:ln w="27101" cap="flat">
              <a:solidFill>
                <a:srgbClr val="00B9E3">
                  <a:alpha val="100000"/>
                </a:srgbClr>
              </a:solidFill>
              <a:prstDash val="solid"/>
              <a:round/>
            </a:ln>
          </p:spPr>
          <p:txBody>
            <a:bodyPr/>
            <a:lstStyle/>
            <a:p/>
          </p:txBody>
        </p:sp>
        <p:sp>
          <p:nvSpPr>
            <p:cNvPr id="233" name="tx233"/>
            <p:cNvSpPr/>
            <p:nvPr/>
          </p:nvSpPr>
          <p:spPr>
            <a:xfrm>
              <a:off x="6572727" y="401512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3</a:t>
              </a:r>
            </a:p>
          </p:txBody>
        </p:sp>
        <p:sp>
          <p:nvSpPr>
            <p:cNvPr id="234" name="tx234"/>
            <p:cNvSpPr/>
            <p:nvPr/>
          </p:nvSpPr>
          <p:spPr>
            <a:xfrm>
              <a:off x="8803264" y="35224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42</a:t>
              </a:r>
            </a:p>
          </p:txBody>
        </p:sp>
        <p:sp>
          <p:nvSpPr>
            <p:cNvPr id="235" name="tx235"/>
            <p:cNvSpPr/>
            <p:nvPr/>
          </p:nvSpPr>
          <p:spPr>
            <a:xfrm>
              <a:off x="8339852" y="35680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34</a:t>
              </a:r>
            </a:p>
          </p:txBody>
        </p:sp>
        <p:sp>
          <p:nvSpPr>
            <p:cNvPr id="236" name="pl236"/>
            <p:cNvSpPr/>
            <p:nvPr/>
          </p:nvSpPr>
          <p:spPr>
            <a:xfrm>
              <a:off x="6349812"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42778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3" name="pl243"/>
            <p:cNvSpPr/>
            <p:nvPr/>
          </p:nvSpPr>
          <p:spPr>
            <a:xfrm>
              <a:off x="688647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4" name="pl244"/>
            <p:cNvSpPr/>
            <p:nvPr/>
          </p:nvSpPr>
          <p:spPr>
            <a:xfrm>
              <a:off x="734516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5" name="pl245"/>
            <p:cNvSpPr/>
            <p:nvPr/>
          </p:nvSpPr>
          <p:spPr>
            <a:xfrm>
              <a:off x="780384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6" name="pl246"/>
            <p:cNvSpPr/>
            <p:nvPr/>
          </p:nvSpPr>
          <p:spPr>
            <a:xfrm>
              <a:off x="8216667"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7" name="pl247"/>
            <p:cNvSpPr/>
            <p:nvPr/>
          </p:nvSpPr>
          <p:spPr>
            <a:xfrm>
              <a:off x="858361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8" name="pl248"/>
            <p:cNvSpPr/>
            <p:nvPr/>
          </p:nvSpPr>
          <p:spPr>
            <a:xfrm>
              <a:off x="899643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9" name="pl249"/>
            <p:cNvSpPr/>
            <p:nvPr/>
          </p:nvSpPr>
          <p:spPr>
            <a:xfrm>
              <a:off x="6349812"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349812"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2" name="pl252"/>
            <p:cNvSpPr/>
            <p:nvPr/>
          </p:nvSpPr>
          <p:spPr>
            <a:xfrm>
              <a:off x="6349812"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3" name="pl253"/>
            <p:cNvSpPr/>
            <p:nvPr/>
          </p:nvSpPr>
          <p:spPr>
            <a:xfrm>
              <a:off x="6349812"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4" name="pl254"/>
            <p:cNvSpPr/>
            <p:nvPr/>
          </p:nvSpPr>
          <p:spPr>
            <a:xfrm>
              <a:off x="6349812"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5" name="pl255"/>
            <p:cNvSpPr/>
            <p:nvPr/>
          </p:nvSpPr>
          <p:spPr>
            <a:xfrm>
              <a:off x="66571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115819"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5745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03319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40014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767090"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7207556" y="5212956"/>
              <a:ext cx="1559534" cy="760129"/>
            </a:xfrm>
            <a:custGeom>
              <a:avLst/>
              <a:pathLst>
                <a:path w="1559534" h="760129">
                  <a:moveTo>
                    <a:pt x="0" y="760129"/>
                  </a:moveTo>
                  <a:lnTo>
                    <a:pt x="91737" y="760129"/>
                  </a:lnTo>
                  <a:lnTo>
                    <a:pt x="183474" y="760129"/>
                  </a:lnTo>
                  <a:lnTo>
                    <a:pt x="275211" y="760129"/>
                  </a:lnTo>
                  <a:lnTo>
                    <a:pt x="366949" y="760129"/>
                  </a:lnTo>
                  <a:lnTo>
                    <a:pt x="458686" y="734791"/>
                  </a:lnTo>
                  <a:lnTo>
                    <a:pt x="550423" y="671447"/>
                  </a:lnTo>
                  <a:lnTo>
                    <a:pt x="642161" y="608103"/>
                  </a:lnTo>
                  <a:lnTo>
                    <a:pt x="733898" y="367395"/>
                  </a:lnTo>
                  <a:lnTo>
                    <a:pt x="825635" y="304051"/>
                  </a:lnTo>
                  <a:lnTo>
                    <a:pt x="917373" y="215369"/>
                  </a:lnTo>
                  <a:lnTo>
                    <a:pt x="1009110" y="190032"/>
                  </a:lnTo>
                  <a:lnTo>
                    <a:pt x="1100847" y="126688"/>
                  </a:lnTo>
                  <a:lnTo>
                    <a:pt x="1192585" y="76012"/>
                  </a:lnTo>
                  <a:lnTo>
                    <a:pt x="1284322" y="25337"/>
                  </a:lnTo>
                  <a:lnTo>
                    <a:pt x="1376059" y="0"/>
                  </a:lnTo>
                  <a:lnTo>
                    <a:pt x="1467797" y="0"/>
                  </a:lnTo>
                  <a:lnTo>
                    <a:pt x="1559534" y="25337"/>
                  </a:lnTo>
                </a:path>
              </a:pathLst>
            </a:custGeom>
            <a:ln w="27101" cap="flat">
              <a:solidFill>
                <a:srgbClr val="FF61C3">
                  <a:alpha val="100000"/>
                </a:srgbClr>
              </a:solidFill>
              <a:prstDash val="solid"/>
              <a:round/>
            </a:ln>
          </p:spPr>
          <p:txBody>
            <a:bodyPr/>
            <a:lstStyle/>
            <a:p/>
          </p:txBody>
        </p:sp>
        <p:sp>
          <p:nvSpPr>
            <p:cNvPr id="262" name="tx262"/>
            <p:cNvSpPr/>
            <p:nvPr/>
          </p:nvSpPr>
          <p:spPr>
            <a:xfrm>
              <a:off x="7123151" y="5870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0</a:t>
              </a:r>
            </a:p>
          </p:txBody>
        </p:sp>
        <p:sp>
          <p:nvSpPr>
            <p:cNvPr id="263" name="tx263"/>
            <p:cNvSpPr/>
            <p:nvPr/>
          </p:nvSpPr>
          <p:spPr>
            <a:xfrm>
              <a:off x="8803264" y="51357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58</a:t>
              </a:r>
            </a:p>
          </p:txBody>
        </p:sp>
        <p:sp>
          <p:nvSpPr>
            <p:cNvPr id="264" name="tx264"/>
            <p:cNvSpPr/>
            <p:nvPr/>
          </p:nvSpPr>
          <p:spPr>
            <a:xfrm>
              <a:off x="8339852" y="51324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54</a:t>
              </a:r>
            </a:p>
          </p:txBody>
        </p:sp>
        <p:sp>
          <p:nvSpPr>
            <p:cNvPr id="265" name="tx265"/>
            <p:cNvSpPr/>
            <p:nvPr/>
          </p:nvSpPr>
          <p:spPr>
            <a:xfrm>
              <a:off x="1977761" y="435962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66" name="tx266"/>
            <p:cNvSpPr/>
            <p:nvPr/>
          </p:nvSpPr>
          <p:spPr>
            <a:xfrm>
              <a:off x="4775032" y="435956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67" name="tx267"/>
            <p:cNvSpPr/>
            <p:nvPr/>
          </p:nvSpPr>
          <p:spPr>
            <a:xfrm>
              <a:off x="7516531" y="435962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68" name="tx268"/>
            <p:cNvSpPr/>
            <p:nvPr/>
          </p:nvSpPr>
          <p:spPr>
            <a:xfrm>
              <a:off x="2002591" y="254470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9" name="tx269"/>
            <p:cNvSpPr/>
            <p:nvPr/>
          </p:nvSpPr>
          <p:spPr>
            <a:xfrm>
              <a:off x="4762672"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0" name="tx270"/>
            <p:cNvSpPr/>
            <p:nvPr/>
          </p:nvSpPr>
          <p:spPr>
            <a:xfrm>
              <a:off x="7556859"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1" name="tx27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72" name="tx27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3" name="tx27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4" name="tx274"/>
            <p:cNvSpPr/>
            <p:nvPr/>
          </p:nvSpPr>
          <p:spPr>
            <a:xfrm rot="-5400000">
              <a:off x="94075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75" name="tx275"/>
            <p:cNvSpPr/>
            <p:nvPr/>
          </p:nvSpPr>
          <p:spPr>
            <a:xfrm rot="-5400000">
              <a:off x="13994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76" name="tx276"/>
            <p:cNvSpPr/>
            <p:nvPr/>
          </p:nvSpPr>
          <p:spPr>
            <a:xfrm rot="-5400000">
              <a:off x="1858129"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77" name="tx277"/>
            <p:cNvSpPr/>
            <p:nvPr/>
          </p:nvSpPr>
          <p:spPr>
            <a:xfrm rot="-5400000">
              <a:off x="231681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78" name="tx278"/>
            <p:cNvSpPr/>
            <p:nvPr/>
          </p:nvSpPr>
          <p:spPr>
            <a:xfrm rot="-5400000">
              <a:off x="2683765"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79" name="tx279"/>
            <p:cNvSpPr/>
            <p:nvPr/>
          </p:nvSpPr>
          <p:spPr>
            <a:xfrm rot="-5400000">
              <a:off x="3050687"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0" name="tx280"/>
            <p:cNvSpPr/>
            <p:nvPr/>
          </p:nvSpPr>
          <p:spPr>
            <a:xfrm rot="-5400000">
              <a:off x="37349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1" name="tx281"/>
            <p:cNvSpPr/>
            <p:nvPr/>
          </p:nvSpPr>
          <p:spPr>
            <a:xfrm rot="-5400000">
              <a:off x="419363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2" name="tx282"/>
            <p:cNvSpPr/>
            <p:nvPr/>
          </p:nvSpPr>
          <p:spPr>
            <a:xfrm rot="-5400000">
              <a:off x="46523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3" name="tx283"/>
            <p:cNvSpPr/>
            <p:nvPr/>
          </p:nvSpPr>
          <p:spPr>
            <a:xfrm rot="-5400000">
              <a:off x="511100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84" name="tx284"/>
            <p:cNvSpPr/>
            <p:nvPr/>
          </p:nvSpPr>
          <p:spPr>
            <a:xfrm rot="-5400000">
              <a:off x="5477952"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85" name="tx285"/>
            <p:cNvSpPr/>
            <p:nvPr/>
          </p:nvSpPr>
          <p:spPr>
            <a:xfrm rot="-5400000">
              <a:off x="5844874"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6" name="tx286"/>
            <p:cNvSpPr/>
            <p:nvPr/>
          </p:nvSpPr>
          <p:spPr>
            <a:xfrm rot="-5400000">
              <a:off x="6529131"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7" name="tx287"/>
            <p:cNvSpPr/>
            <p:nvPr/>
          </p:nvSpPr>
          <p:spPr>
            <a:xfrm rot="-5400000">
              <a:off x="69878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8" name="tx288"/>
            <p:cNvSpPr/>
            <p:nvPr/>
          </p:nvSpPr>
          <p:spPr>
            <a:xfrm rot="-5400000">
              <a:off x="7446504"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9" name="tx289"/>
            <p:cNvSpPr/>
            <p:nvPr/>
          </p:nvSpPr>
          <p:spPr>
            <a:xfrm rot="-5400000">
              <a:off x="790519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90" name="tx290"/>
            <p:cNvSpPr/>
            <p:nvPr/>
          </p:nvSpPr>
          <p:spPr>
            <a:xfrm rot="-5400000">
              <a:off x="827214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91" name="tx291"/>
            <p:cNvSpPr/>
            <p:nvPr/>
          </p:nvSpPr>
          <p:spPr>
            <a:xfrm rot="-5400000">
              <a:off x="8639061"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92" name="tx292"/>
            <p:cNvSpPr/>
            <p:nvPr/>
          </p:nvSpPr>
          <p:spPr>
            <a:xfrm>
              <a:off x="635239" y="229568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204231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17889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153556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12821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102880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a:off x="635239" y="411306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9" name="tx299"/>
            <p:cNvSpPr/>
            <p:nvPr/>
          </p:nvSpPr>
          <p:spPr>
            <a:xfrm>
              <a:off x="571671" y="38596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0" name="tx300"/>
            <p:cNvSpPr/>
            <p:nvPr/>
          </p:nvSpPr>
          <p:spPr>
            <a:xfrm>
              <a:off x="571671" y="360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1" name="tx301"/>
            <p:cNvSpPr/>
            <p:nvPr/>
          </p:nvSpPr>
          <p:spPr>
            <a:xfrm>
              <a:off x="571671" y="335293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2" name="tx302"/>
            <p:cNvSpPr/>
            <p:nvPr/>
          </p:nvSpPr>
          <p:spPr>
            <a:xfrm>
              <a:off x="571671" y="309956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3" name="tx303"/>
            <p:cNvSpPr/>
            <p:nvPr/>
          </p:nvSpPr>
          <p:spPr>
            <a:xfrm>
              <a:off x="508103" y="284618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4" name="tx304"/>
            <p:cNvSpPr/>
            <p:nvPr/>
          </p:nvSpPr>
          <p:spPr>
            <a:xfrm>
              <a:off x="635239" y="593044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5" name="tx305"/>
            <p:cNvSpPr/>
            <p:nvPr/>
          </p:nvSpPr>
          <p:spPr>
            <a:xfrm>
              <a:off x="571671" y="56770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6" name="tx306"/>
            <p:cNvSpPr/>
            <p:nvPr/>
          </p:nvSpPr>
          <p:spPr>
            <a:xfrm>
              <a:off x="571671" y="5423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7" name="tx307"/>
            <p:cNvSpPr/>
            <p:nvPr/>
          </p:nvSpPr>
          <p:spPr>
            <a:xfrm>
              <a:off x="571671" y="51703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8" name="tx308"/>
            <p:cNvSpPr/>
            <p:nvPr/>
          </p:nvSpPr>
          <p:spPr>
            <a:xfrm>
              <a:off x="571671" y="4916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9" name="tx309"/>
            <p:cNvSpPr/>
            <p:nvPr/>
          </p:nvSpPr>
          <p:spPr>
            <a:xfrm>
              <a:off x="508103" y="46635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0" name="tx310"/>
            <p:cNvSpPr/>
            <p:nvPr/>
          </p:nvSpPr>
          <p:spPr>
            <a:xfrm rot="-5400000">
              <a:off x="-52544" y="339336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1" name="tx311"/>
            <p:cNvSpPr/>
            <p:nvPr/>
          </p:nvSpPr>
          <p:spPr>
            <a:xfrm>
              <a:off x="2606899" y="398022"/>
              <a:ext cx="4622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routine vaccines, LICs, 2000-2023</a:t>
              </a:r>
            </a:p>
          </p:txBody>
        </p:sp>
        <p:sp>
          <p:nvSpPr>
            <p:cNvPr id="312" name="tx312"/>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3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IPV1, MCV2, PCV3 and RotaC is in-part related to increasing introduction in countries, along with improved coverage.
MCV2 had the lowest coverage of all vaccines (42%), followed by 
ROTAC (58%).</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914400" y="548640"/>
            <a:ext cx="10972800" cy="585216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spider diagram displays the BOP (shaded area) and vaccine coverage (points) against the 13 diseases, by year.
BOP increased from 20% in 2000 to 58% in 2023. This increase since 2000 is a result of incremental improvement in introducing new vaccines and expanding vaccination services to previously missed populations.
Enhancing BOP now depends partly on improving the coverage of HPV, RCV1, MCV2, ROTAC, PCV3, MCV1, DTP3, HEPB3, HIB3, POL3, and IPV1 - vaccines with coverage less than 80% in 2023.</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600" i="0" b="0" u="none">
                <a:solidFill>
                  <a:srgbClr val="000000">
                    <a:alpha val="100000"/>
                  </a:srgbClr>
                </a:solidFill>
                <a:latin typeface="Arial"/>
                <a:cs typeface="Arial"/>
                <a:ea typeface="Arial"/>
                <a:sym typeface="Arial"/>
              </a:rPr>
              <a:t>Breadth of Protection, LICs, 2000-2023</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a:solidFill>
                  <a:srgbClr val="000000">
                    <a:alpha val="100000"/>
                  </a:srgbClr>
                </a:solidFill>
                <a:latin typeface="Arial"/>
                <a:cs typeface="Arial"/>
                <a:ea typeface="Arial"/>
                <a:sym typeface="Arial"/>
              </a:rPr>
              <a:t>Breadth of protection = ((DTP3 x 3) + HepB3 + Hib3 + IPV1 + MCV1 + MCV2 + PCV3 + POL3 + RCV1 + RotaC + HPV) / 13</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566222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513421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46062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40781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55017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302216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2494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1" name="pl11"/>
            <p:cNvSpPr/>
            <p:nvPr/>
          </p:nvSpPr>
          <p:spPr>
            <a:xfrm>
              <a:off x="803816" y="196613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2" name="pl12"/>
            <p:cNvSpPr/>
            <p:nvPr/>
          </p:nvSpPr>
          <p:spPr>
            <a:xfrm>
              <a:off x="803816" y="14381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3" name="pl13"/>
            <p:cNvSpPr/>
            <p:nvPr/>
          </p:nvSpPr>
          <p:spPr>
            <a:xfrm>
              <a:off x="803816" y="9101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4" name="pl14"/>
            <p:cNvSpPr/>
            <p:nvPr/>
          </p:nvSpPr>
          <p:spPr>
            <a:xfrm>
              <a:off x="154844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302412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449980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5827915"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7008459"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8336571"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9074410"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3816" y="592623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53982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803816" y="48702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4" name="pl24"/>
            <p:cNvSpPr/>
            <p:nvPr/>
          </p:nvSpPr>
          <p:spPr>
            <a:xfrm>
              <a:off x="803816" y="434219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5" name="pl25"/>
            <p:cNvSpPr/>
            <p:nvPr/>
          </p:nvSpPr>
          <p:spPr>
            <a:xfrm>
              <a:off x="803816" y="38141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6" name="pl26"/>
            <p:cNvSpPr/>
            <p:nvPr/>
          </p:nvSpPr>
          <p:spPr>
            <a:xfrm>
              <a:off x="803816" y="32861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7" name="pl27"/>
            <p:cNvSpPr/>
            <p:nvPr/>
          </p:nvSpPr>
          <p:spPr>
            <a:xfrm>
              <a:off x="803816" y="27581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8" name="pl28"/>
            <p:cNvSpPr/>
            <p:nvPr/>
          </p:nvSpPr>
          <p:spPr>
            <a:xfrm>
              <a:off x="803816" y="22301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9" name="pl29"/>
            <p:cNvSpPr/>
            <p:nvPr/>
          </p:nvSpPr>
          <p:spPr>
            <a:xfrm>
              <a:off x="803816" y="17021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0" name="pl30"/>
            <p:cNvSpPr/>
            <p:nvPr/>
          </p:nvSpPr>
          <p:spPr>
            <a:xfrm>
              <a:off x="803816" y="11741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1" name="pl31"/>
            <p:cNvSpPr/>
            <p:nvPr/>
          </p:nvSpPr>
          <p:spPr>
            <a:xfrm>
              <a:off x="803816" y="64610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2" name="pl32"/>
            <p:cNvSpPr/>
            <p:nvPr/>
          </p:nvSpPr>
          <p:spPr>
            <a:xfrm>
              <a:off x="810605"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28628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76196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5237643"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18187"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598731"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8" name="pg38"/>
            <p:cNvSpPr/>
            <p:nvPr/>
          </p:nvSpPr>
          <p:spPr>
            <a:xfrm>
              <a:off x="803816" y="1966135"/>
              <a:ext cx="6801702" cy="3960100"/>
            </a:xfrm>
            <a:custGeom>
              <a:avLst/>
              <a:pathLst>
                <a:path w="6801702" h="3960100">
                  <a:moveTo>
                    <a:pt x="6788" y="1372834"/>
                  </a:moveTo>
                  <a:lnTo>
                    <a:pt x="13576" y="1371620"/>
                  </a:lnTo>
                  <a:lnTo>
                    <a:pt x="295135" y="1321248"/>
                  </a:lnTo>
                  <a:lnTo>
                    <a:pt x="301924" y="1320033"/>
                  </a:lnTo>
                  <a:lnTo>
                    <a:pt x="308712" y="1317604"/>
                  </a:lnTo>
                  <a:lnTo>
                    <a:pt x="590271" y="1216859"/>
                  </a:lnTo>
                  <a:lnTo>
                    <a:pt x="597059" y="1214430"/>
                  </a:lnTo>
                  <a:lnTo>
                    <a:pt x="603848" y="1209573"/>
                  </a:lnTo>
                  <a:lnTo>
                    <a:pt x="885407" y="1008083"/>
                  </a:lnTo>
                  <a:lnTo>
                    <a:pt x="892195" y="1003225"/>
                  </a:lnTo>
                  <a:lnTo>
                    <a:pt x="898984" y="998367"/>
                  </a:lnTo>
                  <a:lnTo>
                    <a:pt x="1180543" y="796877"/>
                  </a:lnTo>
                  <a:lnTo>
                    <a:pt x="1187331" y="792020"/>
                  </a:lnTo>
                  <a:lnTo>
                    <a:pt x="1194119" y="785948"/>
                  </a:lnTo>
                  <a:lnTo>
                    <a:pt x="1475679" y="534085"/>
                  </a:lnTo>
                  <a:lnTo>
                    <a:pt x="1482467" y="528013"/>
                  </a:lnTo>
                  <a:lnTo>
                    <a:pt x="1489255" y="526799"/>
                  </a:lnTo>
                  <a:lnTo>
                    <a:pt x="1770815" y="476426"/>
                  </a:lnTo>
                  <a:lnTo>
                    <a:pt x="1777603" y="475212"/>
                  </a:lnTo>
                  <a:lnTo>
                    <a:pt x="1784391" y="471568"/>
                  </a:lnTo>
                  <a:lnTo>
                    <a:pt x="2065951" y="320451"/>
                  </a:lnTo>
                  <a:lnTo>
                    <a:pt x="2072739" y="316808"/>
                  </a:lnTo>
                  <a:lnTo>
                    <a:pt x="2079527" y="315593"/>
                  </a:lnTo>
                  <a:lnTo>
                    <a:pt x="2361087" y="265221"/>
                  </a:lnTo>
                  <a:lnTo>
                    <a:pt x="2367875" y="264006"/>
                  </a:lnTo>
                  <a:lnTo>
                    <a:pt x="2374663" y="261577"/>
                  </a:lnTo>
                  <a:lnTo>
                    <a:pt x="2656223" y="160832"/>
                  </a:lnTo>
                  <a:lnTo>
                    <a:pt x="2663011" y="158404"/>
                  </a:lnTo>
                  <a:lnTo>
                    <a:pt x="2669799" y="158404"/>
                  </a:lnTo>
                  <a:lnTo>
                    <a:pt x="2951359" y="158404"/>
                  </a:lnTo>
                  <a:lnTo>
                    <a:pt x="2958147" y="158404"/>
                  </a:lnTo>
                  <a:lnTo>
                    <a:pt x="2964935" y="157189"/>
                  </a:lnTo>
                  <a:lnTo>
                    <a:pt x="3246495" y="106817"/>
                  </a:lnTo>
                  <a:lnTo>
                    <a:pt x="3253283" y="105602"/>
                  </a:lnTo>
                  <a:lnTo>
                    <a:pt x="3260071" y="106817"/>
                  </a:lnTo>
                  <a:lnTo>
                    <a:pt x="3541631" y="157189"/>
                  </a:lnTo>
                  <a:lnTo>
                    <a:pt x="3548419" y="158404"/>
                  </a:lnTo>
                  <a:lnTo>
                    <a:pt x="3555207" y="159618"/>
                  </a:lnTo>
                  <a:lnTo>
                    <a:pt x="3836766" y="209990"/>
                  </a:lnTo>
                  <a:lnTo>
                    <a:pt x="3843555" y="211205"/>
                  </a:lnTo>
                  <a:lnTo>
                    <a:pt x="3850343" y="208776"/>
                  </a:lnTo>
                  <a:lnTo>
                    <a:pt x="4131902" y="108031"/>
                  </a:lnTo>
                  <a:lnTo>
                    <a:pt x="4138691" y="105602"/>
                  </a:lnTo>
                  <a:lnTo>
                    <a:pt x="4145479" y="105602"/>
                  </a:lnTo>
                  <a:lnTo>
                    <a:pt x="4427038" y="105602"/>
                  </a:lnTo>
                  <a:lnTo>
                    <a:pt x="4433826" y="105602"/>
                  </a:lnTo>
                  <a:lnTo>
                    <a:pt x="4440615" y="105602"/>
                  </a:lnTo>
                  <a:lnTo>
                    <a:pt x="4722174" y="105602"/>
                  </a:lnTo>
                  <a:lnTo>
                    <a:pt x="4728962" y="105602"/>
                  </a:lnTo>
                  <a:lnTo>
                    <a:pt x="4735751" y="104388"/>
                  </a:lnTo>
                  <a:lnTo>
                    <a:pt x="5017310" y="54015"/>
                  </a:lnTo>
                  <a:lnTo>
                    <a:pt x="5024098" y="52801"/>
                  </a:lnTo>
                  <a:lnTo>
                    <a:pt x="5030886" y="52801"/>
                  </a:lnTo>
                  <a:lnTo>
                    <a:pt x="5312446" y="52801"/>
                  </a:lnTo>
                  <a:lnTo>
                    <a:pt x="5319234" y="52801"/>
                  </a:lnTo>
                  <a:lnTo>
                    <a:pt x="5326022" y="51586"/>
                  </a:lnTo>
                  <a:lnTo>
                    <a:pt x="5607582" y="1214"/>
                  </a:lnTo>
                  <a:lnTo>
                    <a:pt x="5614370" y="0"/>
                  </a:lnTo>
                  <a:lnTo>
                    <a:pt x="5621158" y="2428"/>
                  </a:lnTo>
                  <a:lnTo>
                    <a:pt x="5902718" y="103173"/>
                  </a:lnTo>
                  <a:lnTo>
                    <a:pt x="5909506" y="105602"/>
                  </a:lnTo>
                  <a:lnTo>
                    <a:pt x="5916294" y="110460"/>
                  </a:lnTo>
                  <a:lnTo>
                    <a:pt x="6197854" y="311950"/>
                  </a:lnTo>
                  <a:lnTo>
                    <a:pt x="6204642" y="316808"/>
                  </a:lnTo>
                  <a:lnTo>
                    <a:pt x="6211430" y="318022"/>
                  </a:lnTo>
                  <a:lnTo>
                    <a:pt x="6492990" y="368394"/>
                  </a:lnTo>
                  <a:lnTo>
                    <a:pt x="6499778" y="369609"/>
                  </a:lnTo>
                  <a:lnTo>
                    <a:pt x="6506566" y="369609"/>
                  </a:lnTo>
                  <a:lnTo>
                    <a:pt x="6788126" y="369609"/>
                  </a:lnTo>
                  <a:lnTo>
                    <a:pt x="6794914" y="369609"/>
                  </a:lnTo>
                  <a:lnTo>
                    <a:pt x="6801702" y="3960100"/>
                  </a:lnTo>
                  <a:lnTo>
                    <a:pt x="6794914" y="3960100"/>
                  </a:lnTo>
                  <a:lnTo>
                    <a:pt x="6788126" y="3960100"/>
                  </a:lnTo>
                  <a:lnTo>
                    <a:pt x="6506566" y="3960100"/>
                  </a:lnTo>
                  <a:lnTo>
                    <a:pt x="6499778" y="3960100"/>
                  </a:lnTo>
                  <a:lnTo>
                    <a:pt x="6492990" y="3960100"/>
                  </a:lnTo>
                  <a:lnTo>
                    <a:pt x="6211430" y="3960100"/>
                  </a:lnTo>
                  <a:lnTo>
                    <a:pt x="6204642" y="3960100"/>
                  </a:lnTo>
                  <a:lnTo>
                    <a:pt x="6197854" y="3960100"/>
                  </a:lnTo>
                  <a:lnTo>
                    <a:pt x="5916294" y="3960100"/>
                  </a:lnTo>
                  <a:lnTo>
                    <a:pt x="5909506" y="3960100"/>
                  </a:lnTo>
                  <a:lnTo>
                    <a:pt x="5902718" y="3960100"/>
                  </a:lnTo>
                  <a:lnTo>
                    <a:pt x="5621158" y="3960100"/>
                  </a:lnTo>
                  <a:lnTo>
                    <a:pt x="5614370" y="3960100"/>
                  </a:lnTo>
                  <a:lnTo>
                    <a:pt x="5607582" y="3960100"/>
                  </a:lnTo>
                  <a:lnTo>
                    <a:pt x="5326022" y="3960100"/>
                  </a:lnTo>
                  <a:lnTo>
                    <a:pt x="5319234" y="3960100"/>
                  </a:lnTo>
                  <a:lnTo>
                    <a:pt x="5312446" y="3960100"/>
                  </a:lnTo>
                  <a:lnTo>
                    <a:pt x="5030886" y="3960100"/>
                  </a:lnTo>
                  <a:lnTo>
                    <a:pt x="5024098" y="3960100"/>
                  </a:lnTo>
                  <a:lnTo>
                    <a:pt x="5017310" y="3960100"/>
                  </a:lnTo>
                  <a:lnTo>
                    <a:pt x="4735751" y="3960100"/>
                  </a:lnTo>
                  <a:lnTo>
                    <a:pt x="4728962" y="3960100"/>
                  </a:lnTo>
                  <a:lnTo>
                    <a:pt x="4722174" y="3960100"/>
                  </a:lnTo>
                  <a:lnTo>
                    <a:pt x="4440615" y="3960100"/>
                  </a:lnTo>
                  <a:lnTo>
                    <a:pt x="4433826" y="3960100"/>
                  </a:lnTo>
                  <a:lnTo>
                    <a:pt x="4427038" y="3960100"/>
                  </a:lnTo>
                  <a:lnTo>
                    <a:pt x="4145479" y="3960100"/>
                  </a:lnTo>
                  <a:lnTo>
                    <a:pt x="4138691" y="3960100"/>
                  </a:lnTo>
                  <a:lnTo>
                    <a:pt x="4131902" y="3960100"/>
                  </a:lnTo>
                  <a:lnTo>
                    <a:pt x="3850343" y="3960100"/>
                  </a:lnTo>
                  <a:lnTo>
                    <a:pt x="3843555" y="3960100"/>
                  </a:lnTo>
                  <a:lnTo>
                    <a:pt x="3836766" y="3960100"/>
                  </a:lnTo>
                  <a:lnTo>
                    <a:pt x="3555207" y="3960100"/>
                  </a:lnTo>
                  <a:lnTo>
                    <a:pt x="3548419" y="3960100"/>
                  </a:lnTo>
                  <a:lnTo>
                    <a:pt x="3541631" y="3960100"/>
                  </a:lnTo>
                  <a:lnTo>
                    <a:pt x="3260071" y="3960100"/>
                  </a:lnTo>
                  <a:lnTo>
                    <a:pt x="3253283" y="3960100"/>
                  </a:lnTo>
                  <a:lnTo>
                    <a:pt x="3246495" y="3960100"/>
                  </a:lnTo>
                  <a:lnTo>
                    <a:pt x="2964935" y="3960100"/>
                  </a:lnTo>
                  <a:lnTo>
                    <a:pt x="2958147" y="3960100"/>
                  </a:lnTo>
                  <a:lnTo>
                    <a:pt x="2951359" y="3960100"/>
                  </a:lnTo>
                  <a:lnTo>
                    <a:pt x="2669799" y="3960100"/>
                  </a:lnTo>
                  <a:lnTo>
                    <a:pt x="2663011" y="3960100"/>
                  </a:lnTo>
                  <a:lnTo>
                    <a:pt x="2656223" y="3960100"/>
                  </a:lnTo>
                  <a:lnTo>
                    <a:pt x="2374663" y="3960100"/>
                  </a:lnTo>
                  <a:lnTo>
                    <a:pt x="2367875" y="3960100"/>
                  </a:lnTo>
                  <a:lnTo>
                    <a:pt x="2361087" y="3960100"/>
                  </a:lnTo>
                  <a:lnTo>
                    <a:pt x="2079527" y="3960100"/>
                  </a:lnTo>
                  <a:lnTo>
                    <a:pt x="2072739" y="3960100"/>
                  </a:lnTo>
                  <a:lnTo>
                    <a:pt x="2065951" y="3960100"/>
                  </a:lnTo>
                  <a:lnTo>
                    <a:pt x="1784391" y="3960100"/>
                  </a:lnTo>
                  <a:lnTo>
                    <a:pt x="1777603" y="3960100"/>
                  </a:lnTo>
                  <a:lnTo>
                    <a:pt x="1770815" y="3960100"/>
                  </a:lnTo>
                  <a:lnTo>
                    <a:pt x="1489255" y="3960100"/>
                  </a:lnTo>
                  <a:lnTo>
                    <a:pt x="1482467" y="3960100"/>
                  </a:lnTo>
                  <a:lnTo>
                    <a:pt x="1475679" y="3960100"/>
                  </a:lnTo>
                  <a:lnTo>
                    <a:pt x="1194119" y="3960100"/>
                  </a:lnTo>
                  <a:lnTo>
                    <a:pt x="1187331" y="3960100"/>
                  </a:lnTo>
                  <a:lnTo>
                    <a:pt x="1180543" y="3960100"/>
                  </a:lnTo>
                  <a:lnTo>
                    <a:pt x="898984" y="3960100"/>
                  </a:lnTo>
                  <a:lnTo>
                    <a:pt x="892195" y="3960100"/>
                  </a:lnTo>
                  <a:lnTo>
                    <a:pt x="885407" y="3960100"/>
                  </a:lnTo>
                  <a:lnTo>
                    <a:pt x="603848" y="3960100"/>
                  </a:lnTo>
                  <a:lnTo>
                    <a:pt x="597059" y="3960100"/>
                  </a:lnTo>
                  <a:lnTo>
                    <a:pt x="590271" y="3960100"/>
                  </a:lnTo>
                  <a:lnTo>
                    <a:pt x="308712" y="3960100"/>
                  </a:lnTo>
                  <a:lnTo>
                    <a:pt x="301924" y="3960100"/>
                  </a:lnTo>
                  <a:lnTo>
                    <a:pt x="295135" y="3960100"/>
                  </a:lnTo>
                  <a:lnTo>
                    <a:pt x="13576" y="3960100"/>
                  </a:lnTo>
                  <a:lnTo>
                    <a:pt x="6788" y="3960100"/>
                  </a:lnTo>
                  <a:lnTo>
                    <a:pt x="0" y="3960100"/>
                  </a:lnTo>
                  <a:close/>
                </a:path>
              </a:pathLst>
            </a:custGeom>
            <a:solidFill>
              <a:srgbClr val="1CABE2">
                <a:alpha val="3921"/>
              </a:srgbClr>
            </a:solidFill>
          </p:spPr>
          <p:txBody>
            <a:bodyPr/>
            <a:lstStyle/>
            <a:p/>
          </p:txBody>
        </p:sp>
        <p:sp>
          <p:nvSpPr>
            <p:cNvPr id="39" name="pl39"/>
            <p:cNvSpPr/>
            <p:nvPr/>
          </p:nvSpPr>
          <p:spPr>
            <a:xfrm>
              <a:off x="810605" y="1966135"/>
              <a:ext cx="6788126" cy="1372834"/>
            </a:xfrm>
            <a:custGeom>
              <a:avLst/>
              <a:pathLst>
                <a:path w="6788126" h="1372834">
                  <a:moveTo>
                    <a:pt x="0" y="1372834"/>
                  </a:moveTo>
                  <a:lnTo>
                    <a:pt x="6788" y="1371620"/>
                  </a:lnTo>
                  <a:lnTo>
                    <a:pt x="288347" y="1321248"/>
                  </a:lnTo>
                  <a:lnTo>
                    <a:pt x="295135" y="1320033"/>
                  </a:lnTo>
                  <a:lnTo>
                    <a:pt x="301924" y="1317604"/>
                  </a:lnTo>
                  <a:lnTo>
                    <a:pt x="583483" y="1216859"/>
                  </a:lnTo>
                  <a:lnTo>
                    <a:pt x="590271" y="1214430"/>
                  </a:lnTo>
                  <a:lnTo>
                    <a:pt x="597059" y="1209573"/>
                  </a:lnTo>
                  <a:lnTo>
                    <a:pt x="878619" y="1008083"/>
                  </a:lnTo>
                  <a:lnTo>
                    <a:pt x="885407" y="1003225"/>
                  </a:lnTo>
                  <a:lnTo>
                    <a:pt x="892195" y="998367"/>
                  </a:lnTo>
                  <a:lnTo>
                    <a:pt x="1173755" y="796877"/>
                  </a:lnTo>
                  <a:lnTo>
                    <a:pt x="1180543" y="792020"/>
                  </a:lnTo>
                  <a:lnTo>
                    <a:pt x="1187331" y="785948"/>
                  </a:lnTo>
                  <a:lnTo>
                    <a:pt x="1468891" y="534085"/>
                  </a:lnTo>
                  <a:lnTo>
                    <a:pt x="1475679" y="528013"/>
                  </a:lnTo>
                  <a:lnTo>
                    <a:pt x="1482467" y="526799"/>
                  </a:lnTo>
                  <a:lnTo>
                    <a:pt x="1764027" y="476426"/>
                  </a:lnTo>
                  <a:lnTo>
                    <a:pt x="1770815" y="475212"/>
                  </a:lnTo>
                  <a:lnTo>
                    <a:pt x="1777603" y="471568"/>
                  </a:lnTo>
                  <a:lnTo>
                    <a:pt x="2059163" y="320451"/>
                  </a:lnTo>
                  <a:lnTo>
                    <a:pt x="2065951" y="316808"/>
                  </a:lnTo>
                  <a:lnTo>
                    <a:pt x="2072739" y="315593"/>
                  </a:lnTo>
                  <a:lnTo>
                    <a:pt x="2354299" y="265221"/>
                  </a:lnTo>
                  <a:lnTo>
                    <a:pt x="2361087" y="264006"/>
                  </a:lnTo>
                  <a:lnTo>
                    <a:pt x="2367875" y="261577"/>
                  </a:lnTo>
                  <a:lnTo>
                    <a:pt x="2649435" y="160832"/>
                  </a:lnTo>
                  <a:lnTo>
                    <a:pt x="2656223" y="158404"/>
                  </a:lnTo>
                  <a:lnTo>
                    <a:pt x="2663011" y="158404"/>
                  </a:lnTo>
                  <a:lnTo>
                    <a:pt x="2944571" y="158404"/>
                  </a:lnTo>
                  <a:lnTo>
                    <a:pt x="2951359" y="158404"/>
                  </a:lnTo>
                  <a:lnTo>
                    <a:pt x="2958147" y="157189"/>
                  </a:lnTo>
                  <a:lnTo>
                    <a:pt x="3239707" y="106817"/>
                  </a:lnTo>
                  <a:lnTo>
                    <a:pt x="3246495" y="105602"/>
                  </a:lnTo>
                  <a:lnTo>
                    <a:pt x="3253283" y="106817"/>
                  </a:lnTo>
                  <a:lnTo>
                    <a:pt x="3534842" y="157189"/>
                  </a:lnTo>
                  <a:lnTo>
                    <a:pt x="3541631" y="158404"/>
                  </a:lnTo>
                  <a:lnTo>
                    <a:pt x="3548419" y="159618"/>
                  </a:lnTo>
                  <a:lnTo>
                    <a:pt x="3829978" y="209990"/>
                  </a:lnTo>
                  <a:lnTo>
                    <a:pt x="3836766" y="211205"/>
                  </a:lnTo>
                  <a:lnTo>
                    <a:pt x="3843555" y="208776"/>
                  </a:lnTo>
                  <a:lnTo>
                    <a:pt x="4125114" y="108031"/>
                  </a:lnTo>
                  <a:lnTo>
                    <a:pt x="4131902" y="105602"/>
                  </a:lnTo>
                  <a:lnTo>
                    <a:pt x="4138691" y="105602"/>
                  </a:lnTo>
                  <a:lnTo>
                    <a:pt x="4420250" y="105602"/>
                  </a:lnTo>
                  <a:lnTo>
                    <a:pt x="4427038" y="105602"/>
                  </a:lnTo>
                  <a:lnTo>
                    <a:pt x="4433826" y="105602"/>
                  </a:lnTo>
                  <a:lnTo>
                    <a:pt x="4715386" y="105602"/>
                  </a:lnTo>
                  <a:lnTo>
                    <a:pt x="4722174" y="105602"/>
                  </a:lnTo>
                  <a:lnTo>
                    <a:pt x="4728962" y="104388"/>
                  </a:lnTo>
                  <a:lnTo>
                    <a:pt x="5010522" y="54015"/>
                  </a:lnTo>
                  <a:lnTo>
                    <a:pt x="5017310" y="52801"/>
                  </a:lnTo>
                  <a:lnTo>
                    <a:pt x="5024098" y="52801"/>
                  </a:lnTo>
                  <a:lnTo>
                    <a:pt x="5305658" y="52801"/>
                  </a:lnTo>
                  <a:lnTo>
                    <a:pt x="5312446" y="52801"/>
                  </a:lnTo>
                  <a:lnTo>
                    <a:pt x="5319234" y="51586"/>
                  </a:lnTo>
                  <a:lnTo>
                    <a:pt x="5600794" y="1214"/>
                  </a:lnTo>
                  <a:lnTo>
                    <a:pt x="5607582" y="0"/>
                  </a:lnTo>
                  <a:lnTo>
                    <a:pt x="5614370" y="2428"/>
                  </a:lnTo>
                  <a:lnTo>
                    <a:pt x="5895930" y="103173"/>
                  </a:lnTo>
                  <a:lnTo>
                    <a:pt x="5902718" y="105602"/>
                  </a:lnTo>
                  <a:lnTo>
                    <a:pt x="5909506" y="110460"/>
                  </a:lnTo>
                  <a:lnTo>
                    <a:pt x="6191066" y="311950"/>
                  </a:lnTo>
                  <a:lnTo>
                    <a:pt x="6197854" y="316808"/>
                  </a:lnTo>
                  <a:lnTo>
                    <a:pt x="6204642" y="318022"/>
                  </a:lnTo>
                  <a:lnTo>
                    <a:pt x="6486202" y="368394"/>
                  </a:lnTo>
                  <a:lnTo>
                    <a:pt x="6492990" y="369609"/>
                  </a:lnTo>
                  <a:lnTo>
                    <a:pt x="6499778" y="369609"/>
                  </a:lnTo>
                  <a:lnTo>
                    <a:pt x="6781338" y="369609"/>
                  </a:lnTo>
                  <a:lnTo>
                    <a:pt x="6788126" y="369609"/>
                  </a:lnTo>
                </a:path>
              </a:pathLst>
            </a:custGeom>
          </p:spPr>
          <p:txBody>
            <a:bodyPr/>
            <a:lstStyle/>
            <a:p/>
          </p:txBody>
        </p:sp>
        <p:sp>
          <p:nvSpPr>
            <p:cNvPr id="40" name="pg40"/>
            <p:cNvSpPr/>
            <p:nvPr/>
          </p:nvSpPr>
          <p:spPr>
            <a:xfrm>
              <a:off x="803816" y="1966135"/>
              <a:ext cx="6801702" cy="3960100"/>
            </a:xfrm>
            <a:custGeom>
              <a:avLst/>
              <a:pathLst>
                <a:path w="6801702" h="3960100">
                  <a:moveTo>
                    <a:pt x="6788" y="3748895"/>
                  </a:moveTo>
                  <a:lnTo>
                    <a:pt x="13576" y="3747681"/>
                  </a:lnTo>
                  <a:lnTo>
                    <a:pt x="295135" y="3697308"/>
                  </a:lnTo>
                  <a:lnTo>
                    <a:pt x="301924" y="3696094"/>
                  </a:lnTo>
                  <a:lnTo>
                    <a:pt x="308712" y="3682735"/>
                  </a:lnTo>
                  <a:lnTo>
                    <a:pt x="590271" y="3128638"/>
                  </a:lnTo>
                  <a:lnTo>
                    <a:pt x="597059" y="3115279"/>
                  </a:lnTo>
                  <a:lnTo>
                    <a:pt x="603848" y="3107992"/>
                  </a:lnTo>
                  <a:lnTo>
                    <a:pt x="885407" y="2805757"/>
                  </a:lnTo>
                  <a:lnTo>
                    <a:pt x="892195" y="2798471"/>
                  </a:lnTo>
                  <a:lnTo>
                    <a:pt x="898984" y="2792399"/>
                  </a:lnTo>
                  <a:lnTo>
                    <a:pt x="1180543" y="2540536"/>
                  </a:lnTo>
                  <a:lnTo>
                    <a:pt x="1187331" y="2534464"/>
                  </a:lnTo>
                  <a:lnTo>
                    <a:pt x="1194119" y="2529606"/>
                  </a:lnTo>
                  <a:lnTo>
                    <a:pt x="1475679" y="2328116"/>
                  </a:lnTo>
                  <a:lnTo>
                    <a:pt x="1482467" y="2323259"/>
                  </a:lnTo>
                  <a:lnTo>
                    <a:pt x="1489255" y="2314758"/>
                  </a:lnTo>
                  <a:lnTo>
                    <a:pt x="1770815" y="1962150"/>
                  </a:lnTo>
                  <a:lnTo>
                    <a:pt x="1777603" y="1953649"/>
                  </a:lnTo>
                  <a:lnTo>
                    <a:pt x="1784391" y="1925717"/>
                  </a:lnTo>
                  <a:lnTo>
                    <a:pt x="2065951" y="767150"/>
                  </a:lnTo>
                  <a:lnTo>
                    <a:pt x="2072739" y="739218"/>
                  </a:lnTo>
                  <a:lnTo>
                    <a:pt x="2079527" y="735575"/>
                  </a:lnTo>
                  <a:lnTo>
                    <a:pt x="2361087" y="584458"/>
                  </a:lnTo>
                  <a:lnTo>
                    <a:pt x="2367875" y="580814"/>
                  </a:lnTo>
                  <a:lnTo>
                    <a:pt x="2374663" y="574742"/>
                  </a:lnTo>
                  <a:lnTo>
                    <a:pt x="2656223" y="322880"/>
                  </a:lnTo>
                  <a:lnTo>
                    <a:pt x="2663011" y="316808"/>
                  </a:lnTo>
                  <a:lnTo>
                    <a:pt x="2669799" y="316808"/>
                  </a:lnTo>
                  <a:lnTo>
                    <a:pt x="2951359" y="316808"/>
                  </a:lnTo>
                  <a:lnTo>
                    <a:pt x="2958147" y="316808"/>
                  </a:lnTo>
                  <a:lnTo>
                    <a:pt x="2964935" y="314379"/>
                  </a:lnTo>
                  <a:lnTo>
                    <a:pt x="3246495" y="213634"/>
                  </a:lnTo>
                  <a:lnTo>
                    <a:pt x="3253283" y="211205"/>
                  </a:lnTo>
                  <a:lnTo>
                    <a:pt x="3260071" y="212419"/>
                  </a:lnTo>
                  <a:lnTo>
                    <a:pt x="3541631" y="262792"/>
                  </a:lnTo>
                  <a:lnTo>
                    <a:pt x="3548419" y="264006"/>
                  </a:lnTo>
                  <a:lnTo>
                    <a:pt x="3555207" y="262792"/>
                  </a:lnTo>
                  <a:lnTo>
                    <a:pt x="3836766" y="212419"/>
                  </a:lnTo>
                  <a:lnTo>
                    <a:pt x="3843555" y="211205"/>
                  </a:lnTo>
                  <a:lnTo>
                    <a:pt x="3850343" y="209990"/>
                  </a:lnTo>
                  <a:lnTo>
                    <a:pt x="4131902" y="159618"/>
                  </a:lnTo>
                  <a:lnTo>
                    <a:pt x="4138691" y="158404"/>
                  </a:lnTo>
                  <a:lnTo>
                    <a:pt x="4145479" y="158404"/>
                  </a:lnTo>
                  <a:lnTo>
                    <a:pt x="4427038" y="158404"/>
                  </a:lnTo>
                  <a:lnTo>
                    <a:pt x="4433826" y="158404"/>
                  </a:lnTo>
                  <a:lnTo>
                    <a:pt x="4440615" y="155975"/>
                  </a:lnTo>
                  <a:lnTo>
                    <a:pt x="4722174" y="55230"/>
                  </a:lnTo>
                  <a:lnTo>
                    <a:pt x="4728962" y="52801"/>
                  </a:lnTo>
                  <a:lnTo>
                    <a:pt x="4735751" y="52801"/>
                  </a:lnTo>
                  <a:lnTo>
                    <a:pt x="5017310" y="52801"/>
                  </a:lnTo>
                  <a:lnTo>
                    <a:pt x="5024098" y="52801"/>
                  </a:lnTo>
                  <a:lnTo>
                    <a:pt x="5030886" y="52801"/>
                  </a:lnTo>
                  <a:lnTo>
                    <a:pt x="5312446" y="52801"/>
                  </a:lnTo>
                  <a:lnTo>
                    <a:pt x="5319234" y="52801"/>
                  </a:lnTo>
                  <a:lnTo>
                    <a:pt x="5326022" y="51586"/>
                  </a:lnTo>
                  <a:lnTo>
                    <a:pt x="5607582" y="1214"/>
                  </a:lnTo>
                  <a:lnTo>
                    <a:pt x="5614370" y="0"/>
                  </a:lnTo>
                  <a:lnTo>
                    <a:pt x="5621158" y="2428"/>
                  </a:lnTo>
                  <a:lnTo>
                    <a:pt x="5902718" y="103173"/>
                  </a:lnTo>
                  <a:lnTo>
                    <a:pt x="5909506" y="105602"/>
                  </a:lnTo>
                  <a:lnTo>
                    <a:pt x="5916294" y="110460"/>
                  </a:lnTo>
                  <a:lnTo>
                    <a:pt x="6197854" y="311950"/>
                  </a:lnTo>
                  <a:lnTo>
                    <a:pt x="6204642" y="316808"/>
                  </a:lnTo>
                  <a:lnTo>
                    <a:pt x="6211430" y="318022"/>
                  </a:lnTo>
                  <a:lnTo>
                    <a:pt x="6492990" y="368394"/>
                  </a:lnTo>
                  <a:lnTo>
                    <a:pt x="6499778" y="369609"/>
                  </a:lnTo>
                  <a:lnTo>
                    <a:pt x="6506566" y="369609"/>
                  </a:lnTo>
                  <a:lnTo>
                    <a:pt x="6788126" y="369609"/>
                  </a:lnTo>
                  <a:lnTo>
                    <a:pt x="6794914" y="369609"/>
                  </a:lnTo>
                  <a:lnTo>
                    <a:pt x="6801702" y="3960100"/>
                  </a:lnTo>
                  <a:lnTo>
                    <a:pt x="6794914" y="3960100"/>
                  </a:lnTo>
                  <a:lnTo>
                    <a:pt x="6788126" y="3960100"/>
                  </a:lnTo>
                  <a:lnTo>
                    <a:pt x="6506566" y="3960100"/>
                  </a:lnTo>
                  <a:lnTo>
                    <a:pt x="6499778" y="3960100"/>
                  </a:lnTo>
                  <a:lnTo>
                    <a:pt x="6492990" y="3960100"/>
                  </a:lnTo>
                  <a:lnTo>
                    <a:pt x="6211430" y="3960100"/>
                  </a:lnTo>
                  <a:lnTo>
                    <a:pt x="6204642" y="3960100"/>
                  </a:lnTo>
                  <a:lnTo>
                    <a:pt x="6197854" y="3960100"/>
                  </a:lnTo>
                  <a:lnTo>
                    <a:pt x="5916294" y="3960100"/>
                  </a:lnTo>
                  <a:lnTo>
                    <a:pt x="5909506" y="3960100"/>
                  </a:lnTo>
                  <a:lnTo>
                    <a:pt x="5902718" y="3960100"/>
                  </a:lnTo>
                  <a:lnTo>
                    <a:pt x="5621158" y="3960100"/>
                  </a:lnTo>
                  <a:lnTo>
                    <a:pt x="5614370" y="3960100"/>
                  </a:lnTo>
                  <a:lnTo>
                    <a:pt x="5607582" y="3960100"/>
                  </a:lnTo>
                  <a:lnTo>
                    <a:pt x="5326022" y="3960100"/>
                  </a:lnTo>
                  <a:lnTo>
                    <a:pt x="5319234" y="3960100"/>
                  </a:lnTo>
                  <a:lnTo>
                    <a:pt x="5312446" y="3960100"/>
                  </a:lnTo>
                  <a:lnTo>
                    <a:pt x="5030886" y="3960100"/>
                  </a:lnTo>
                  <a:lnTo>
                    <a:pt x="5024098" y="3960100"/>
                  </a:lnTo>
                  <a:lnTo>
                    <a:pt x="5017310" y="3960100"/>
                  </a:lnTo>
                  <a:lnTo>
                    <a:pt x="4735751" y="3960100"/>
                  </a:lnTo>
                  <a:lnTo>
                    <a:pt x="4728962" y="3960100"/>
                  </a:lnTo>
                  <a:lnTo>
                    <a:pt x="4722174" y="3960100"/>
                  </a:lnTo>
                  <a:lnTo>
                    <a:pt x="4440615" y="3960100"/>
                  </a:lnTo>
                  <a:lnTo>
                    <a:pt x="4433826" y="3960100"/>
                  </a:lnTo>
                  <a:lnTo>
                    <a:pt x="4427038" y="3960100"/>
                  </a:lnTo>
                  <a:lnTo>
                    <a:pt x="4145479" y="3960100"/>
                  </a:lnTo>
                  <a:lnTo>
                    <a:pt x="4138691" y="3960100"/>
                  </a:lnTo>
                  <a:lnTo>
                    <a:pt x="4131902" y="3960100"/>
                  </a:lnTo>
                  <a:lnTo>
                    <a:pt x="3850343" y="3960100"/>
                  </a:lnTo>
                  <a:lnTo>
                    <a:pt x="3843555" y="3960100"/>
                  </a:lnTo>
                  <a:lnTo>
                    <a:pt x="3836766" y="3960100"/>
                  </a:lnTo>
                  <a:lnTo>
                    <a:pt x="3555207" y="3960100"/>
                  </a:lnTo>
                  <a:lnTo>
                    <a:pt x="3548419" y="3960100"/>
                  </a:lnTo>
                  <a:lnTo>
                    <a:pt x="3541631" y="3960100"/>
                  </a:lnTo>
                  <a:lnTo>
                    <a:pt x="3260071" y="3960100"/>
                  </a:lnTo>
                  <a:lnTo>
                    <a:pt x="3253283" y="3960100"/>
                  </a:lnTo>
                  <a:lnTo>
                    <a:pt x="3246495" y="3960100"/>
                  </a:lnTo>
                  <a:lnTo>
                    <a:pt x="2964935" y="3960100"/>
                  </a:lnTo>
                  <a:lnTo>
                    <a:pt x="2958147" y="3960100"/>
                  </a:lnTo>
                  <a:lnTo>
                    <a:pt x="2951359" y="3960100"/>
                  </a:lnTo>
                  <a:lnTo>
                    <a:pt x="2669799" y="3960100"/>
                  </a:lnTo>
                  <a:lnTo>
                    <a:pt x="2663011" y="3960100"/>
                  </a:lnTo>
                  <a:lnTo>
                    <a:pt x="2656223" y="3960100"/>
                  </a:lnTo>
                  <a:lnTo>
                    <a:pt x="2374663" y="3960100"/>
                  </a:lnTo>
                  <a:lnTo>
                    <a:pt x="2367875" y="3960100"/>
                  </a:lnTo>
                  <a:lnTo>
                    <a:pt x="2361087" y="3960100"/>
                  </a:lnTo>
                  <a:lnTo>
                    <a:pt x="2079527" y="3960100"/>
                  </a:lnTo>
                  <a:lnTo>
                    <a:pt x="2072739" y="3960100"/>
                  </a:lnTo>
                  <a:lnTo>
                    <a:pt x="2065951" y="3960100"/>
                  </a:lnTo>
                  <a:lnTo>
                    <a:pt x="1784391" y="3960100"/>
                  </a:lnTo>
                  <a:lnTo>
                    <a:pt x="1777603" y="3960100"/>
                  </a:lnTo>
                  <a:lnTo>
                    <a:pt x="1770815" y="3960100"/>
                  </a:lnTo>
                  <a:lnTo>
                    <a:pt x="1489255" y="3960100"/>
                  </a:lnTo>
                  <a:lnTo>
                    <a:pt x="1482467" y="3960100"/>
                  </a:lnTo>
                  <a:lnTo>
                    <a:pt x="1475679" y="3960100"/>
                  </a:lnTo>
                  <a:lnTo>
                    <a:pt x="1194119" y="3960100"/>
                  </a:lnTo>
                  <a:lnTo>
                    <a:pt x="1187331" y="3960100"/>
                  </a:lnTo>
                  <a:lnTo>
                    <a:pt x="1180543" y="3960100"/>
                  </a:lnTo>
                  <a:lnTo>
                    <a:pt x="898984" y="3960100"/>
                  </a:lnTo>
                  <a:lnTo>
                    <a:pt x="892195" y="3960100"/>
                  </a:lnTo>
                  <a:lnTo>
                    <a:pt x="885407" y="3960100"/>
                  </a:lnTo>
                  <a:lnTo>
                    <a:pt x="603848" y="3960100"/>
                  </a:lnTo>
                  <a:lnTo>
                    <a:pt x="597059" y="3960100"/>
                  </a:lnTo>
                  <a:lnTo>
                    <a:pt x="590271" y="3960100"/>
                  </a:lnTo>
                  <a:lnTo>
                    <a:pt x="308712" y="3960100"/>
                  </a:lnTo>
                  <a:lnTo>
                    <a:pt x="301924" y="3960100"/>
                  </a:lnTo>
                  <a:lnTo>
                    <a:pt x="295135" y="3960100"/>
                  </a:lnTo>
                  <a:lnTo>
                    <a:pt x="13576" y="3960100"/>
                  </a:lnTo>
                  <a:lnTo>
                    <a:pt x="6788" y="3960100"/>
                  </a:lnTo>
                  <a:lnTo>
                    <a:pt x="0" y="3960100"/>
                  </a:lnTo>
                  <a:close/>
                </a:path>
              </a:pathLst>
            </a:custGeom>
            <a:solidFill>
              <a:srgbClr val="1CABE2">
                <a:alpha val="3921"/>
              </a:srgbClr>
            </a:solidFill>
          </p:spPr>
          <p:txBody>
            <a:bodyPr/>
            <a:lstStyle/>
            <a:p/>
          </p:txBody>
        </p:sp>
        <p:sp>
          <p:nvSpPr>
            <p:cNvPr id="41" name="pl41"/>
            <p:cNvSpPr/>
            <p:nvPr/>
          </p:nvSpPr>
          <p:spPr>
            <a:xfrm>
              <a:off x="810605" y="1966135"/>
              <a:ext cx="6788126" cy="3748895"/>
            </a:xfrm>
            <a:custGeom>
              <a:avLst/>
              <a:pathLst>
                <a:path w="6788126" h="3748895">
                  <a:moveTo>
                    <a:pt x="0" y="3748895"/>
                  </a:moveTo>
                  <a:lnTo>
                    <a:pt x="6788" y="3747681"/>
                  </a:lnTo>
                  <a:lnTo>
                    <a:pt x="288347" y="3697308"/>
                  </a:lnTo>
                  <a:lnTo>
                    <a:pt x="295135" y="3696094"/>
                  </a:lnTo>
                  <a:lnTo>
                    <a:pt x="301924" y="3682735"/>
                  </a:lnTo>
                  <a:lnTo>
                    <a:pt x="583483" y="3128638"/>
                  </a:lnTo>
                  <a:lnTo>
                    <a:pt x="590271" y="3115279"/>
                  </a:lnTo>
                  <a:lnTo>
                    <a:pt x="597059" y="3107992"/>
                  </a:lnTo>
                  <a:lnTo>
                    <a:pt x="878619" y="2805757"/>
                  </a:lnTo>
                  <a:lnTo>
                    <a:pt x="885407" y="2798471"/>
                  </a:lnTo>
                  <a:lnTo>
                    <a:pt x="892195" y="2792399"/>
                  </a:lnTo>
                  <a:lnTo>
                    <a:pt x="1173755" y="2540536"/>
                  </a:lnTo>
                  <a:lnTo>
                    <a:pt x="1180543" y="2534464"/>
                  </a:lnTo>
                  <a:lnTo>
                    <a:pt x="1187331" y="2529606"/>
                  </a:lnTo>
                  <a:lnTo>
                    <a:pt x="1468891" y="2328116"/>
                  </a:lnTo>
                  <a:lnTo>
                    <a:pt x="1475679" y="2323259"/>
                  </a:lnTo>
                  <a:lnTo>
                    <a:pt x="1482467" y="2314758"/>
                  </a:lnTo>
                  <a:lnTo>
                    <a:pt x="1764027" y="1962150"/>
                  </a:lnTo>
                  <a:lnTo>
                    <a:pt x="1770815" y="1953649"/>
                  </a:lnTo>
                  <a:lnTo>
                    <a:pt x="1777603" y="1925717"/>
                  </a:lnTo>
                  <a:lnTo>
                    <a:pt x="2059163" y="767150"/>
                  </a:lnTo>
                  <a:lnTo>
                    <a:pt x="2065951" y="739218"/>
                  </a:lnTo>
                  <a:lnTo>
                    <a:pt x="2072739" y="735575"/>
                  </a:lnTo>
                  <a:lnTo>
                    <a:pt x="2354299" y="584458"/>
                  </a:lnTo>
                  <a:lnTo>
                    <a:pt x="2361087" y="580814"/>
                  </a:lnTo>
                  <a:lnTo>
                    <a:pt x="2367875" y="574742"/>
                  </a:lnTo>
                  <a:lnTo>
                    <a:pt x="2649435" y="322880"/>
                  </a:lnTo>
                  <a:lnTo>
                    <a:pt x="2656223" y="316808"/>
                  </a:lnTo>
                  <a:lnTo>
                    <a:pt x="2663011" y="316808"/>
                  </a:lnTo>
                  <a:lnTo>
                    <a:pt x="2944571" y="316808"/>
                  </a:lnTo>
                  <a:lnTo>
                    <a:pt x="2951359" y="316808"/>
                  </a:lnTo>
                  <a:lnTo>
                    <a:pt x="2958147" y="314379"/>
                  </a:lnTo>
                  <a:lnTo>
                    <a:pt x="3239707" y="213634"/>
                  </a:lnTo>
                  <a:lnTo>
                    <a:pt x="3246495" y="211205"/>
                  </a:lnTo>
                  <a:lnTo>
                    <a:pt x="3253283" y="212419"/>
                  </a:lnTo>
                  <a:lnTo>
                    <a:pt x="3534842" y="262792"/>
                  </a:lnTo>
                  <a:lnTo>
                    <a:pt x="3541631" y="264006"/>
                  </a:lnTo>
                  <a:lnTo>
                    <a:pt x="3548419" y="262792"/>
                  </a:lnTo>
                  <a:lnTo>
                    <a:pt x="3829978" y="212419"/>
                  </a:lnTo>
                  <a:lnTo>
                    <a:pt x="3836766" y="211205"/>
                  </a:lnTo>
                  <a:lnTo>
                    <a:pt x="3843555" y="209990"/>
                  </a:lnTo>
                  <a:lnTo>
                    <a:pt x="4125114" y="159618"/>
                  </a:lnTo>
                  <a:lnTo>
                    <a:pt x="4131902" y="158404"/>
                  </a:lnTo>
                  <a:lnTo>
                    <a:pt x="4138691" y="158404"/>
                  </a:lnTo>
                  <a:lnTo>
                    <a:pt x="4420250" y="158404"/>
                  </a:lnTo>
                  <a:lnTo>
                    <a:pt x="4427038" y="158404"/>
                  </a:lnTo>
                  <a:lnTo>
                    <a:pt x="4433826" y="155975"/>
                  </a:lnTo>
                  <a:lnTo>
                    <a:pt x="4715386" y="55230"/>
                  </a:lnTo>
                  <a:lnTo>
                    <a:pt x="4722174" y="52801"/>
                  </a:lnTo>
                  <a:lnTo>
                    <a:pt x="4728962" y="52801"/>
                  </a:lnTo>
                  <a:lnTo>
                    <a:pt x="5010522" y="52801"/>
                  </a:lnTo>
                  <a:lnTo>
                    <a:pt x="5017310" y="52801"/>
                  </a:lnTo>
                  <a:lnTo>
                    <a:pt x="5024098" y="52801"/>
                  </a:lnTo>
                  <a:lnTo>
                    <a:pt x="5305658" y="52801"/>
                  </a:lnTo>
                  <a:lnTo>
                    <a:pt x="5312446" y="52801"/>
                  </a:lnTo>
                  <a:lnTo>
                    <a:pt x="5319234" y="51586"/>
                  </a:lnTo>
                  <a:lnTo>
                    <a:pt x="5600794" y="1214"/>
                  </a:lnTo>
                  <a:lnTo>
                    <a:pt x="5607582" y="0"/>
                  </a:lnTo>
                  <a:lnTo>
                    <a:pt x="5614370" y="2428"/>
                  </a:lnTo>
                  <a:lnTo>
                    <a:pt x="5895930" y="103173"/>
                  </a:lnTo>
                  <a:lnTo>
                    <a:pt x="5902718" y="105602"/>
                  </a:lnTo>
                  <a:lnTo>
                    <a:pt x="5909506" y="110460"/>
                  </a:lnTo>
                  <a:lnTo>
                    <a:pt x="6191066" y="311950"/>
                  </a:lnTo>
                  <a:lnTo>
                    <a:pt x="6197854" y="316808"/>
                  </a:lnTo>
                  <a:lnTo>
                    <a:pt x="6204642" y="318022"/>
                  </a:lnTo>
                  <a:lnTo>
                    <a:pt x="6486202" y="368394"/>
                  </a:lnTo>
                  <a:lnTo>
                    <a:pt x="6492990" y="369609"/>
                  </a:lnTo>
                  <a:lnTo>
                    <a:pt x="6499778" y="369609"/>
                  </a:lnTo>
                  <a:lnTo>
                    <a:pt x="6781338" y="369609"/>
                  </a:lnTo>
                  <a:lnTo>
                    <a:pt x="6788126" y="369609"/>
                  </a:lnTo>
                </a:path>
              </a:pathLst>
            </a:custGeom>
          </p:spPr>
          <p:txBody>
            <a:bodyPr/>
            <a:lstStyle/>
            <a:p/>
          </p:txBody>
        </p:sp>
        <p:sp>
          <p:nvSpPr>
            <p:cNvPr id="42" name="pg42"/>
            <p:cNvSpPr/>
            <p:nvPr/>
          </p:nvSpPr>
          <p:spPr>
            <a:xfrm>
              <a:off x="803816" y="1966135"/>
              <a:ext cx="6801702" cy="3960100"/>
            </a:xfrm>
            <a:custGeom>
              <a:avLst/>
              <a:pathLst>
                <a:path w="6801702" h="3960100">
                  <a:moveTo>
                    <a:pt x="6788" y="3960100"/>
                  </a:moveTo>
                  <a:lnTo>
                    <a:pt x="13576" y="3956457"/>
                  </a:lnTo>
                  <a:lnTo>
                    <a:pt x="295135" y="3805340"/>
                  </a:lnTo>
                  <a:lnTo>
                    <a:pt x="301924" y="3801696"/>
                  </a:lnTo>
                  <a:lnTo>
                    <a:pt x="308712" y="3794410"/>
                  </a:lnTo>
                  <a:lnTo>
                    <a:pt x="590271" y="3492175"/>
                  </a:lnTo>
                  <a:lnTo>
                    <a:pt x="597059" y="3484888"/>
                  </a:lnTo>
                  <a:lnTo>
                    <a:pt x="603848" y="3483674"/>
                  </a:lnTo>
                  <a:lnTo>
                    <a:pt x="885407" y="3433301"/>
                  </a:lnTo>
                  <a:lnTo>
                    <a:pt x="892195" y="3432087"/>
                  </a:lnTo>
                  <a:lnTo>
                    <a:pt x="898984" y="3428444"/>
                  </a:lnTo>
                  <a:lnTo>
                    <a:pt x="1180543" y="3277326"/>
                  </a:lnTo>
                  <a:lnTo>
                    <a:pt x="1187331" y="3273683"/>
                  </a:lnTo>
                  <a:lnTo>
                    <a:pt x="1194119" y="3270040"/>
                  </a:lnTo>
                  <a:lnTo>
                    <a:pt x="1475679" y="3118922"/>
                  </a:lnTo>
                  <a:lnTo>
                    <a:pt x="1482467" y="3115279"/>
                  </a:lnTo>
                  <a:lnTo>
                    <a:pt x="1489255" y="3109207"/>
                  </a:lnTo>
                  <a:lnTo>
                    <a:pt x="1770815" y="2857344"/>
                  </a:lnTo>
                  <a:lnTo>
                    <a:pt x="1777603" y="2851272"/>
                  </a:lnTo>
                  <a:lnTo>
                    <a:pt x="1784391" y="2837913"/>
                  </a:lnTo>
                  <a:lnTo>
                    <a:pt x="2065951" y="2283816"/>
                  </a:lnTo>
                  <a:lnTo>
                    <a:pt x="2072739" y="2270457"/>
                  </a:lnTo>
                  <a:lnTo>
                    <a:pt x="2079527" y="2255884"/>
                  </a:lnTo>
                  <a:lnTo>
                    <a:pt x="2361087" y="1651414"/>
                  </a:lnTo>
                  <a:lnTo>
                    <a:pt x="2367875" y="1636841"/>
                  </a:lnTo>
                  <a:lnTo>
                    <a:pt x="2374663" y="1607695"/>
                  </a:lnTo>
                  <a:lnTo>
                    <a:pt x="2656223" y="398755"/>
                  </a:lnTo>
                  <a:lnTo>
                    <a:pt x="2663011" y="369609"/>
                  </a:lnTo>
                  <a:lnTo>
                    <a:pt x="2669799" y="369609"/>
                  </a:lnTo>
                  <a:lnTo>
                    <a:pt x="2951359" y="369609"/>
                  </a:lnTo>
                  <a:lnTo>
                    <a:pt x="2958147" y="369609"/>
                  </a:lnTo>
                  <a:lnTo>
                    <a:pt x="2964935" y="367180"/>
                  </a:lnTo>
                  <a:lnTo>
                    <a:pt x="3246495" y="266435"/>
                  </a:lnTo>
                  <a:lnTo>
                    <a:pt x="3253283" y="264006"/>
                  </a:lnTo>
                  <a:lnTo>
                    <a:pt x="3260071" y="265221"/>
                  </a:lnTo>
                  <a:lnTo>
                    <a:pt x="3541631" y="315593"/>
                  </a:lnTo>
                  <a:lnTo>
                    <a:pt x="3548419" y="316808"/>
                  </a:lnTo>
                  <a:lnTo>
                    <a:pt x="3555207" y="315593"/>
                  </a:lnTo>
                  <a:lnTo>
                    <a:pt x="3836766" y="265221"/>
                  </a:lnTo>
                  <a:lnTo>
                    <a:pt x="3843555" y="264006"/>
                  </a:lnTo>
                  <a:lnTo>
                    <a:pt x="3850343" y="261577"/>
                  </a:lnTo>
                  <a:lnTo>
                    <a:pt x="4131902" y="160832"/>
                  </a:lnTo>
                  <a:lnTo>
                    <a:pt x="4138691" y="158404"/>
                  </a:lnTo>
                  <a:lnTo>
                    <a:pt x="4145479" y="157189"/>
                  </a:lnTo>
                  <a:lnTo>
                    <a:pt x="4427038" y="106817"/>
                  </a:lnTo>
                  <a:lnTo>
                    <a:pt x="4433826" y="105602"/>
                  </a:lnTo>
                  <a:lnTo>
                    <a:pt x="4440615" y="105602"/>
                  </a:lnTo>
                  <a:lnTo>
                    <a:pt x="4722174" y="105602"/>
                  </a:lnTo>
                  <a:lnTo>
                    <a:pt x="4728962" y="105602"/>
                  </a:lnTo>
                  <a:lnTo>
                    <a:pt x="4735751" y="104388"/>
                  </a:lnTo>
                  <a:lnTo>
                    <a:pt x="5017310" y="54015"/>
                  </a:lnTo>
                  <a:lnTo>
                    <a:pt x="5024098" y="52801"/>
                  </a:lnTo>
                  <a:lnTo>
                    <a:pt x="5030886" y="52801"/>
                  </a:lnTo>
                  <a:lnTo>
                    <a:pt x="5312446" y="52801"/>
                  </a:lnTo>
                  <a:lnTo>
                    <a:pt x="5319234" y="52801"/>
                  </a:lnTo>
                  <a:lnTo>
                    <a:pt x="5326022" y="51586"/>
                  </a:lnTo>
                  <a:lnTo>
                    <a:pt x="5607582" y="1214"/>
                  </a:lnTo>
                  <a:lnTo>
                    <a:pt x="5614370" y="0"/>
                  </a:lnTo>
                  <a:lnTo>
                    <a:pt x="5621158" y="2428"/>
                  </a:lnTo>
                  <a:lnTo>
                    <a:pt x="5902718" y="103173"/>
                  </a:lnTo>
                  <a:lnTo>
                    <a:pt x="5909506" y="105602"/>
                  </a:lnTo>
                  <a:lnTo>
                    <a:pt x="5916294" y="110460"/>
                  </a:lnTo>
                  <a:lnTo>
                    <a:pt x="6197854" y="311950"/>
                  </a:lnTo>
                  <a:lnTo>
                    <a:pt x="6204642" y="316808"/>
                  </a:lnTo>
                  <a:lnTo>
                    <a:pt x="6211430" y="318022"/>
                  </a:lnTo>
                  <a:lnTo>
                    <a:pt x="6492990" y="368394"/>
                  </a:lnTo>
                  <a:lnTo>
                    <a:pt x="6499778" y="369609"/>
                  </a:lnTo>
                  <a:lnTo>
                    <a:pt x="6506566" y="369609"/>
                  </a:lnTo>
                  <a:lnTo>
                    <a:pt x="6788126" y="369609"/>
                  </a:lnTo>
                  <a:lnTo>
                    <a:pt x="6794914" y="369609"/>
                  </a:lnTo>
                  <a:lnTo>
                    <a:pt x="6801702" y="3960100"/>
                  </a:lnTo>
                  <a:lnTo>
                    <a:pt x="6794914" y="3960100"/>
                  </a:lnTo>
                  <a:lnTo>
                    <a:pt x="6788126" y="3960100"/>
                  </a:lnTo>
                  <a:lnTo>
                    <a:pt x="6506566" y="3960100"/>
                  </a:lnTo>
                  <a:lnTo>
                    <a:pt x="6499778" y="3960100"/>
                  </a:lnTo>
                  <a:lnTo>
                    <a:pt x="6492990" y="3960100"/>
                  </a:lnTo>
                  <a:lnTo>
                    <a:pt x="6211430" y="3960100"/>
                  </a:lnTo>
                  <a:lnTo>
                    <a:pt x="6204642" y="3960100"/>
                  </a:lnTo>
                  <a:lnTo>
                    <a:pt x="6197854" y="3960100"/>
                  </a:lnTo>
                  <a:lnTo>
                    <a:pt x="5916294" y="3960100"/>
                  </a:lnTo>
                  <a:lnTo>
                    <a:pt x="5909506" y="3960100"/>
                  </a:lnTo>
                  <a:lnTo>
                    <a:pt x="5902718" y="3960100"/>
                  </a:lnTo>
                  <a:lnTo>
                    <a:pt x="5621158" y="3960100"/>
                  </a:lnTo>
                  <a:lnTo>
                    <a:pt x="5614370" y="3960100"/>
                  </a:lnTo>
                  <a:lnTo>
                    <a:pt x="5607582" y="3960100"/>
                  </a:lnTo>
                  <a:lnTo>
                    <a:pt x="5326022" y="3960100"/>
                  </a:lnTo>
                  <a:lnTo>
                    <a:pt x="5319234" y="3960100"/>
                  </a:lnTo>
                  <a:lnTo>
                    <a:pt x="5312446" y="3960100"/>
                  </a:lnTo>
                  <a:lnTo>
                    <a:pt x="5030886" y="3960100"/>
                  </a:lnTo>
                  <a:lnTo>
                    <a:pt x="5024098" y="3960100"/>
                  </a:lnTo>
                  <a:lnTo>
                    <a:pt x="5017310" y="3960100"/>
                  </a:lnTo>
                  <a:lnTo>
                    <a:pt x="4735751" y="3960100"/>
                  </a:lnTo>
                  <a:lnTo>
                    <a:pt x="4728962" y="3960100"/>
                  </a:lnTo>
                  <a:lnTo>
                    <a:pt x="4722174" y="3960100"/>
                  </a:lnTo>
                  <a:lnTo>
                    <a:pt x="4440615" y="3960100"/>
                  </a:lnTo>
                  <a:lnTo>
                    <a:pt x="4433826" y="3960100"/>
                  </a:lnTo>
                  <a:lnTo>
                    <a:pt x="4427038" y="3960100"/>
                  </a:lnTo>
                  <a:lnTo>
                    <a:pt x="4145479" y="3960100"/>
                  </a:lnTo>
                  <a:lnTo>
                    <a:pt x="4138691" y="3960100"/>
                  </a:lnTo>
                  <a:lnTo>
                    <a:pt x="4131902" y="3960100"/>
                  </a:lnTo>
                  <a:lnTo>
                    <a:pt x="3850343" y="3960100"/>
                  </a:lnTo>
                  <a:lnTo>
                    <a:pt x="3843555" y="3960100"/>
                  </a:lnTo>
                  <a:lnTo>
                    <a:pt x="3836766" y="3960100"/>
                  </a:lnTo>
                  <a:lnTo>
                    <a:pt x="3555207" y="3960100"/>
                  </a:lnTo>
                  <a:lnTo>
                    <a:pt x="3548419" y="3960100"/>
                  </a:lnTo>
                  <a:lnTo>
                    <a:pt x="3541631" y="3960100"/>
                  </a:lnTo>
                  <a:lnTo>
                    <a:pt x="3260071" y="3960100"/>
                  </a:lnTo>
                  <a:lnTo>
                    <a:pt x="3253283" y="3960100"/>
                  </a:lnTo>
                  <a:lnTo>
                    <a:pt x="3246495" y="3960100"/>
                  </a:lnTo>
                  <a:lnTo>
                    <a:pt x="2964935" y="3960100"/>
                  </a:lnTo>
                  <a:lnTo>
                    <a:pt x="2958147" y="3960100"/>
                  </a:lnTo>
                  <a:lnTo>
                    <a:pt x="2951359" y="3960100"/>
                  </a:lnTo>
                  <a:lnTo>
                    <a:pt x="2669799" y="3960100"/>
                  </a:lnTo>
                  <a:lnTo>
                    <a:pt x="2663011" y="3960100"/>
                  </a:lnTo>
                  <a:lnTo>
                    <a:pt x="2656223" y="3960100"/>
                  </a:lnTo>
                  <a:lnTo>
                    <a:pt x="2374663" y="3960100"/>
                  </a:lnTo>
                  <a:lnTo>
                    <a:pt x="2367875" y="3960100"/>
                  </a:lnTo>
                  <a:lnTo>
                    <a:pt x="2361087" y="3960100"/>
                  </a:lnTo>
                  <a:lnTo>
                    <a:pt x="2079527" y="3960100"/>
                  </a:lnTo>
                  <a:lnTo>
                    <a:pt x="2072739" y="3960100"/>
                  </a:lnTo>
                  <a:lnTo>
                    <a:pt x="2065951" y="3960100"/>
                  </a:lnTo>
                  <a:lnTo>
                    <a:pt x="1784391" y="3960100"/>
                  </a:lnTo>
                  <a:lnTo>
                    <a:pt x="1777603" y="3960100"/>
                  </a:lnTo>
                  <a:lnTo>
                    <a:pt x="1770815" y="3960100"/>
                  </a:lnTo>
                  <a:lnTo>
                    <a:pt x="1489255" y="3960100"/>
                  </a:lnTo>
                  <a:lnTo>
                    <a:pt x="1482467" y="3960100"/>
                  </a:lnTo>
                  <a:lnTo>
                    <a:pt x="1475679" y="3960100"/>
                  </a:lnTo>
                  <a:lnTo>
                    <a:pt x="1194119" y="3960100"/>
                  </a:lnTo>
                  <a:lnTo>
                    <a:pt x="1187331" y="3960100"/>
                  </a:lnTo>
                  <a:lnTo>
                    <a:pt x="1180543" y="3960100"/>
                  </a:lnTo>
                  <a:lnTo>
                    <a:pt x="898984" y="3960100"/>
                  </a:lnTo>
                  <a:lnTo>
                    <a:pt x="892195" y="3960100"/>
                  </a:lnTo>
                  <a:lnTo>
                    <a:pt x="885407" y="3960100"/>
                  </a:lnTo>
                  <a:lnTo>
                    <a:pt x="603848" y="3960100"/>
                  </a:lnTo>
                  <a:lnTo>
                    <a:pt x="597059" y="3960100"/>
                  </a:lnTo>
                  <a:lnTo>
                    <a:pt x="590271" y="3960100"/>
                  </a:lnTo>
                  <a:lnTo>
                    <a:pt x="308712" y="3960100"/>
                  </a:lnTo>
                  <a:lnTo>
                    <a:pt x="301924" y="3960100"/>
                  </a:lnTo>
                  <a:lnTo>
                    <a:pt x="295135" y="3960100"/>
                  </a:lnTo>
                  <a:lnTo>
                    <a:pt x="13576" y="3960100"/>
                  </a:lnTo>
                  <a:lnTo>
                    <a:pt x="6788" y="3960100"/>
                  </a:lnTo>
                  <a:lnTo>
                    <a:pt x="0" y="3960100"/>
                  </a:lnTo>
                  <a:close/>
                </a:path>
              </a:pathLst>
            </a:custGeom>
            <a:solidFill>
              <a:srgbClr val="1CABE2">
                <a:alpha val="3921"/>
              </a:srgbClr>
            </a:solidFill>
          </p:spPr>
          <p:txBody>
            <a:bodyPr/>
            <a:lstStyle/>
            <a:p/>
          </p:txBody>
        </p:sp>
        <p:sp>
          <p:nvSpPr>
            <p:cNvPr id="43" name="pl43"/>
            <p:cNvSpPr/>
            <p:nvPr/>
          </p:nvSpPr>
          <p:spPr>
            <a:xfrm>
              <a:off x="810605" y="1966135"/>
              <a:ext cx="6788126" cy="3960100"/>
            </a:xfrm>
            <a:custGeom>
              <a:avLst/>
              <a:pathLst>
                <a:path w="6788126" h="3960100">
                  <a:moveTo>
                    <a:pt x="0" y="3960100"/>
                  </a:moveTo>
                  <a:lnTo>
                    <a:pt x="6788" y="3956457"/>
                  </a:lnTo>
                  <a:lnTo>
                    <a:pt x="288347" y="3805340"/>
                  </a:lnTo>
                  <a:lnTo>
                    <a:pt x="295135" y="3801696"/>
                  </a:lnTo>
                  <a:lnTo>
                    <a:pt x="301924" y="3794410"/>
                  </a:lnTo>
                  <a:lnTo>
                    <a:pt x="583483" y="3492175"/>
                  </a:lnTo>
                  <a:lnTo>
                    <a:pt x="590271" y="3484888"/>
                  </a:lnTo>
                  <a:lnTo>
                    <a:pt x="597059" y="3483674"/>
                  </a:lnTo>
                  <a:lnTo>
                    <a:pt x="878619" y="3433301"/>
                  </a:lnTo>
                  <a:lnTo>
                    <a:pt x="885407" y="3432087"/>
                  </a:lnTo>
                  <a:lnTo>
                    <a:pt x="892195" y="3428444"/>
                  </a:lnTo>
                  <a:lnTo>
                    <a:pt x="1173755" y="3277326"/>
                  </a:lnTo>
                  <a:lnTo>
                    <a:pt x="1180543" y="3273683"/>
                  </a:lnTo>
                  <a:lnTo>
                    <a:pt x="1187331" y="3270040"/>
                  </a:lnTo>
                  <a:lnTo>
                    <a:pt x="1468891" y="3118922"/>
                  </a:lnTo>
                  <a:lnTo>
                    <a:pt x="1475679" y="3115279"/>
                  </a:lnTo>
                  <a:lnTo>
                    <a:pt x="1482467" y="3109207"/>
                  </a:lnTo>
                  <a:lnTo>
                    <a:pt x="1764027" y="2857344"/>
                  </a:lnTo>
                  <a:lnTo>
                    <a:pt x="1770815" y="2851272"/>
                  </a:lnTo>
                  <a:lnTo>
                    <a:pt x="1777603" y="2837913"/>
                  </a:lnTo>
                  <a:lnTo>
                    <a:pt x="2059163" y="2283816"/>
                  </a:lnTo>
                  <a:lnTo>
                    <a:pt x="2065951" y="2270457"/>
                  </a:lnTo>
                  <a:lnTo>
                    <a:pt x="2072739" y="2255884"/>
                  </a:lnTo>
                  <a:lnTo>
                    <a:pt x="2354299" y="1651414"/>
                  </a:lnTo>
                  <a:lnTo>
                    <a:pt x="2361087" y="1636841"/>
                  </a:lnTo>
                  <a:lnTo>
                    <a:pt x="2367875" y="1607695"/>
                  </a:lnTo>
                  <a:lnTo>
                    <a:pt x="2649435" y="398755"/>
                  </a:lnTo>
                  <a:lnTo>
                    <a:pt x="2656223" y="369609"/>
                  </a:lnTo>
                  <a:lnTo>
                    <a:pt x="2663011" y="369609"/>
                  </a:lnTo>
                  <a:lnTo>
                    <a:pt x="2944571" y="369609"/>
                  </a:lnTo>
                  <a:lnTo>
                    <a:pt x="2951359" y="369609"/>
                  </a:lnTo>
                  <a:lnTo>
                    <a:pt x="2958147" y="367180"/>
                  </a:lnTo>
                  <a:lnTo>
                    <a:pt x="3239707" y="266435"/>
                  </a:lnTo>
                  <a:lnTo>
                    <a:pt x="3246495" y="264006"/>
                  </a:lnTo>
                  <a:lnTo>
                    <a:pt x="3253283" y="265221"/>
                  </a:lnTo>
                  <a:lnTo>
                    <a:pt x="3534842" y="315593"/>
                  </a:lnTo>
                  <a:lnTo>
                    <a:pt x="3541631" y="316808"/>
                  </a:lnTo>
                  <a:lnTo>
                    <a:pt x="3548419" y="315593"/>
                  </a:lnTo>
                  <a:lnTo>
                    <a:pt x="3829978" y="265221"/>
                  </a:lnTo>
                  <a:lnTo>
                    <a:pt x="3836766" y="264006"/>
                  </a:lnTo>
                  <a:lnTo>
                    <a:pt x="3843555" y="261577"/>
                  </a:lnTo>
                  <a:lnTo>
                    <a:pt x="4125114" y="160832"/>
                  </a:lnTo>
                  <a:lnTo>
                    <a:pt x="4131902" y="158404"/>
                  </a:lnTo>
                  <a:lnTo>
                    <a:pt x="4138691" y="157189"/>
                  </a:lnTo>
                  <a:lnTo>
                    <a:pt x="4420250" y="106817"/>
                  </a:lnTo>
                  <a:lnTo>
                    <a:pt x="4427038" y="105602"/>
                  </a:lnTo>
                  <a:lnTo>
                    <a:pt x="4433826" y="105602"/>
                  </a:lnTo>
                  <a:lnTo>
                    <a:pt x="4715386" y="105602"/>
                  </a:lnTo>
                  <a:lnTo>
                    <a:pt x="4722174" y="105602"/>
                  </a:lnTo>
                  <a:lnTo>
                    <a:pt x="4728962" y="104388"/>
                  </a:lnTo>
                  <a:lnTo>
                    <a:pt x="5010522" y="54015"/>
                  </a:lnTo>
                  <a:lnTo>
                    <a:pt x="5017310" y="52801"/>
                  </a:lnTo>
                  <a:lnTo>
                    <a:pt x="5024098" y="52801"/>
                  </a:lnTo>
                  <a:lnTo>
                    <a:pt x="5305658" y="52801"/>
                  </a:lnTo>
                  <a:lnTo>
                    <a:pt x="5312446" y="52801"/>
                  </a:lnTo>
                  <a:lnTo>
                    <a:pt x="5319234" y="51586"/>
                  </a:lnTo>
                  <a:lnTo>
                    <a:pt x="5600794" y="1214"/>
                  </a:lnTo>
                  <a:lnTo>
                    <a:pt x="5607582" y="0"/>
                  </a:lnTo>
                  <a:lnTo>
                    <a:pt x="5614370" y="2428"/>
                  </a:lnTo>
                  <a:lnTo>
                    <a:pt x="5895930" y="103173"/>
                  </a:lnTo>
                  <a:lnTo>
                    <a:pt x="5902718" y="105602"/>
                  </a:lnTo>
                  <a:lnTo>
                    <a:pt x="5909506" y="110460"/>
                  </a:lnTo>
                  <a:lnTo>
                    <a:pt x="6191066" y="311950"/>
                  </a:lnTo>
                  <a:lnTo>
                    <a:pt x="6197854" y="316808"/>
                  </a:lnTo>
                  <a:lnTo>
                    <a:pt x="6204642" y="318022"/>
                  </a:lnTo>
                  <a:lnTo>
                    <a:pt x="6486202" y="368394"/>
                  </a:lnTo>
                  <a:lnTo>
                    <a:pt x="6492990" y="369609"/>
                  </a:lnTo>
                  <a:lnTo>
                    <a:pt x="6499778" y="369609"/>
                  </a:lnTo>
                  <a:lnTo>
                    <a:pt x="6781338" y="369609"/>
                  </a:lnTo>
                  <a:lnTo>
                    <a:pt x="6788126" y="369609"/>
                  </a:lnTo>
                </a:path>
              </a:pathLst>
            </a:custGeom>
          </p:spPr>
          <p:txBody>
            <a:bodyPr/>
            <a:lstStyle/>
            <a:p/>
          </p:txBody>
        </p:sp>
        <p:sp>
          <p:nvSpPr>
            <p:cNvPr id="44" name="pg44"/>
            <p:cNvSpPr/>
            <p:nvPr/>
          </p:nvSpPr>
          <p:spPr>
            <a:xfrm>
              <a:off x="3755176" y="4870209"/>
              <a:ext cx="3850343" cy="1056026"/>
            </a:xfrm>
            <a:custGeom>
              <a:avLst/>
              <a:pathLst>
                <a:path w="3850343" h="1056026">
                  <a:moveTo>
                    <a:pt x="6788" y="1056026"/>
                  </a:moveTo>
                  <a:lnTo>
                    <a:pt x="13576" y="1054812"/>
                  </a:lnTo>
                  <a:lnTo>
                    <a:pt x="295135" y="1004439"/>
                  </a:lnTo>
                  <a:lnTo>
                    <a:pt x="301924" y="1003225"/>
                  </a:lnTo>
                  <a:lnTo>
                    <a:pt x="308712" y="1003225"/>
                  </a:lnTo>
                  <a:lnTo>
                    <a:pt x="590271" y="1003225"/>
                  </a:lnTo>
                  <a:lnTo>
                    <a:pt x="597059" y="1003225"/>
                  </a:lnTo>
                  <a:lnTo>
                    <a:pt x="603848" y="1003225"/>
                  </a:lnTo>
                  <a:lnTo>
                    <a:pt x="885407" y="1003225"/>
                  </a:lnTo>
                  <a:lnTo>
                    <a:pt x="892195" y="1003225"/>
                  </a:lnTo>
                  <a:lnTo>
                    <a:pt x="898984" y="1003225"/>
                  </a:lnTo>
                  <a:lnTo>
                    <a:pt x="1180543" y="1003225"/>
                  </a:lnTo>
                  <a:lnTo>
                    <a:pt x="1187331" y="1003225"/>
                  </a:lnTo>
                  <a:lnTo>
                    <a:pt x="1194119" y="1003225"/>
                  </a:lnTo>
                  <a:lnTo>
                    <a:pt x="1475679" y="1003225"/>
                  </a:lnTo>
                  <a:lnTo>
                    <a:pt x="1482467" y="1003225"/>
                  </a:lnTo>
                  <a:lnTo>
                    <a:pt x="1489255" y="999582"/>
                  </a:lnTo>
                  <a:lnTo>
                    <a:pt x="1770815" y="848464"/>
                  </a:lnTo>
                  <a:lnTo>
                    <a:pt x="1777603" y="844821"/>
                  </a:lnTo>
                  <a:lnTo>
                    <a:pt x="1784391" y="842392"/>
                  </a:lnTo>
                  <a:lnTo>
                    <a:pt x="2065951" y="741647"/>
                  </a:lnTo>
                  <a:lnTo>
                    <a:pt x="2072739" y="739218"/>
                  </a:lnTo>
                  <a:lnTo>
                    <a:pt x="2079527" y="738004"/>
                  </a:lnTo>
                  <a:lnTo>
                    <a:pt x="2361087" y="687631"/>
                  </a:lnTo>
                  <a:lnTo>
                    <a:pt x="2367875" y="686417"/>
                  </a:lnTo>
                  <a:lnTo>
                    <a:pt x="2374663" y="681559"/>
                  </a:lnTo>
                  <a:lnTo>
                    <a:pt x="2656223" y="480069"/>
                  </a:lnTo>
                  <a:lnTo>
                    <a:pt x="2663011" y="475212"/>
                  </a:lnTo>
                  <a:lnTo>
                    <a:pt x="2669799" y="476426"/>
                  </a:lnTo>
                  <a:lnTo>
                    <a:pt x="2951359" y="526799"/>
                  </a:lnTo>
                  <a:lnTo>
                    <a:pt x="2958147" y="528013"/>
                  </a:lnTo>
                  <a:lnTo>
                    <a:pt x="2964935" y="529227"/>
                  </a:lnTo>
                  <a:lnTo>
                    <a:pt x="3246495" y="579600"/>
                  </a:lnTo>
                  <a:lnTo>
                    <a:pt x="3253283" y="580814"/>
                  </a:lnTo>
                  <a:lnTo>
                    <a:pt x="3260071" y="575957"/>
                  </a:lnTo>
                  <a:lnTo>
                    <a:pt x="3541631" y="374467"/>
                  </a:lnTo>
                  <a:lnTo>
                    <a:pt x="3548419" y="369609"/>
                  </a:lnTo>
                  <a:lnTo>
                    <a:pt x="3555207" y="361108"/>
                  </a:lnTo>
                  <a:lnTo>
                    <a:pt x="3836766" y="8501"/>
                  </a:lnTo>
                  <a:lnTo>
                    <a:pt x="3843555" y="0"/>
                  </a:lnTo>
                  <a:lnTo>
                    <a:pt x="3850343" y="1056026"/>
                  </a:lnTo>
                  <a:lnTo>
                    <a:pt x="3843555" y="1056026"/>
                  </a:lnTo>
                  <a:lnTo>
                    <a:pt x="3836766" y="1056026"/>
                  </a:lnTo>
                  <a:lnTo>
                    <a:pt x="3555207" y="1056026"/>
                  </a:lnTo>
                  <a:lnTo>
                    <a:pt x="3548419" y="1056026"/>
                  </a:lnTo>
                  <a:lnTo>
                    <a:pt x="3541631" y="1056026"/>
                  </a:lnTo>
                  <a:lnTo>
                    <a:pt x="3260071" y="1056026"/>
                  </a:lnTo>
                  <a:lnTo>
                    <a:pt x="3253283" y="1056026"/>
                  </a:lnTo>
                  <a:lnTo>
                    <a:pt x="3246495" y="1056026"/>
                  </a:lnTo>
                  <a:lnTo>
                    <a:pt x="2964935" y="1056026"/>
                  </a:lnTo>
                  <a:lnTo>
                    <a:pt x="2958147" y="1056026"/>
                  </a:lnTo>
                  <a:lnTo>
                    <a:pt x="2951359" y="1056026"/>
                  </a:lnTo>
                  <a:lnTo>
                    <a:pt x="2669799" y="1056026"/>
                  </a:lnTo>
                  <a:lnTo>
                    <a:pt x="2663011" y="1056026"/>
                  </a:lnTo>
                  <a:lnTo>
                    <a:pt x="2656223" y="1056026"/>
                  </a:lnTo>
                  <a:lnTo>
                    <a:pt x="2374663" y="1056026"/>
                  </a:lnTo>
                  <a:lnTo>
                    <a:pt x="2367875" y="1056026"/>
                  </a:lnTo>
                  <a:lnTo>
                    <a:pt x="2361087" y="1056026"/>
                  </a:lnTo>
                  <a:lnTo>
                    <a:pt x="2079527" y="1056026"/>
                  </a:lnTo>
                  <a:lnTo>
                    <a:pt x="2072739" y="1056026"/>
                  </a:lnTo>
                  <a:lnTo>
                    <a:pt x="2065951" y="1056026"/>
                  </a:lnTo>
                  <a:lnTo>
                    <a:pt x="1784391" y="1056026"/>
                  </a:lnTo>
                  <a:lnTo>
                    <a:pt x="1777603" y="1056026"/>
                  </a:lnTo>
                  <a:lnTo>
                    <a:pt x="1770815" y="1056026"/>
                  </a:lnTo>
                  <a:lnTo>
                    <a:pt x="1489255" y="1056026"/>
                  </a:lnTo>
                  <a:lnTo>
                    <a:pt x="1482467" y="1056026"/>
                  </a:lnTo>
                  <a:lnTo>
                    <a:pt x="1475679" y="1056026"/>
                  </a:lnTo>
                  <a:lnTo>
                    <a:pt x="1194119" y="1056026"/>
                  </a:lnTo>
                  <a:lnTo>
                    <a:pt x="1187331" y="1056026"/>
                  </a:lnTo>
                  <a:lnTo>
                    <a:pt x="1180543" y="1056026"/>
                  </a:lnTo>
                  <a:lnTo>
                    <a:pt x="898984" y="1056026"/>
                  </a:lnTo>
                  <a:lnTo>
                    <a:pt x="892195" y="1056026"/>
                  </a:lnTo>
                  <a:lnTo>
                    <a:pt x="885407" y="1056026"/>
                  </a:lnTo>
                  <a:lnTo>
                    <a:pt x="603848" y="1056026"/>
                  </a:lnTo>
                  <a:lnTo>
                    <a:pt x="597059" y="1056026"/>
                  </a:lnTo>
                  <a:lnTo>
                    <a:pt x="590271" y="1056026"/>
                  </a:lnTo>
                  <a:lnTo>
                    <a:pt x="308712" y="1056026"/>
                  </a:lnTo>
                  <a:lnTo>
                    <a:pt x="301924" y="1056026"/>
                  </a:lnTo>
                  <a:lnTo>
                    <a:pt x="295135" y="1056026"/>
                  </a:lnTo>
                  <a:lnTo>
                    <a:pt x="13576" y="1056026"/>
                  </a:lnTo>
                  <a:lnTo>
                    <a:pt x="6788" y="1056026"/>
                  </a:lnTo>
                  <a:lnTo>
                    <a:pt x="0" y="1056026"/>
                  </a:lnTo>
                  <a:close/>
                </a:path>
              </a:pathLst>
            </a:custGeom>
            <a:solidFill>
              <a:srgbClr val="1CABE2">
                <a:alpha val="3921"/>
              </a:srgbClr>
            </a:solidFill>
          </p:spPr>
          <p:txBody>
            <a:bodyPr/>
            <a:lstStyle/>
            <a:p/>
          </p:txBody>
        </p:sp>
        <p:sp>
          <p:nvSpPr>
            <p:cNvPr id="45" name="pl45"/>
            <p:cNvSpPr/>
            <p:nvPr/>
          </p:nvSpPr>
          <p:spPr>
            <a:xfrm>
              <a:off x="3761964" y="4870209"/>
              <a:ext cx="3836766" cy="1056026"/>
            </a:xfrm>
            <a:custGeom>
              <a:avLst/>
              <a:pathLst>
                <a:path w="3836766" h="1056026">
                  <a:moveTo>
                    <a:pt x="0" y="1056026"/>
                  </a:moveTo>
                  <a:lnTo>
                    <a:pt x="6788" y="1054812"/>
                  </a:lnTo>
                  <a:lnTo>
                    <a:pt x="288347" y="1004439"/>
                  </a:lnTo>
                  <a:lnTo>
                    <a:pt x="295135" y="1003225"/>
                  </a:lnTo>
                  <a:lnTo>
                    <a:pt x="301924" y="1003225"/>
                  </a:lnTo>
                  <a:lnTo>
                    <a:pt x="583483" y="1003225"/>
                  </a:lnTo>
                  <a:lnTo>
                    <a:pt x="590271" y="1003225"/>
                  </a:lnTo>
                  <a:lnTo>
                    <a:pt x="597059" y="1003225"/>
                  </a:lnTo>
                  <a:lnTo>
                    <a:pt x="878619" y="1003225"/>
                  </a:lnTo>
                  <a:lnTo>
                    <a:pt x="885407" y="1003225"/>
                  </a:lnTo>
                  <a:lnTo>
                    <a:pt x="892195" y="1003225"/>
                  </a:lnTo>
                  <a:lnTo>
                    <a:pt x="1173755" y="1003225"/>
                  </a:lnTo>
                  <a:lnTo>
                    <a:pt x="1180543" y="1003225"/>
                  </a:lnTo>
                  <a:lnTo>
                    <a:pt x="1187331" y="1003225"/>
                  </a:lnTo>
                  <a:lnTo>
                    <a:pt x="1468891" y="1003225"/>
                  </a:lnTo>
                  <a:lnTo>
                    <a:pt x="1475679" y="1003225"/>
                  </a:lnTo>
                  <a:lnTo>
                    <a:pt x="1482467" y="999582"/>
                  </a:lnTo>
                  <a:lnTo>
                    <a:pt x="1764027" y="848464"/>
                  </a:lnTo>
                  <a:lnTo>
                    <a:pt x="1770815" y="844821"/>
                  </a:lnTo>
                  <a:lnTo>
                    <a:pt x="1777603" y="842392"/>
                  </a:lnTo>
                  <a:lnTo>
                    <a:pt x="2059163" y="741647"/>
                  </a:lnTo>
                  <a:lnTo>
                    <a:pt x="2065951" y="739218"/>
                  </a:lnTo>
                  <a:lnTo>
                    <a:pt x="2072739" y="738004"/>
                  </a:lnTo>
                  <a:lnTo>
                    <a:pt x="2354299" y="687631"/>
                  </a:lnTo>
                  <a:lnTo>
                    <a:pt x="2361087" y="686417"/>
                  </a:lnTo>
                  <a:lnTo>
                    <a:pt x="2367875" y="681559"/>
                  </a:lnTo>
                  <a:lnTo>
                    <a:pt x="2649435" y="480069"/>
                  </a:lnTo>
                  <a:lnTo>
                    <a:pt x="2656223" y="475212"/>
                  </a:lnTo>
                  <a:lnTo>
                    <a:pt x="2663011" y="476426"/>
                  </a:lnTo>
                  <a:lnTo>
                    <a:pt x="2944571" y="526799"/>
                  </a:lnTo>
                  <a:lnTo>
                    <a:pt x="2951359" y="528013"/>
                  </a:lnTo>
                  <a:lnTo>
                    <a:pt x="2958147" y="529227"/>
                  </a:lnTo>
                  <a:lnTo>
                    <a:pt x="3239707" y="579600"/>
                  </a:lnTo>
                  <a:lnTo>
                    <a:pt x="3246495" y="580814"/>
                  </a:lnTo>
                  <a:lnTo>
                    <a:pt x="3253283" y="575957"/>
                  </a:lnTo>
                  <a:lnTo>
                    <a:pt x="3534842" y="374467"/>
                  </a:lnTo>
                  <a:lnTo>
                    <a:pt x="3541631" y="369609"/>
                  </a:lnTo>
                  <a:lnTo>
                    <a:pt x="3548419" y="361108"/>
                  </a:lnTo>
                  <a:lnTo>
                    <a:pt x="3829978" y="8501"/>
                  </a:lnTo>
                  <a:lnTo>
                    <a:pt x="3836766" y="0"/>
                  </a:lnTo>
                </a:path>
              </a:pathLst>
            </a:custGeom>
          </p:spPr>
          <p:txBody>
            <a:bodyPr/>
            <a:lstStyle/>
            <a:p/>
          </p:txBody>
        </p:sp>
        <p:sp>
          <p:nvSpPr>
            <p:cNvPr id="46" name="pg46"/>
            <p:cNvSpPr/>
            <p:nvPr/>
          </p:nvSpPr>
          <p:spPr>
            <a:xfrm>
              <a:off x="5230855" y="1966135"/>
              <a:ext cx="2374663" cy="3960100"/>
            </a:xfrm>
            <a:custGeom>
              <a:avLst/>
              <a:pathLst>
                <a:path w="2374663" h="3960100">
                  <a:moveTo>
                    <a:pt x="6788" y="3062478"/>
                  </a:moveTo>
                  <a:lnTo>
                    <a:pt x="13576" y="3034546"/>
                  </a:lnTo>
                  <a:lnTo>
                    <a:pt x="295135" y="1875978"/>
                  </a:lnTo>
                  <a:lnTo>
                    <a:pt x="301924" y="1848047"/>
                  </a:lnTo>
                  <a:lnTo>
                    <a:pt x="308712" y="1841974"/>
                  </a:lnTo>
                  <a:lnTo>
                    <a:pt x="590271" y="1590112"/>
                  </a:lnTo>
                  <a:lnTo>
                    <a:pt x="597059" y="1584040"/>
                  </a:lnTo>
                  <a:lnTo>
                    <a:pt x="603848" y="1563395"/>
                  </a:lnTo>
                  <a:lnTo>
                    <a:pt x="885407" y="707062"/>
                  </a:lnTo>
                  <a:lnTo>
                    <a:pt x="892195" y="686417"/>
                  </a:lnTo>
                  <a:lnTo>
                    <a:pt x="898984" y="670629"/>
                  </a:lnTo>
                  <a:lnTo>
                    <a:pt x="1180543" y="15787"/>
                  </a:lnTo>
                  <a:lnTo>
                    <a:pt x="1187331" y="0"/>
                  </a:lnTo>
                  <a:lnTo>
                    <a:pt x="1194119" y="1214"/>
                  </a:lnTo>
                  <a:lnTo>
                    <a:pt x="1475679" y="51586"/>
                  </a:lnTo>
                  <a:lnTo>
                    <a:pt x="1482467" y="52801"/>
                  </a:lnTo>
                  <a:lnTo>
                    <a:pt x="1489255" y="55230"/>
                  </a:lnTo>
                  <a:lnTo>
                    <a:pt x="1770815" y="155975"/>
                  </a:lnTo>
                  <a:lnTo>
                    <a:pt x="1777603" y="158404"/>
                  </a:lnTo>
                  <a:lnTo>
                    <a:pt x="1784391" y="158404"/>
                  </a:lnTo>
                  <a:lnTo>
                    <a:pt x="2065951" y="158404"/>
                  </a:lnTo>
                  <a:lnTo>
                    <a:pt x="2072739" y="158404"/>
                  </a:lnTo>
                  <a:lnTo>
                    <a:pt x="2079527" y="160832"/>
                  </a:lnTo>
                  <a:lnTo>
                    <a:pt x="2361087" y="261577"/>
                  </a:lnTo>
                  <a:lnTo>
                    <a:pt x="2367875" y="264006"/>
                  </a:lnTo>
                  <a:lnTo>
                    <a:pt x="2374663" y="3960100"/>
                  </a:lnTo>
                  <a:lnTo>
                    <a:pt x="2367875" y="3960100"/>
                  </a:lnTo>
                  <a:lnTo>
                    <a:pt x="2361087" y="3960100"/>
                  </a:lnTo>
                  <a:lnTo>
                    <a:pt x="2079527" y="3960100"/>
                  </a:lnTo>
                  <a:lnTo>
                    <a:pt x="2072739" y="3960100"/>
                  </a:lnTo>
                  <a:lnTo>
                    <a:pt x="2065951" y="3960100"/>
                  </a:lnTo>
                  <a:lnTo>
                    <a:pt x="1784391" y="3960100"/>
                  </a:lnTo>
                  <a:lnTo>
                    <a:pt x="1777603" y="3960100"/>
                  </a:lnTo>
                  <a:lnTo>
                    <a:pt x="1770815" y="3960100"/>
                  </a:lnTo>
                  <a:lnTo>
                    <a:pt x="1489255" y="3960100"/>
                  </a:lnTo>
                  <a:lnTo>
                    <a:pt x="1482467" y="3960100"/>
                  </a:lnTo>
                  <a:lnTo>
                    <a:pt x="1475679" y="3960100"/>
                  </a:lnTo>
                  <a:lnTo>
                    <a:pt x="1194119" y="3960100"/>
                  </a:lnTo>
                  <a:lnTo>
                    <a:pt x="1187331" y="3960100"/>
                  </a:lnTo>
                  <a:lnTo>
                    <a:pt x="1180543" y="3960100"/>
                  </a:lnTo>
                  <a:lnTo>
                    <a:pt x="898984" y="3960100"/>
                  </a:lnTo>
                  <a:lnTo>
                    <a:pt x="892195" y="3960100"/>
                  </a:lnTo>
                  <a:lnTo>
                    <a:pt x="885407" y="3960100"/>
                  </a:lnTo>
                  <a:lnTo>
                    <a:pt x="603848" y="3960100"/>
                  </a:lnTo>
                  <a:lnTo>
                    <a:pt x="597059" y="3960100"/>
                  </a:lnTo>
                  <a:lnTo>
                    <a:pt x="590271" y="3960100"/>
                  </a:lnTo>
                  <a:lnTo>
                    <a:pt x="308712" y="3960100"/>
                  </a:lnTo>
                  <a:lnTo>
                    <a:pt x="301924" y="3960100"/>
                  </a:lnTo>
                  <a:lnTo>
                    <a:pt x="295135" y="3960100"/>
                  </a:lnTo>
                  <a:lnTo>
                    <a:pt x="13576" y="3960100"/>
                  </a:lnTo>
                  <a:lnTo>
                    <a:pt x="6788" y="3960100"/>
                  </a:lnTo>
                  <a:lnTo>
                    <a:pt x="0" y="3960100"/>
                  </a:lnTo>
                  <a:close/>
                </a:path>
              </a:pathLst>
            </a:custGeom>
            <a:solidFill>
              <a:srgbClr val="1CABE2">
                <a:alpha val="3921"/>
              </a:srgbClr>
            </a:solidFill>
          </p:spPr>
          <p:txBody>
            <a:bodyPr/>
            <a:lstStyle/>
            <a:p/>
          </p:txBody>
        </p:sp>
        <p:sp>
          <p:nvSpPr>
            <p:cNvPr id="47" name="pl47"/>
            <p:cNvSpPr/>
            <p:nvPr/>
          </p:nvSpPr>
          <p:spPr>
            <a:xfrm>
              <a:off x="5237643" y="1966135"/>
              <a:ext cx="2361087" cy="3062478"/>
            </a:xfrm>
            <a:custGeom>
              <a:avLst/>
              <a:pathLst>
                <a:path w="2361087" h="3062478">
                  <a:moveTo>
                    <a:pt x="0" y="3062478"/>
                  </a:moveTo>
                  <a:lnTo>
                    <a:pt x="6788" y="3034546"/>
                  </a:lnTo>
                  <a:lnTo>
                    <a:pt x="288347" y="1875978"/>
                  </a:lnTo>
                  <a:lnTo>
                    <a:pt x="295135" y="1848047"/>
                  </a:lnTo>
                  <a:lnTo>
                    <a:pt x="301924" y="1841974"/>
                  </a:lnTo>
                  <a:lnTo>
                    <a:pt x="583483" y="1590112"/>
                  </a:lnTo>
                  <a:lnTo>
                    <a:pt x="590271" y="1584040"/>
                  </a:lnTo>
                  <a:lnTo>
                    <a:pt x="597059" y="1563395"/>
                  </a:lnTo>
                  <a:lnTo>
                    <a:pt x="878619" y="707062"/>
                  </a:lnTo>
                  <a:lnTo>
                    <a:pt x="885407" y="686417"/>
                  </a:lnTo>
                  <a:lnTo>
                    <a:pt x="892195" y="670629"/>
                  </a:lnTo>
                  <a:lnTo>
                    <a:pt x="1173755" y="15787"/>
                  </a:lnTo>
                  <a:lnTo>
                    <a:pt x="1180543" y="0"/>
                  </a:lnTo>
                  <a:lnTo>
                    <a:pt x="1187331" y="1214"/>
                  </a:lnTo>
                  <a:lnTo>
                    <a:pt x="1468891" y="51586"/>
                  </a:lnTo>
                  <a:lnTo>
                    <a:pt x="1475679" y="52801"/>
                  </a:lnTo>
                  <a:lnTo>
                    <a:pt x="1482467" y="55230"/>
                  </a:lnTo>
                  <a:lnTo>
                    <a:pt x="1764027" y="155975"/>
                  </a:lnTo>
                  <a:lnTo>
                    <a:pt x="1770815" y="158404"/>
                  </a:lnTo>
                  <a:lnTo>
                    <a:pt x="1777603" y="158404"/>
                  </a:lnTo>
                  <a:lnTo>
                    <a:pt x="2059163" y="158404"/>
                  </a:lnTo>
                  <a:lnTo>
                    <a:pt x="2065951" y="158404"/>
                  </a:lnTo>
                  <a:lnTo>
                    <a:pt x="2072739" y="160832"/>
                  </a:lnTo>
                  <a:lnTo>
                    <a:pt x="2354299" y="261577"/>
                  </a:lnTo>
                  <a:lnTo>
                    <a:pt x="2361087" y="264006"/>
                  </a:lnTo>
                </a:path>
              </a:pathLst>
            </a:custGeom>
          </p:spPr>
          <p:txBody>
            <a:bodyPr/>
            <a:lstStyle/>
            <a:p/>
          </p:txBody>
        </p:sp>
        <p:sp>
          <p:nvSpPr>
            <p:cNvPr id="48" name="pg48"/>
            <p:cNvSpPr/>
            <p:nvPr/>
          </p:nvSpPr>
          <p:spPr>
            <a:xfrm>
              <a:off x="803816" y="2124539"/>
              <a:ext cx="6801702" cy="3801696"/>
            </a:xfrm>
            <a:custGeom>
              <a:avLst/>
              <a:pathLst>
                <a:path w="6801702" h="3801696">
                  <a:moveTo>
                    <a:pt x="6788" y="1108828"/>
                  </a:moveTo>
                  <a:lnTo>
                    <a:pt x="13576" y="1108828"/>
                  </a:lnTo>
                  <a:lnTo>
                    <a:pt x="295135" y="1108828"/>
                  </a:lnTo>
                  <a:lnTo>
                    <a:pt x="301924" y="1108828"/>
                  </a:lnTo>
                  <a:lnTo>
                    <a:pt x="308712" y="1106399"/>
                  </a:lnTo>
                  <a:lnTo>
                    <a:pt x="590271" y="1005654"/>
                  </a:lnTo>
                  <a:lnTo>
                    <a:pt x="597059" y="1003225"/>
                  </a:lnTo>
                  <a:lnTo>
                    <a:pt x="603848" y="999582"/>
                  </a:lnTo>
                  <a:lnTo>
                    <a:pt x="885407" y="848464"/>
                  </a:lnTo>
                  <a:lnTo>
                    <a:pt x="892195" y="844821"/>
                  </a:lnTo>
                  <a:lnTo>
                    <a:pt x="898984" y="841178"/>
                  </a:lnTo>
                  <a:lnTo>
                    <a:pt x="1180543" y="690060"/>
                  </a:lnTo>
                  <a:lnTo>
                    <a:pt x="1187331" y="686417"/>
                  </a:lnTo>
                  <a:lnTo>
                    <a:pt x="1194119" y="682774"/>
                  </a:lnTo>
                  <a:lnTo>
                    <a:pt x="1475679" y="531656"/>
                  </a:lnTo>
                  <a:lnTo>
                    <a:pt x="1482467" y="528013"/>
                  </a:lnTo>
                  <a:lnTo>
                    <a:pt x="1489255" y="525584"/>
                  </a:lnTo>
                  <a:lnTo>
                    <a:pt x="1770815" y="424839"/>
                  </a:lnTo>
                  <a:lnTo>
                    <a:pt x="1777603" y="422410"/>
                  </a:lnTo>
                  <a:lnTo>
                    <a:pt x="1784391" y="418767"/>
                  </a:lnTo>
                  <a:lnTo>
                    <a:pt x="2065951" y="267650"/>
                  </a:lnTo>
                  <a:lnTo>
                    <a:pt x="2072739" y="264006"/>
                  </a:lnTo>
                  <a:lnTo>
                    <a:pt x="2079527" y="264006"/>
                  </a:lnTo>
                  <a:lnTo>
                    <a:pt x="2361087" y="264006"/>
                  </a:lnTo>
                  <a:lnTo>
                    <a:pt x="2367875" y="264006"/>
                  </a:lnTo>
                  <a:lnTo>
                    <a:pt x="2374663" y="260363"/>
                  </a:lnTo>
                  <a:lnTo>
                    <a:pt x="2656223" y="109245"/>
                  </a:lnTo>
                  <a:lnTo>
                    <a:pt x="2663011" y="105602"/>
                  </a:lnTo>
                  <a:lnTo>
                    <a:pt x="2669799" y="103173"/>
                  </a:lnTo>
                  <a:lnTo>
                    <a:pt x="2951359" y="2428"/>
                  </a:lnTo>
                  <a:lnTo>
                    <a:pt x="2958147" y="0"/>
                  </a:lnTo>
                  <a:lnTo>
                    <a:pt x="2964935" y="0"/>
                  </a:lnTo>
                  <a:lnTo>
                    <a:pt x="3246495" y="0"/>
                  </a:lnTo>
                  <a:lnTo>
                    <a:pt x="3253283" y="0"/>
                  </a:lnTo>
                  <a:lnTo>
                    <a:pt x="3260071" y="0"/>
                  </a:lnTo>
                  <a:lnTo>
                    <a:pt x="3541631" y="0"/>
                  </a:lnTo>
                  <a:lnTo>
                    <a:pt x="3548419" y="0"/>
                  </a:lnTo>
                  <a:lnTo>
                    <a:pt x="3555207" y="2428"/>
                  </a:lnTo>
                  <a:lnTo>
                    <a:pt x="3836766" y="103173"/>
                  </a:lnTo>
                  <a:lnTo>
                    <a:pt x="3843555" y="105602"/>
                  </a:lnTo>
                  <a:lnTo>
                    <a:pt x="3850343" y="105602"/>
                  </a:lnTo>
                  <a:lnTo>
                    <a:pt x="4131902" y="105602"/>
                  </a:lnTo>
                  <a:lnTo>
                    <a:pt x="4138691" y="105602"/>
                  </a:lnTo>
                  <a:lnTo>
                    <a:pt x="4145479" y="106817"/>
                  </a:lnTo>
                  <a:lnTo>
                    <a:pt x="4427038" y="157189"/>
                  </a:lnTo>
                  <a:lnTo>
                    <a:pt x="4433826" y="158404"/>
                  </a:lnTo>
                  <a:lnTo>
                    <a:pt x="4440615" y="158404"/>
                  </a:lnTo>
                  <a:lnTo>
                    <a:pt x="4722174" y="158404"/>
                  </a:lnTo>
                  <a:lnTo>
                    <a:pt x="4728962" y="158404"/>
                  </a:lnTo>
                  <a:lnTo>
                    <a:pt x="4735751" y="158404"/>
                  </a:lnTo>
                  <a:lnTo>
                    <a:pt x="5017310" y="158404"/>
                  </a:lnTo>
                  <a:lnTo>
                    <a:pt x="5024098" y="158404"/>
                  </a:lnTo>
                  <a:lnTo>
                    <a:pt x="5030886" y="158404"/>
                  </a:lnTo>
                  <a:lnTo>
                    <a:pt x="5312446" y="158404"/>
                  </a:lnTo>
                  <a:lnTo>
                    <a:pt x="5319234" y="158404"/>
                  </a:lnTo>
                  <a:lnTo>
                    <a:pt x="5326022" y="157189"/>
                  </a:lnTo>
                  <a:lnTo>
                    <a:pt x="5607582" y="106817"/>
                  </a:lnTo>
                  <a:lnTo>
                    <a:pt x="5614370" y="105602"/>
                  </a:lnTo>
                  <a:lnTo>
                    <a:pt x="5621158" y="108031"/>
                  </a:lnTo>
                  <a:lnTo>
                    <a:pt x="5902718" y="208776"/>
                  </a:lnTo>
                  <a:lnTo>
                    <a:pt x="5909506" y="211205"/>
                  </a:lnTo>
                  <a:lnTo>
                    <a:pt x="5916294" y="216063"/>
                  </a:lnTo>
                  <a:lnTo>
                    <a:pt x="6197854" y="417553"/>
                  </a:lnTo>
                  <a:lnTo>
                    <a:pt x="6204642" y="422410"/>
                  </a:lnTo>
                  <a:lnTo>
                    <a:pt x="6211430" y="423625"/>
                  </a:lnTo>
                  <a:lnTo>
                    <a:pt x="6492990" y="473997"/>
                  </a:lnTo>
                  <a:lnTo>
                    <a:pt x="6499778" y="475212"/>
                  </a:lnTo>
                  <a:lnTo>
                    <a:pt x="6506566" y="473997"/>
                  </a:lnTo>
                  <a:lnTo>
                    <a:pt x="6788126" y="423625"/>
                  </a:lnTo>
                  <a:lnTo>
                    <a:pt x="6794914" y="422410"/>
                  </a:lnTo>
                  <a:lnTo>
                    <a:pt x="6801702" y="3801696"/>
                  </a:lnTo>
                  <a:lnTo>
                    <a:pt x="6794914" y="3801696"/>
                  </a:lnTo>
                  <a:lnTo>
                    <a:pt x="6788126" y="3801696"/>
                  </a:lnTo>
                  <a:lnTo>
                    <a:pt x="6506566" y="3801696"/>
                  </a:lnTo>
                  <a:lnTo>
                    <a:pt x="6499778" y="3801696"/>
                  </a:lnTo>
                  <a:lnTo>
                    <a:pt x="6492990" y="3801696"/>
                  </a:lnTo>
                  <a:lnTo>
                    <a:pt x="6211430" y="3801696"/>
                  </a:lnTo>
                  <a:lnTo>
                    <a:pt x="6204642" y="3801696"/>
                  </a:lnTo>
                  <a:lnTo>
                    <a:pt x="6197854" y="3801696"/>
                  </a:lnTo>
                  <a:lnTo>
                    <a:pt x="5916294" y="3801696"/>
                  </a:lnTo>
                  <a:lnTo>
                    <a:pt x="5909506" y="3801696"/>
                  </a:lnTo>
                  <a:lnTo>
                    <a:pt x="5902718" y="3801696"/>
                  </a:lnTo>
                  <a:lnTo>
                    <a:pt x="5621158" y="3801696"/>
                  </a:lnTo>
                  <a:lnTo>
                    <a:pt x="5614370" y="3801696"/>
                  </a:lnTo>
                  <a:lnTo>
                    <a:pt x="5607582" y="3801696"/>
                  </a:lnTo>
                  <a:lnTo>
                    <a:pt x="5326022" y="3801696"/>
                  </a:lnTo>
                  <a:lnTo>
                    <a:pt x="5319234" y="3801696"/>
                  </a:lnTo>
                  <a:lnTo>
                    <a:pt x="5312446" y="3801696"/>
                  </a:lnTo>
                  <a:lnTo>
                    <a:pt x="5030886" y="3801696"/>
                  </a:lnTo>
                  <a:lnTo>
                    <a:pt x="5024098" y="3801696"/>
                  </a:lnTo>
                  <a:lnTo>
                    <a:pt x="5017310" y="3801696"/>
                  </a:lnTo>
                  <a:lnTo>
                    <a:pt x="4735751" y="3801696"/>
                  </a:lnTo>
                  <a:lnTo>
                    <a:pt x="4728962" y="3801696"/>
                  </a:lnTo>
                  <a:lnTo>
                    <a:pt x="4722174" y="3801696"/>
                  </a:lnTo>
                  <a:lnTo>
                    <a:pt x="4440615" y="3801696"/>
                  </a:lnTo>
                  <a:lnTo>
                    <a:pt x="4433826" y="3801696"/>
                  </a:lnTo>
                  <a:lnTo>
                    <a:pt x="4427038" y="3801696"/>
                  </a:lnTo>
                  <a:lnTo>
                    <a:pt x="4145479" y="3801696"/>
                  </a:lnTo>
                  <a:lnTo>
                    <a:pt x="4138691" y="3801696"/>
                  </a:lnTo>
                  <a:lnTo>
                    <a:pt x="4131902" y="3801696"/>
                  </a:lnTo>
                  <a:lnTo>
                    <a:pt x="3850343" y="3801696"/>
                  </a:lnTo>
                  <a:lnTo>
                    <a:pt x="3843555" y="3801696"/>
                  </a:lnTo>
                  <a:lnTo>
                    <a:pt x="3836766" y="3801696"/>
                  </a:lnTo>
                  <a:lnTo>
                    <a:pt x="3555207" y="3801696"/>
                  </a:lnTo>
                  <a:lnTo>
                    <a:pt x="3548419" y="3801696"/>
                  </a:lnTo>
                  <a:lnTo>
                    <a:pt x="3541631" y="3801696"/>
                  </a:lnTo>
                  <a:lnTo>
                    <a:pt x="3260071" y="3801696"/>
                  </a:lnTo>
                  <a:lnTo>
                    <a:pt x="3253283" y="3801696"/>
                  </a:lnTo>
                  <a:lnTo>
                    <a:pt x="3246495" y="3801696"/>
                  </a:lnTo>
                  <a:lnTo>
                    <a:pt x="2964935" y="3801696"/>
                  </a:lnTo>
                  <a:lnTo>
                    <a:pt x="2958147" y="3801696"/>
                  </a:lnTo>
                  <a:lnTo>
                    <a:pt x="2951359" y="3801696"/>
                  </a:lnTo>
                  <a:lnTo>
                    <a:pt x="2669799" y="3801696"/>
                  </a:lnTo>
                  <a:lnTo>
                    <a:pt x="2663011" y="3801696"/>
                  </a:lnTo>
                  <a:lnTo>
                    <a:pt x="2656223" y="3801696"/>
                  </a:lnTo>
                  <a:lnTo>
                    <a:pt x="2374663" y="3801696"/>
                  </a:lnTo>
                  <a:lnTo>
                    <a:pt x="2367875" y="3801696"/>
                  </a:lnTo>
                  <a:lnTo>
                    <a:pt x="2361087" y="3801696"/>
                  </a:lnTo>
                  <a:lnTo>
                    <a:pt x="2079527" y="3801696"/>
                  </a:lnTo>
                  <a:lnTo>
                    <a:pt x="2072739" y="3801696"/>
                  </a:lnTo>
                  <a:lnTo>
                    <a:pt x="2065951" y="3801696"/>
                  </a:lnTo>
                  <a:lnTo>
                    <a:pt x="1784391" y="3801696"/>
                  </a:lnTo>
                  <a:lnTo>
                    <a:pt x="1777603" y="3801696"/>
                  </a:lnTo>
                  <a:lnTo>
                    <a:pt x="1770815" y="3801696"/>
                  </a:lnTo>
                  <a:lnTo>
                    <a:pt x="1489255" y="3801696"/>
                  </a:lnTo>
                  <a:lnTo>
                    <a:pt x="1482467" y="3801696"/>
                  </a:lnTo>
                  <a:lnTo>
                    <a:pt x="1475679" y="3801696"/>
                  </a:lnTo>
                  <a:lnTo>
                    <a:pt x="1194119" y="3801696"/>
                  </a:lnTo>
                  <a:lnTo>
                    <a:pt x="1187331" y="3801696"/>
                  </a:lnTo>
                  <a:lnTo>
                    <a:pt x="1180543" y="3801696"/>
                  </a:lnTo>
                  <a:lnTo>
                    <a:pt x="898984" y="3801696"/>
                  </a:lnTo>
                  <a:lnTo>
                    <a:pt x="892195" y="3801696"/>
                  </a:lnTo>
                  <a:lnTo>
                    <a:pt x="885407" y="3801696"/>
                  </a:lnTo>
                  <a:lnTo>
                    <a:pt x="603848" y="3801696"/>
                  </a:lnTo>
                  <a:lnTo>
                    <a:pt x="597059" y="3801696"/>
                  </a:lnTo>
                  <a:lnTo>
                    <a:pt x="590271" y="3801696"/>
                  </a:lnTo>
                  <a:lnTo>
                    <a:pt x="308712" y="3801696"/>
                  </a:lnTo>
                  <a:lnTo>
                    <a:pt x="301924" y="3801696"/>
                  </a:lnTo>
                  <a:lnTo>
                    <a:pt x="295135" y="3801696"/>
                  </a:lnTo>
                  <a:lnTo>
                    <a:pt x="13576" y="3801696"/>
                  </a:lnTo>
                  <a:lnTo>
                    <a:pt x="6788" y="3801696"/>
                  </a:lnTo>
                  <a:lnTo>
                    <a:pt x="0" y="3801696"/>
                  </a:lnTo>
                  <a:close/>
                </a:path>
              </a:pathLst>
            </a:custGeom>
            <a:solidFill>
              <a:srgbClr val="1CABE2">
                <a:alpha val="3921"/>
              </a:srgbClr>
            </a:solidFill>
          </p:spPr>
          <p:txBody>
            <a:bodyPr/>
            <a:lstStyle/>
            <a:p/>
          </p:txBody>
        </p:sp>
        <p:sp>
          <p:nvSpPr>
            <p:cNvPr id="49" name="pl49"/>
            <p:cNvSpPr/>
            <p:nvPr/>
          </p:nvSpPr>
          <p:spPr>
            <a:xfrm>
              <a:off x="810605" y="2124539"/>
              <a:ext cx="6788126" cy="1108828"/>
            </a:xfrm>
            <a:custGeom>
              <a:avLst/>
              <a:pathLst>
                <a:path w="6788126" h="1108828">
                  <a:moveTo>
                    <a:pt x="0" y="1108828"/>
                  </a:moveTo>
                  <a:lnTo>
                    <a:pt x="6788" y="1108828"/>
                  </a:lnTo>
                  <a:lnTo>
                    <a:pt x="288347" y="1108828"/>
                  </a:lnTo>
                  <a:lnTo>
                    <a:pt x="295135" y="1108828"/>
                  </a:lnTo>
                  <a:lnTo>
                    <a:pt x="301924" y="1106399"/>
                  </a:lnTo>
                  <a:lnTo>
                    <a:pt x="583483" y="1005654"/>
                  </a:lnTo>
                  <a:lnTo>
                    <a:pt x="590271" y="1003225"/>
                  </a:lnTo>
                  <a:lnTo>
                    <a:pt x="597059" y="999582"/>
                  </a:lnTo>
                  <a:lnTo>
                    <a:pt x="878619" y="848464"/>
                  </a:lnTo>
                  <a:lnTo>
                    <a:pt x="885407" y="844821"/>
                  </a:lnTo>
                  <a:lnTo>
                    <a:pt x="892195" y="841178"/>
                  </a:lnTo>
                  <a:lnTo>
                    <a:pt x="1173755" y="690060"/>
                  </a:lnTo>
                  <a:lnTo>
                    <a:pt x="1180543" y="686417"/>
                  </a:lnTo>
                  <a:lnTo>
                    <a:pt x="1187331" y="682774"/>
                  </a:lnTo>
                  <a:lnTo>
                    <a:pt x="1468891" y="531656"/>
                  </a:lnTo>
                  <a:lnTo>
                    <a:pt x="1475679" y="528013"/>
                  </a:lnTo>
                  <a:lnTo>
                    <a:pt x="1482467" y="525584"/>
                  </a:lnTo>
                  <a:lnTo>
                    <a:pt x="1764027" y="424839"/>
                  </a:lnTo>
                  <a:lnTo>
                    <a:pt x="1770815" y="422410"/>
                  </a:lnTo>
                  <a:lnTo>
                    <a:pt x="1777603" y="418767"/>
                  </a:lnTo>
                  <a:lnTo>
                    <a:pt x="2059163" y="267650"/>
                  </a:lnTo>
                  <a:lnTo>
                    <a:pt x="2065951" y="264006"/>
                  </a:lnTo>
                  <a:lnTo>
                    <a:pt x="2072739" y="264006"/>
                  </a:lnTo>
                  <a:lnTo>
                    <a:pt x="2354299" y="264006"/>
                  </a:lnTo>
                  <a:lnTo>
                    <a:pt x="2361087" y="264006"/>
                  </a:lnTo>
                  <a:lnTo>
                    <a:pt x="2367875" y="260363"/>
                  </a:lnTo>
                  <a:lnTo>
                    <a:pt x="2649435" y="109245"/>
                  </a:lnTo>
                  <a:lnTo>
                    <a:pt x="2656223" y="105602"/>
                  </a:lnTo>
                  <a:lnTo>
                    <a:pt x="2663011" y="103173"/>
                  </a:lnTo>
                  <a:lnTo>
                    <a:pt x="2944571" y="2428"/>
                  </a:lnTo>
                  <a:lnTo>
                    <a:pt x="2951359" y="0"/>
                  </a:lnTo>
                  <a:lnTo>
                    <a:pt x="2958147" y="0"/>
                  </a:lnTo>
                  <a:lnTo>
                    <a:pt x="3239707" y="0"/>
                  </a:lnTo>
                  <a:lnTo>
                    <a:pt x="3246495" y="0"/>
                  </a:lnTo>
                  <a:lnTo>
                    <a:pt x="3253283" y="0"/>
                  </a:lnTo>
                  <a:lnTo>
                    <a:pt x="3534842" y="0"/>
                  </a:lnTo>
                  <a:lnTo>
                    <a:pt x="3541631" y="0"/>
                  </a:lnTo>
                  <a:lnTo>
                    <a:pt x="3548419" y="2428"/>
                  </a:lnTo>
                  <a:lnTo>
                    <a:pt x="3829978" y="103173"/>
                  </a:lnTo>
                  <a:lnTo>
                    <a:pt x="3836766" y="105602"/>
                  </a:lnTo>
                  <a:lnTo>
                    <a:pt x="3843555" y="105602"/>
                  </a:lnTo>
                  <a:lnTo>
                    <a:pt x="4125114" y="105602"/>
                  </a:lnTo>
                  <a:lnTo>
                    <a:pt x="4131902" y="105602"/>
                  </a:lnTo>
                  <a:lnTo>
                    <a:pt x="4138691" y="106817"/>
                  </a:lnTo>
                  <a:lnTo>
                    <a:pt x="4420250" y="157189"/>
                  </a:lnTo>
                  <a:lnTo>
                    <a:pt x="4427038" y="158404"/>
                  </a:lnTo>
                  <a:lnTo>
                    <a:pt x="4433826" y="158404"/>
                  </a:lnTo>
                  <a:lnTo>
                    <a:pt x="4715386" y="158404"/>
                  </a:lnTo>
                  <a:lnTo>
                    <a:pt x="4722174" y="158404"/>
                  </a:lnTo>
                  <a:lnTo>
                    <a:pt x="4728962" y="158404"/>
                  </a:lnTo>
                  <a:lnTo>
                    <a:pt x="5010522" y="158404"/>
                  </a:lnTo>
                  <a:lnTo>
                    <a:pt x="5017310" y="158404"/>
                  </a:lnTo>
                  <a:lnTo>
                    <a:pt x="5024098" y="158404"/>
                  </a:lnTo>
                  <a:lnTo>
                    <a:pt x="5305658" y="158404"/>
                  </a:lnTo>
                  <a:lnTo>
                    <a:pt x="5312446" y="158404"/>
                  </a:lnTo>
                  <a:lnTo>
                    <a:pt x="5319234" y="157189"/>
                  </a:lnTo>
                  <a:lnTo>
                    <a:pt x="5600794" y="106817"/>
                  </a:lnTo>
                  <a:lnTo>
                    <a:pt x="5607582" y="105602"/>
                  </a:lnTo>
                  <a:lnTo>
                    <a:pt x="5614370" y="108031"/>
                  </a:lnTo>
                  <a:lnTo>
                    <a:pt x="5895930" y="208776"/>
                  </a:lnTo>
                  <a:lnTo>
                    <a:pt x="5902718" y="211205"/>
                  </a:lnTo>
                  <a:lnTo>
                    <a:pt x="5909506" y="216063"/>
                  </a:lnTo>
                  <a:lnTo>
                    <a:pt x="6191066" y="417553"/>
                  </a:lnTo>
                  <a:lnTo>
                    <a:pt x="6197854" y="422410"/>
                  </a:lnTo>
                  <a:lnTo>
                    <a:pt x="6204642" y="423625"/>
                  </a:lnTo>
                  <a:lnTo>
                    <a:pt x="6486202" y="473997"/>
                  </a:lnTo>
                  <a:lnTo>
                    <a:pt x="6492990" y="475212"/>
                  </a:lnTo>
                  <a:lnTo>
                    <a:pt x="6499778" y="473997"/>
                  </a:lnTo>
                  <a:lnTo>
                    <a:pt x="6781338" y="423625"/>
                  </a:lnTo>
                  <a:lnTo>
                    <a:pt x="6788126" y="422410"/>
                  </a:lnTo>
                </a:path>
              </a:pathLst>
            </a:custGeom>
          </p:spPr>
          <p:txBody>
            <a:bodyPr/>
            <a:lstStyle/>
            <a:p/>
          </p:txBody>
        </p:sp>
        <p:sp>
          <p:nvSpPr>
            <p:cNvPr id="50" name="pg50"/>
            <p:cNvSpPr/>
            <p:nvPr/>
          </p:nvSpPr>
          <p:spPr>
            <a:xfrm>
              <a:off x="803816" y="3708579"/>
              <a:ext cx="6801702" cy="2217656"/>
            </a:xfrm>
            <a:custGeom>
              <a:avLst/>
              <a:pathLst>
                <a:path w="6801702" h="2217656">
                  <a:moveTo>
                    <a:pt x="6788" y="2059252"/>
                  </a:moveTo>
                  <a:lnTo>
                    <a:pt x="13576" y="2059252"/>
                  </a:lnTo>
                  <a:lnTo>
                    <a:pt x="295135" y="2059252"/>
                  </a:lnTo>
                  <a:lnTo>
                    <a:pt x="301924" y="2059252"/>
                  </a:lnTo>
                  <a:lnTo>
                    <a:pt x="308712" y="2059252"/>
                  </a:lnTo>
                  <a:lnTo>
                    <a:pt x="590271" y="2059252"/>
                  </a:lnTo>
                  <a:lnTo>
                    <a:pt x="597059" y="2059252"/>
                  </a:lnTo>
                  <a:lnTo>
                    <a:pt x="603848" y="2059252"/>
                  </a:lnTo>
                  <a:lnTo>
                    <a:pt x="885407" y="2059252"/>
                  </a:lnTo>
                  <a:lnTo>
                    <a:pt x="892195" y="2059252"/>
                  </a:lnTo>
                  <a:lnTo>
                    <a:pt x="898984" y="2059252"/>
                  </a:lnTo>
                  <a:lnTo>
                    <a:pt x="1180543" y="2059252"/>
                  </a:lnTo>
                  <a:lnTo>
                    <a:pt x="1187331" y="2059252"/>
                  </a:lnTo>
                  <a:lnTo>
                    <a:pt x="1194119" y="2058038"/>
                  </a:lnTo>
                  <a:lnTo>
                    <a:pt x="1475679" y="2007665"/>
                  </a:lnTo>
                  <a:lnTo>
                    <a:pt x="1482467" y="2006451"/>
                  </a:lnTo>
                  <a:lnTo>
                    <a:pt x="1489255" y="2005236"/>
                  </a:lnTo>
                  <a:lnTo>
                    <a:pt x="1770815" y="1954864"/>
                  </a:lnTo>
                  <a:lnTo>
                    <a:pt x="1777603" y="1953649"/>
                  </a:lnTo>
                  <a:lnTo>
                    <a:pt x="1784391" y="1954864"/>
                  </a:lnTo>
                  <a:lnTo>
                    <a:pt x="2065951" y="2005236"/>
                  </a:lnTo>
                  <a:lnTo>
                    <a:pt x="2072739" y="2006451"/>
                  </a:lnTo>
                  <a:lnTo>
                    <a:pt x="2079527" y="2002807"/>
                  </a:lnTo>
                  <a:lnTo>
                    <a:pt x="2361087" y="1851690"/>
                  </a:lnTo>
                  <a:lnTo>
                    <a:pt x="2367875" y="1848047"/>
                  </a:lnTo>
                  <a:lnTo>
                    <a:pt x="2374663" y="1848047"/>
                  </a:lnTo>
                  <a:lnTo>
                    <a:pt x="2656223" y="1848047"/>
                  </a:lnTo>
                  <a:lnTo>
                    <a:pt x="2663011" y="1848047"/>
                  </a:lnTo>
                  <a:lnTo>
                    <a:pt x="2669799" y="1846832"/>
                  </a:lnTo>
                  <a:lnTo>
                    <a:pt x="2951359" y="1796460"/>
                  </a:lnTo>
                  <a:lnTo>
                    <a:pt x="2958147" y="1795245"/>
                  </a:lnTo>
                  <a:lnTo>
                    <a:pt x="2964935" y="1795245"/>
                  </a:lnTo>
                  <a:lnTo>
                    <a:pt x="3246495" y="1795245"/>
                  </a:lnTo>
                  <a:lnTo>
                    <a:pt x="3253283" y="1795245"/>
                  </a:lnTo>
                  <a:lnTo>
                    <a:pt x="3260071" y="1794031"/>
                  </a:lnTo>
                  <a:lnTo>
                    <a:pt x="3541631" y="1743658"/>
                  </a:lnTo>
                  <a:lnTo>
                    <a:pt x="3548419" y="1742444"/>
                  </a:lnTo>
                  <a:lnTo>
                    <a:pt x="3555207" y="1737586"/>
                  </a:lnTo>
                  <a:lnTo>
                    <a:pt x="3836766" y="1536096"/>
                  </a:lnTo>
                  <a:lnTo>
                    <a:pt x="3843555" y="1531239"/>
                  </a:lnTo>
                  <a:lnTo>
                    <a:pt x="3850343" y="1530024"/>
                  </a:lnTo>
                  <a:lnTo>
                    <a:pt x="4131902" y="1479652"/>
                  </a:lnTo>
                  <a:lnTo>
                    <a:pt x="4138691" y="1478437"/>
                  </a:lnTo>
                  <a:lnTo>
                    <a:pt x="4145479" y="1472365"/>
                  </a:lnTo>
                  <a:lnTo>
                    <a:pt x="4427038" y="1220503"/>
                  </a:lnTo>
                  <a:lnTo>
                    <a:pt x="4433826" y="1214430"/>
                  </a:lnTo>
                  <a:lnTo>
                    <a:pt x="4440615" y="1208358"/>
                  </a:lnTo>
                  <a:lnTo>
                    <a:pt x="4722174" y="956496"/>
                  </a:lnTo>
                  <a:lnTo>
                    <a:pt x="4728962" y="950424"/>
                  </a:lnTo>
                  <a:lnTo>
                    <a:pt x="4735751" y="949209"/>
                  </a:lnTo>
                  <a:lnTo>
                    <a:pt x="5017310" y="898837"/>
                  </a:lnTo>
                  <a:lnTo>
                    <a:pt x="5024098" y="897622"/>
                  </a:lnTo>
                  <a:lnTo>
                    <a:pt x="5030886" y="896408"/>
                  </a:lnTo>
                  <a:lnTo>
                    <a:pt x="5312446" y="846035"/>
                  </a:lnTo>
                  <a:lnTo>
                    <a:pt x="5319234" y="844821"/>
                  </a:lnTo>
                  <a:lnTo>
                    <a:pt x="5326022" y="835106"/>
                  </a:lnTo>
                  <a:lnTo>
                    <a:pt x="5607582" y="432126"/>
                  </a:lnTo>
                  <a:lnTo>
                    <a:pt x="5614370" y="422410"/>
                  </a:lnTo>
                  <a:lnTo>
                    <a:pt x="5621158" y="421196"/>
                  </a:lnTo>
                  <a:lnTo>
                    <a:pt x="5902718" y="370823"/>
                  </a:lnTo>
                  <a:lnTo>
                    <a:pt x="5909506" y="369609"/>
                  </a:lnTo>
                  <a:lnTo>
                    <a:pt x="5916294" y="369609"/>
                  </a:lnTo>
                  <a:lnTo>
                    <a:pt x="6197854" y="369609"/>
                  </a:lnTo>
                  <a:lnTo>
                    <a:pt x="6204642" y="369609"/>
                  </a:lnTo>
                  <a:lnTo>
                    <a:pt x="6211430" y="367180"/>
                  </a:lnTo>
                  <a:lnTo>
                    <a:pt x="6492990" y="266435"/>
                  </a:lnTo>
                  <a:lnTo>
                    <a:pt x="6499778" y="264006"/>
                  </a:lnTo>
                  <a:lnTo>
                    <a:pt x="6506566" y="257934"/>
                  </a:lnTo>
                  <a:lnTo>
                    <a:pt x="6788126" y="6072"/>
                  </a:lnTo>
                  <a:lnTo>
                    <a:pt x="6794914" y="0"/>
                  </a:lnTo>
                  <a:lnTo>
                    <a:pt x="6801702" y="2217656"/>
                  </a:lnTo>
                  <a:lnTo>
                    <a:pt x="6794914" y="2217656"/>
                  </a:lnTo>
                  <a:lnTo>
                    <a:pt x="6788126" y="2217656"/>
                  </a:lnTo>
                  <a:lnTo>
                    <a:pt x="6506566" y="2217656"/>
                  </a:lnTo>
                  <a:lnTo>
                    <a:pt x="6499778" y="2217656"/>
                  </a:lnTo>
                  <a:lnTo>
                    <a:pt x="6492990" y="2217656"/>
                  </a:lnTo>
                  <a:lnTo>
                    <a:pt x="6211430" y="2217656"/>
                  </a:lnTo>
                  <a:lnTo>
                    <a:pt x="6204642" y="2217656"/>
                  </a:lnTo>
                  <a:lnTo>
                    <a:pt x="6197854" y="2217656"/>
                  </a:lnTo>
                  <a:lnTo>
                    <a:pt x="5916294" y="2217656"/>
                  </a:lnTo>
                  <a:lnTo>
                    <a:pt x="5909506" y="2217656"/>
                  </a:lnTo>
                  <a:lnTo>
                    <a:pt x="5902718" y="2217656"/>
                  </a:lnTo>
                  <a:lnTo>
                    <a:pt x="5621158" y="2217656"/>
                  </a:lnTo>
                  <a:lnTo>
                    <a:pt x="5614370" y="2217656"/>
                  </a:lnTo>
                  <a:lnTo>
                    <a:pt x="5607582" y="2217656"/>
                  </a:lnTo>
                  <a:lnTo>
                    <a:pt x="5326022" y="2217656"/>
                  </a:lnTo>
                  <a:lnTo>
                    <a:pt x="5319234" y="2217656"/>
                  </a:lnTo>
                  <a:lnTo>
                    <a:pt x="5312446" y="2217656"/>
                  </a:lnTo>
                  <a:lnTo>
                    <a:pt x="5030886" y="2217656"/>
                  </a:lnTo>
                  <a:lnTo>
                    <a:pt x="5024098" y="2217656"/>
                  </a:lnTo>
                  <a:lnTo>
                    <a:pt x="5017310" y="2217656"/>
                  </a:lnTo>
                  <a:lnTo>
                    <a:pt x="4735751" y="2217656"/>
                  </a:lnTo>
                  <a:lnTo>
                    <a:pt x="4728962" y="2217656"/>
                  </a:lnTo>
                  <a:lnTo>
                    <a:pt x="4722174" y="2217656"/>
                  </a:lnTo>
                  <a:lnTo>
                    <a:pt x="4440615" y="2217656"/>
                  </a:lnTo>
                  <a:lnTo>
                    <a:pt x="4433826" y="2217656"/>
                  </a:lnTo>
                  <a:lnTo>
                    <a:pt x="4427038" y="2217656"/>
                  </a:lnTo>
                  <a:lnTo>
                    <a:pt x="4145479" y="2217656"/>
                  </a:lnTo>
                  <a:lnTo>
                    <a:pt x="4138691" y="2217656"/>
                  </a:lnTo>
                  <a:lnTo>
                    <a:pt x="4131902" y="2217656"/>
                  </a:lnTo>
                  <a:lnTo>
                    <a:pt x="3850343" y="2217656"/>
                  </a:lnTo>
                  <a:lnTo>
                    <a:pt x="3843555" y="2217656"/>
                  </a:lnTo>
                  <a:lnTo>
                    <a:pt x="3836766" y="2217656"/>
                  </a:lnTo>
                  <a:lnTo>
                    <a:pt x="3555207" y="2217656"/>
                  </a:lnTo>
                  <a:lnTo>
                    <a:pt x="3548419" y="2217656"/>
                  </a:lnTo>
                  <a:lnTo>
                    <a:pt x="3541631" y="2217656"/>
                  </a:lnTo>
                  <a:lnTo>
                    <a:pt x="3260071" y="2217656"/>
                  </a:lnTo>
                  <a:lnTo>
                    <a:pt x="3253283" y="2217656"/>
                  </a:lnTo>
                  <a:lnTo>
                    <a:pt x="3246495" y="2217656"/>
                  </a:lnTo>
                  <a:lnTo>
                    <a:pt x="2964935" y="2217656"/>
                  </a:lnTo>
                  <a:lnTo>
                    <a:pt x="2958147" y="2217656"/>
                  </a:lnTo>
                  <a:lnTo>
                    <a:pt x="2951359" y="2217656"/>
                  </a:lnTo>
                  <a:lnTo>
                    <a:pt x="2669799" y="2217656"/>
                  </a:lnTo>
                  <a:lnTo>
                    <a:pt x="2663011" y="2217656"/>
                  </a:lnTo>
                  <a:lnTo>
                    <a:pt x="2656223" y="2217656"/>
                  </a:lnTo>
                  <a:lnTo>
                    <a:pt x="2374663" y="2217656"/>
                  </a:lnTo>
                  <a:lnTo>
                    <a:pt x="2367875" y="2217656"/>
                  </a:lnTo>
                  <a:lnTo>
                    <a:pt x="2361087" y="2217656"/>
                  </a:lnTo>
                  <a:lnTo>
                    <a:pt x="2079527" y="2217656"/>
                  </a:lnTo>
                  <a:lnTo>
                    <a:pt x="2072739" y="2217656"/>
                  </a:lnTo>
                  <a:lnTo>
                    <a:pt x="2065951" y="2217656"/>
                  </a:lnTo>
                  <a:lnTo>
                    <a:pt x="1784391" y="2217656"/>
                  </a:lnTo>
                  <a:lnTo>
                    <a:pt x="1777603" y="2217656"/>
                  </a:lnTo>
                  <a:lnTo>
                    <a:pt x="1770815" y="2217656"/>
                  </a:lnTo>
                  <a:lnTo>
                    <a:pt x="1489255" y="2217656"/>
                  </a:lnTo>
                  <a:lnTo>
                    <a:pt x="1482467" y="2217656"/>
                  </a:lnTo>
                  <a:lnTo>
                    <a:pt x="1475679" y="2217656"/>
                  </a:lnTo>
                  <a:lnTo>
                    <a:pt x="1194119" y="2217656"/>
                  </a:lnTo>
                  <a:lnTo>
                    <a:pt x="1187331" y="2217656"/>
                  </a:lnTo>
                  <a:lnTo>
                    <a:pt x="1180543" y="2217656"/>
                  </a:lnTo>
                  <a:lnTo>
                    <a:pt x="898984" y="2217656"/>
                  </a:lnTo>
                  <a:lnTo>
                    <a:pt x="892195" y="2217656"/>
                  </a:lnTo>
                  <a:lnTo>
                    <a:pt x="885407" y="2217656"/>
                  </a:lnTo>
                  <a:lnTo>
                    <a:pt x="603848" y="2217656"/>
                  </a:lnTo>
                  <a:lnTo>
                    <a:pt x="597059" y="2217656"/>
                  </a:lnTo>
                  <a:lnTo>
                    <a:pt x="590271" y="2217656"/>
                  </a:lnTo>
                  <a:lnTo>
                    <a:pt x="308712" y="2217656"/>
                  </a:lnTo>
                  <a:lnTo>
                    <a:pt x="301924" y="2217656"/>
                  </a:lnTo>
                  <a:lnTo>
                    <a:pt x="295135" y="2217656"/>
                  </a:lnTo>
                  <a:lnTo>
                    <a:pt x="13576" y="2217656"/>
                  </a:lnTo>
                  <a:lnTo>
                    <a:pt x="6788" y="2217656"/>
                  </a:lnTo>
                  <a:lnTo>
                    <a:pt x="0" y="2217656"/>
                  </a:lnTo>
                  <a:close/>
                </a:path>
              </a:pathLst>
            </a:custGeom>
            <a:solidFill>
              <a:srgbClr val="1CABE2">
                <a:alpha val="3921"/>
              </a:srgbClr>
            </a:solidFill>
          </p:spPr>
          <p:txBody>
            <a:bodyPr/>
            <a:lstStyle/>
            <a:p/>
          </p:txBody>
        </p:sp>
        <p:sp>
          <p:nvSpPr>
            <p:cNvPr id="51" name="pl51"/>
            <p:cNvSpPr/>
            <p:nvPr/>
          </p:nvSpPr>
          <p:spPr>
            <a:xfrm>
              <a:off x="810605" y="3708579"/>
              <a:ext cx="6788126" cy="2059252"/>
            </a:xfrm>
            <a:custGeom>
              <a:avLst/>
              <a:pathLst>
                <a:path w="6788126" h="2059252">
                  <a:moveTo>
                    <a:pt x="0" y="2059252"/>
                  </a:moveTo>
                  <a:lnTo>
                    <a:pt x="6788" y="2059252"/>
                  </a:lnTo>
                  <a:lnTo>
                    <a:pt x="288347" y="2059252"/>
                  </a:lnTo>
                  <a:lnTo>
                    <a:pt x="295135" y="2059252"/>
                  </a:lnTo>
                  <a:lnTo>
                    <a:pt x="301924" y="2059252"/>
                  </a:lnTo>
                  <a:lnTo>
                    <a:pt x="583483" y="2059252"/>
                  </a:lnTo>
                  <a:lnTo>
                    <a:pt x="590271" y="2059252"/>
                  </a:lnTo>
                  <a:lnTo>
                    <a:pt x="597059" y="2059252"/>
                  </a:lnTo>
                  <a:lnTo>
                    <a:pt x="878619" y="2059252"/>
                  </a:lnTo>
                  <a:lnTo>
                    <a:pt x="885407" y="2059252"/>
                  </a:lnTo>
                  <a:lnTo>
                    <a:pt x="892195" y="2059252"/>
                  </a:lnTo>
                  <a:lnTo>
                    <a:pt x="1173755" y="2059252"/>
                  </a:lnTo>
                  <a:lnTo>
                    <a:pt x="1180543" y="2059252"/>
                  </a:lnTo>
                  <a:lnTo>
                    <a:pt x="1187331" y="2058038"/>
                  </a:lnTo>
                  <a:lnTo>
                    <a:pt x="1468891" y="2007665"/>
                  </a:lnTo>
                  <a:lnTo>
                    <a:pt x="1475679" y="2006451"/>
                  </a:lnTo>
                  <a:lnTo>
                    <a:pt x="1482467" y="2005236"/>
                  </a:lnTo>
                  <a:lnTo>
                    <a:pt x="1764027" y="1954864"/>
                  </a:lnTo>
                  <a:lnTo>
                    <a:pt x="1770815" y="1953649"/>
                  </a:lnTo>
                  <a:lnTo>
                    <a:pt x="1777603" y="1954864"/>
                  </a:lnTo>
                  <a:lnTo>
                    <a:pt x="2059163" y="2005236"/>
                  </a:lnTo>
                  <a:lnTo>
                    <a:pt x="2065951" y="2006451"/>
                  </a:lnTo>
                  <a:lnTo>
                    <a:pt x="2072739" y="2002807"/>
                  </a:lnTo>
                  <a:lnTo>
                    <a:pt x="2354299" y="1851690"/>
                  </a:lnTo>
                  <a:lnTo>
                    <a:pt x="2361087" y="1848047"/>
                  </a:lnTo>
                  <a:lnTo>
                    <a:pt x="2367875" y="1848047"/>
                  </a:lnTo>
                  <a:lnTo>
                    <a:pt x="2649435" y="1848047"/>
                  </a:lnTo>
                  <a:lnTo>
                    <a:pt x="2656223" y="1848047"/>
                  </a:lnTo>
                  <a:lnTo>
                    <a:pt x="2663011" y="1846832"/>
                  </a:lnTo>
                  <a:lnTo>
                    <a:pt x="2944571" y="1796460"/>
                  </a:lnTo>
                  <a:lnTo>
                    <a:pt x="2951359" y="1795245"/>
                  </a:lnTo>
                  <a:lnTo>
                    <a:pt x="2958147" y="1795245"/>
                  </a:lnTo>
                  <a:lnTo>
                    <a:pt x="3239707" y="1795245"/>
                  </a:lnTo>
                  <a:lnTo>
                    <a:pt x="3246495" y="1795245"/>
                  </a:lnTo>
                  <a:lnTo>
                    <a:pt x="3253283" y="1794031"/>
                  </a:lnTo>
                  <a:lnTo>
                    <a:pt x="3534842" y="1743658"/>
                  </a:lnTo>
                  <a:lnTo>
                    <a:pt x="3541631" y="1742444"/>
                  </a:lnTo>
                  <a:lnTo>
                    <a:pt x="3548419" y="1737586"/>
                  </a:lnTo>
                  <a:lnTo>
                    <a:pt x="3829978" y="1536096"/>
                  </a:lnTo>
                  <a:lnTo>
                    <a:pt x="3836766" y="1531239"/>
                  </a:lnTo>
                  <a:lnTo>
                    <a:pt x="3843555" y="1530024"/>
                  </a:lnTo>
                  <a:lnTo>
                    <a:pt x="4125114" y="1479652"/>
                  </a:lnTo>
                  <a:lnTo>
                    <a:pt x="4131902" y="1478437"/>
                  </a:lnTo>
                  <a:lnTo>
                    <a:pt x="4138691" y="1472365"/>
                  </a:lnTo>
                  <a:lnTo>
                    <a:pt x="4420250" y="1220503"/>
                  </a:lnTo>
                  <a:lnTo>
                    <a:pt x="4427038" y="1214430"/>
                  </a:lnTo>
                  <a:lnTo>
                    <a:pt x="4433826" y="1208358"/>
                  </a:lnTo>
                  <a:lnTo>
                    <a:pt x="4715386" y="956496"/>
                  </a:lnTo>
                  <a:lnTo>
                    <a:pt x="4722174" y="950424"/>
                  </a:lnTo>
                  <a:lnTo>
                    <a:pt x="4728962" y="949209"/>
                  </a:lnTo>
                  <a:lnTo>
                    <a:pt x="5010522" y="898837"/>
                  </a:lnTo>
                  <a:lnTo>
                    <a:pt x="5017310" y="897622"/>
                  </a:lnTo>
                  <a:lnTo>
                    <a:pt x="5024098" y="896408"/>
                  </a:lnTo>
                  <a:lnTo>
                    <a:pt x="5305658" y="846035"/>
                  </a:lnTo>
                  <a:lnTo>
                    <a:pt x="5312446" y="844821"/>
                  </a:lnTo>
                  <a:lnTo>
                    <a:pt x="5319234" y="835106"/>
                  </a:lnTo>
                  <a:lnTo>
                    <a:pt x="5600794" y="432126"/>
                  </a:lnTo>
                  <a:lnTo>
                    <a:pt x="5607582" y="422410"/>
                  </a:lnTo>
                  <a:lnTo>
                    <a:pt x="5614370" y="421196"/>
                  </a:lnTo>
                  <a:lnTo>
                    <a:pt x="5895930" y="370823"/>
                  </a:lnTo>
                  <a:lnTo>
                    <a:pt x="5902718" y="369609"/>
                  </a:lnTo>
                  <a:lnTo>
                    <a:pt x="5909506" y="369609"/>
                  </a:lnTo>
                  <a:lnTo>
                    <a:pt x="6191066" y="369609"/>
                  </a:lnTo>
                  <a:lnTo>
                    <a:pt x="6197854" y="369609"/>
                  </a:lnTo>
                  <a:lnTo>
                    <a:pt x="6204642" y="367180"/>
                  </a:lnTo>
                  <a:lnTo>
                    <a:pt x="6486202" y="266435"/>
                  </a:lnTo>
                  <a:lnTo>
                    <a:pt x="6492990" y="264006"/>
                  </a:lnTo>
                  <a:lnTo>
                    <a:pt x="6499778" y="257934"/>
                  </a:lnTo>
                  <a:lnTo>
                    <a:pt x="6781338" y="6072"/>
                  </a:lnTo>
                  <a:lnTo>
                    <a:pt x="6788126" y="0"/>
                  </a:lnTo>
                </a:path>
              </a:pathLst>
            </a:custGeom>
          </p:spPr>
          <p:txBody>
            <a:bodyPr/>
            <a:lstStyle/>
            <a:p/>
          </p:txBody>
        </p:sp>
        <p:sp>
          <p:nvSpPr>
            <p:cNvPr id="52" name="pg52"/>
            <p:cNvSpPr/>
            <p:nvPr/>
          </p:nvSpPr>
          <p:spPr>
            <a:xfrm>
              <a:off x="3164904" y="2335744"/>
              <a:ext cx="4440615" cy="3590491"/>
            </a:xfrm>
            <a:custGeom>
              <a:avLst/>
              <a:pathLst>
                <a:path w="4440615" h="3590491">
                  <a:moveTo>
                    <a:pt x="6788" y="3590491"/>
                  </a:moveTo>
                  <a:lnTo>
                    <a:pt x="13576" y="3590491"/>
                  </a:lnTo>
                  <a:lnTo>
                    <a:pt x="295135" y="3590491"/>
                  </a:lnTo>
                  <a:lnTo>
                    <a:pt x="301924" y="3590491"/>
                  </a:lnTo>
                  <a:lnTo>
                    <a:pt x="308712" y="3588062"/>
                  </a:lnTo>
                  <a:lnTo>
                    <a:pt x="590271" y="3487317"/>
                  </a:lnTo>
                  <a:lnTo>
                    <a:pt x="597059" y="3484888"/>
                  </a:lnTo>
                  <a:lnTo>
                    <a:pt x="603848" y="3475173"/>
                  </a:lnTo>
                  <a:lnTo>
                    <a:pt x="885407" y="3072193"/>
                  </a:lnTo>
                  <a:lnTo>
                    <a:pt x="892195" y="3062478"/>
                  </a:lnTo>
                  <a:lnTo>
                    <a:pt x="898984" y="3047904"/>
                  </a:lnTo>
                  <a:lnTo>
                    <a:pt x="1180543" y="2443435"/>
                  </a:lnTo>
                  <a:lnTo>
                    <a:pt x="1187331" y="2428861"/>
                  </a:lnTo>
                  <a:lnTo>
                    <a:pt x="1194119" y="2414288"/>
                  </a:lnTo>
                  <a:lnTo>
                    <a:pt x="1475679" y="1809818"/>
                  </a:lnTo>
                  <a:lnTo>
                    <a:pt x="1482467" y="1795245"/>
                  </a:lnTo>
                  <a:lnTo>
                    <a:pt x="1489255" y="1770957"/>
                  </a:lnTo>
                  <a:lnTo>
                    <a:pt x="1770815" y="763507"/>
                  </a:lnTo>
                  <a:lnTo>
                    <a:pt x="1777603" y="739218"/>
                  </a:lnTo>
                  <a:lnTo>
                    <a:pt x="1784391" y="731932"/>
                  </a:lnTo>
                  <a:lnTo>
                    <a:pt x="2065951" y="429697"/>
                  </a:lnTo>
                  <a:lnTo>
                    <a:pt x="2072739" y="422410"/>
                  </a:lnTo>
                  <a:lnTo>
                    <a:pt x="2079527" y="416338"/>
                  </a:lnTo>
                  <a:lnTo>
                    <a:pt x="2361087" y="164476"/>
                  </a:lnTo>
                  <a:lnTo>
                    <a:pt x="2367875" y="158404"/>
                  </a:lnTo>
                  <a:lnTo>
                    <a:pt x="2374663" y="155975"/>
                  </a:lnTo>
                  <a:lnTo>
                    <a:pt x="2656223" y="55230"/>
                  </a:lnTo>
                  <a:lnTo>
                    <a:pt x="2663011" y="52801"/>
                  </a:lnTo>
                  <a:lnTo>
                    <a:pt x="2669799" y="52801"/>
                  </a:lnTo>
                  <a:lnTo>
                    <a:pt x="2951359" y="52801"/>
                  </a:lnTo>
                  <a:lnTo>
                    <a:pt x="2958147" y="52801"/>
                  </a:lnTo>
                  <a:lnTo>
                    <a:pt x="2964935" y="51586"/>
                  </a:lnTo>
                  <a:lnTo>
                    <a:pt x="3246495" y="1214"/>
                  </a:lnTo>
                  <a:lnTo>
                    <a:pt x="3253283" y="0"/>
                  </a:lnTo>
                  <a:lnTo>
                    <a:pt x="3260071" y="3643"/>
                  </a:lnTo>
                  <a:lnTo>
                    <a:pt x="3541631" y="154760"/>
                  </a:lnTo>
                  <a:lnTo>
                    <a:pt x="3548419" y="158404"/>
                  </a:lnTo>
                  <a:lnTo>
                    <a:pt x="3555207" y="163261"/>
                  </a:lnTo>
                  <a:lnTo>
                    <a:pt x="3836766" y="364751"/>
                  </a:lnTo>
                  <a:lnTo>
                    <a:pt x="3843555" y="369609"/>
                  </a:lnTo>
                  <a:lnTo>
                    <a:pt x="3850343" y="368394"/>
                  </a:lnTo>
                  <a:lnTo>
                    <a:pt x="4131902" y="318022"/>
                  </a:lnTo>
                  <a:lnTo>
                    <a:pt x="4138691" y="316808"/>
                  </a:lnTo>
                  <a:lnTo>
                    <a:pt x="4145479" y="318022"/>
                  </a:lnTo>
                  <a:lnTo>
                    <a:pt x="4427038" y="368394"/>
                  </a:lnTo>
                  <a:lnTo>
                    <a:pt x="4433826" y="369609"/>
                  </a:lnTo>
                  <a:lnTo>
                    <a:pt x="4440615" y="3590491"/>
                  </a:lnTo>
                  <a:lnTo>
                    <a:pt x="4433826" y="3590491"/>
                  </a:lnTo>
                  <a:lnTo>
                    <a:pt x="4427038" y="3590491"/>
                  </a:lnTo>
                  <a:lnTo>
                    <a:pt x="4145479" y="3590491"/>
                  </a:lnTo>
                  <a:lnTo>
                    <a:pt x="4138691" y="3590491"/>
                  </a:lnTo>
                  <a:lnTo>
                    <a:pt x="4131902" y="3590491"/>
                  </a:lnTo>
                  <a:lnTo>
                    <a:pt x="3850343" y="3590491"/>
                  </a:lnTo>
                  <a:lnTo>
                    <a:pt x="3843555" y="3590491"/>
                  </a:lnTo>
                  <a:lnTo>
                    <a:pt x="3836766" y="3590491"/>
                  </a:lnTo>
                  <a:lnTo>
                    <a:pt x="3555207" y="3590491"/>
                  </a:lnTo>
                  <a:lnTo>
                    <a:pt x="3548419" y="3590491"/>
                  </a:lnTo>
                  <a:lnTo>
                    <a:pt x="3541631" y="3590491"/>
                  </a:lnTo>
                  <a:lnTo>
                    <a:pt x="3260071" y="3590491"/>
                  </a:lnTo>
                  <a:lnTo>
                    <a:pt x="3253283" y="3590491"/>
                  </a:lnTo>
                  <a:lnTo>
                    <a:pt x="3246495" y="3590491"/>
                  </a:lnTo>
                  <a:lnTo>
                    <a:pt x="2964935" y="3590491"/>
                  </a:lnTo>
                  <a:lnTo>
                    <a:pt x="2958147" y="3590491"/>
                  </a:lnTo>
                  <a:lnTo>
                    <a:pt x="2951359" y="3590491"/>
                  </a:lnTo>
                  <a:lnTo>
                    <a:pt x="2669799" y="3590491"/>
                  </a:lnTo>
                  <a:lnTo>
                    <a:pt x="2663011" y="3590491"/>
                  </a:lnTo>
                  <a:lnTo>
                    <a:pt x="2656223" y="3590491"/>
                  </a:lnTo>
                  <a:lnTo>
                    <a:pt x="2374663" y="3590491"/>
                  </a:lnTo>
                  <a:lnTo>
                    <a:pt x="2367875" y="3590491"/>
                  </a:lnTo>
                  <a:lnTo>
                    <a:pt x="2361087" y="3590491"/>
                  </a:lnTo>
                  <a:lnTo>
                    <a:pt x="2079527" y="3590491"/>
                  </a:lnTo>
                  <a:lnTo>
                    <a:pt x="2072739" y="3590491"/>
                  </a:lnTo>
                  <a:lnTo>
                    <a:pt x="2065951" y="3590491"/>
                  </a:lnTo>
                  <a:lnTo>
                    <a:pt x="1784391" y="3590491"/>
                  </a:lnTo>
                  <a:lnTo>
                    <a:pt x="1777603" y="3590491"/>
                  </a:lnTo>
                  <a:lnTo>
                    <a:pt x="1770815" y="3590491"/>
                  </a:lnTo>
                  <a:lnTo>
                    <a:pt x="1489255" y="3590491"/>
                  </a:lnTo>
                  <a:lnTo>
                    <a:pt x="1482467" y="3590491"/>
                  </a:lnTo>
                  <a:lnTo>
                    <a:pt x="1475679" y="3590491"/>
                  </a:lnTo>
                  <a:lnTo>
                    <a:pt x="1194119" y="3590491"/>
                  </a:lnTo>
                  <a:lnTo>
                    <a:pt x="1187331" y="3590491"/>
                  </a:lnTo>
                  <a:lnTo>
                    <a:pt x="1180543" y="3590491"/>
                  </a:lnTo>
                  <a:lnTo>
                    <a:pt x="898984" y="3590491"/>
                  </a:lnTo>
                  <a:lnTo>
                    <a:pt x="892195" y="3590491"/>
                  </a:lnTo>
                  <a:lnTo>
                    <a:pt x="885407" y="3590491"/>
                  </a:lnTo>
                  <a:lnTo>
                    <a:pt x="603848" y="3590491"/>
                  </a:lnTo>
                  <a:lnTo>
                    <a:pt x="597059" y="3590491"/>
                  </a:lnTo>
                  <a:lnTo>
                    <a:pt x="590271" y="3590491"/>
                  </a:lnTo>
                  <a:lnTo>
                    <a:pt x="308712" y="3590491"/>
                  </a:lnTo>
                  <a:lnTo>
                    <a:pt x="301924" y="3590491"/>
                  </a:lnTo>
                  <a:lnTo>
                    <a:pt x="295135" y="3590491"/>
                  </a:lnTo>
                  <a:lnTo>
                    <a:pt x="13576" y="3590491"/>
                  </a:lnTo>
                  <a:lnTo>
                    <a:pt x="6788" y="3590491"/>
                  </a:lnTo>
                  <a:lnTo>
                    <a:pt x="0" y="3590491"/>
                  </a:lnTo>
                  <a:close/>
                </a:path>
              </a:pathLst>
            </a:custGeom>
            <a:solidFill>
              <a:srgbClr val="1CABE2">
                <a:alpha val="3921"/>
              </a:srgbClr>
            </a:solidFill>
          </p:spPr>
          <p:txBody>
            <a:bodyPr/>
            <a:lstStyle/>
            <a:p/>
          </p:txBody>
        </p:sp>
        <p:sp>
          <p:nvSpPr>
            <p:cNvPr id="53" name="pl53"/>
            <p:cNvSpPr/>
            <p:nvPr/>
          </p:nvSpPr>
          <p:spPr>
            <a:xfrm>
              <a:off x="3171692" y="2335744"/>
              <a:ext cx="4427038" cy="3590491"/>
            </a:xfrm>
            <a:custGeom>
              <a:avLst/>
              <a:pathLst>
                <a:path w="4427038" h="3590491">
                  <a:moveTo>
                    <a:pt x="0" y="3590491"/>
                  </a:moveTo>
                  <a:lnTo>
                    <a:pt x="6788" y="3590491"/>
                  </a:lnTo>
                  <a:lnTo>
                    <a:pt x="288347" y="3590491"/>
                  </a:lnTo>
                  <a:lnTo>
                    <a:pt x="295135" y="3590491"/>
                  </a:lnTo>
                  <a:lnTo>
                    <a:pt x="301924" y="3588062"/>
                  </a:lnTo>
                  <a:lnTo>
                    <a:pt x="583483" y="3487317"/>
                  </a:lnTo>
                  <a:lnTo>
                    <a:pt x="590271" y="3484888"/>
                  </a:lnTo>
                  <a:lnTo>
                    <a:pt x="597059" y="3475173"/>
                  </a:lnTo>
                  <a:lnTo>
                    <a:pt x="878619" y="3072193"/>
                  </a:lnTo>
                  <a:lnTo>
                    <a:pt x="885407" y="3062478"/>
                  </a:lnTo>
                  <a:lnTo>
                    <a:pt x="892195" y="3047904"/>
                  </a:lnTo>
                  <a:lnTo>
                    <a:pt x="1173755" y="2443435"/>
                  </a:lnTo>
                  <a:lnTo>
                    <a:pt x="1180543" y="2428861"/>
                  </a:lnTo>
                  <a:lnTo>
                    <a:pt x="1187331" y="2414288"/>
                  </a:lnTo>
                  <a:lnTo>
                    <a:pt x="1468891" y="1809818"/>
                  </a:lnTo>
                  <a:lnTo>
                    <a:pt x="1475679" y="1795245"/>
                  </a:lnTo>
                  <a:lnTo>
                    <a:pt x="1482467" y="1770957"/>
                  </a:lnTo>
                  <a:lnTo>
                    <a:pt x="1764027" y="763507"/>
                  </a:lnTo>
                  <a:lnTo>
                    <a:pt x="1770815" y="739218"/>
                  </a:lnTo>
                  <a:lnTo>
                    <a:pt x="1777603" y="731932"/>
                  </a:lnTo>
                  <a:lnTo>
                    <a:pt x="2059163" y="429697"/>
                  </a:lnTo>
                  <a:lnTo>
                    <a:pt x="2065951" y="422410"/>
                  </a:lnTo>
                  <a:lnTo>
                    <a:pt x="2072739" y="416338"/>
                  </a:lnTo>
                  <a:lnTo>
                    <a:pt x="2354299" y="164476"/>
                  </a:lnTo>
                  <a:lnTo>
                    <a:pt x="2361087" y="158404"/>
                  </a:lnTo>
                  <a:lnTo>
                    <a:pt x="2367875" y="155975"/>
                  </a:lnTo>
                  <a:lnTo>
                    <a:pt x="2649435" y="55230"/>
                  </a:lnTo>
                  <a:lnTo>
                    <a:pt x="2656223" y="52801"/>
                  </a:lnTo>
                  <a:lnTo>
                    <a:pt x="2663011" y="52801"/>
                  </a:lnTo>
                  <a:lnTo>
                    <a:pt x="2944571" y="52801"/>
                  </a:lnTo>
                  <a:lnTo>
                    <a:pt x="2951359" y="52801"/>
                  </a:lnTo>
                  <a:lnTo>
                    <a:pt x="2958147" y="51586"/>
                  </a:lnTo>
                  <a:lnTo>
                    <a:pt x="3239707" y="1214"/>
                  </a:lnTo>
                  <a:lnTo>
                    <a:pt x="3246495" y="0"/>
                  </a:lnTo>
                  <a:lnTo>
                    <a:pt x="3253283" y="3643"/>
                  </a:lnTo>
                  <a:lnTo>
                    <a:pt x="3534842" y="154760"/>
                  </a:lnTo>
                  <a:lnTo>
                    <a:pt x="3541631" y="158404"/>
                  </a:lnTo>
                  <a:lnTo>
                    <a:pt x="3548419" y="163261"/>
                  </a:lnTo>
                  <a:lnTo>
                    <a:pt x="3829978" y="364751"/>
                  </a:lnTo>
                  <a:lnTo>
                    <a:pt x="3836766" y="369609"/>
                  </a:lnTo>
                  <a:lnTo>
                    <a:pt x="3843555" y="368394"/>
                  </a:lnTo>
                  <a:lnTo>
                    <a:pt x="4125114" y="318022"/>
                  </a:lnTo>
                  <a:lnTo>
                    <a:pt x="4131902" y="316808"/>
                  </a:lnTo>
                  <a:lnTo>
                    <a:pt x="4138691" y="318022"/>
                  </a:lnTo>
                  <a:lnTo>
                    <a:pt x="4420250" y="368394"/>
                  </a:lnTo>
                  <a:lnTo>
                    <a:pt x="4427038" y="369609"/>
                  </a:lnTo>
                </a:path>
              </a:pathLst>
            </a:custGeom>
          </p:spPr>
          <p:txBody>
            <a:bodyPr/>
            <a:lstStyle/>
            <a:p/>
          </p:txBody>
        </p:sp>
        <p:sp>
          <p:nvSpPr>
            <p:cNvPr id="54" name="pg54"/>
            <p:cNvSpPr/>
            <p:nvPr/>
          </p:nvSpPr>
          <p:spPr>
            <a:xfrm>
              <a:off x="803816" y="1966135"/>
              <a:ext cx="6801702" cy="3960100"/>
            </a:xfrm>
            <a:custGeom>
              <a:avLst/>
              <a:pathLst>
                <a:path w="6801702" h="3960100">
                  <a:moveTo>
                    <a:pt x="6788" y="1056026"/>
                  </a:moveTo>
                  <a:lnTo>
                    <a:pt x="13576" y="1056026"/>
                  </a:lnTo>
                  <a:lnTo>
                    <a:pt x="295135" y="1056026"/>
                  </a:lnTo>
                  <a:lnTo>
                    <a:pt x="301924" y="1056026"/>
                  </a:lnTo>
                  <a:lnTo>
                    <a:pt x="308712" y="1053598"/>
                  </a:lnTo>
                  <a:lnTo>
                    <a:pt x="590271" y="952853"/>
                  </a:lnTo>
                  <a:lnTo>
                    <a:pt x="597059" y="950424"/>
                  </a:lnTo>
                  <a:lnTo>
                    <a:pt x="603848" y="946780"/>
                  </a:lnTo>
                  <a:lnTo>
                    <a:pt x="885407" y="795663"/>
                  </a:lnTo>
                  <a:lnTo>
                    <a:pt x="892195" y="792020"/>
                  </a:lnTo>
                  <a:lnTo>
                    <a:pt x="898984" y="788376"/>
                  </a:lnTo>
                  <a:lnTo>
                    <a:pt x="1180543" y="637259"/>
                  </a:lnTo>
                  <a:lnTo>
                    <a:pt x="1187331" y="633616"/>
                  </a:lnTo>
                  <a:lnTo>
                    <a:pt x="1194119" y="628758"/>
                  </a:lnTo>
                  <a:lnTo>
                    <a:pt x="1475679" y="427268"/>
                  </a:lnTo>
                  <a:lnTo>
                    <a:pt x="1482467" y="422410"/>
                  </a:lnTo>
                  <a:lnTo>
                    <a:pt x="1489255" y="419981"/>
                  </a:lnTo>
                  <a:lnTo>
                    <a:pt x="1770815" y="319236"/>
                  </a:lnTo>
                  <a:lnTo>
                    <a:pt x="1777603" y="316808"/>
                  </a:lnTo>
                  <a:lnTo>
                    <a:pt x="1784391" y="314379"/>
                  </a:lnTo>
                  <a:lnTo>
                    <a:pt x="2065951" y="213634"/>
                  </a:lnTo>
                  <a:lnTo>
                    <a:pt x="2072739" y="211205"/>
                  </a:lnTo>
                  <a:lnTo>
                    <a:pt x="2079527" y="209990"/>
                  </a:lnTo>
                  <a:lnTo>
                    <a:pt x="2361087" y="159618"/>
                  </a:lnTo>
                  <a:lnTo>
                    <a:pt x="2367875" y="158404"/>
                  </a:lnTo>
                  <a:lnTo>
                    <a:pt x="2374663" y="157189"/>
                  </a:lnTo>
                  <a:lnTo>
                    <a:pt x="2656223" y="106817"/>
                  </a:lnTo>
                  <a:lnTo>
                    <a:pt x="2663011" y="105602"/>
                  </a:lnTo>
                  <a:lnTo>
                    <a:pt x="2669799" y="103173"/>
                  </a:lnTo>
                  <a:lnTo>
                    <a:pt x="2951359" y="2428"/>
                  </a:lnTo>
                  <a:lnTo>
                    <a:pt x="2958147" y="0"/>
                  </a:lnTo>
                  <a:lnTo>
                    <a:pt x="2964935" y="3643"/>
                  </a:lnTo>
                  <a:lnTo>
                    <a:pt x="3246495" y="154760"/>
                  </a:lnTo>
                  <a:lnTo>
                    <a:pt x="3253283" y="158404"/>
                  </a:lnTo>
                  <a:lnTo>
                    <a:pt x="3260071" y="155975"/>
                  </a:lnTo>
                  <a:lnTo>
                    <a:pt x="3541631" y="55230"/>
                  </a:lnTo>
                  <a:lnTo>
                    <a:pt x="3548419" y="52801"/>
                  </a:lnTo>
                  <a:lnTo>
                    <a:pt x="3555207" y="55230"/>
                  </a:lnTo>
                  <a:lnTo>
                    <a:pt x="3836766" y="155975"/>
                  </a:lnTo>
                  <a:lnTo>
                    <a:pt x="3843555" y="158404"/>
                  </a:lnTo>
                  <a:lnTo>
                    <a:pt x="3850343" y="157189"/>
                  </a:lnTo>
                  <a:lnTo>
                    <a:pt x="4131902" y="106817"/>
                  </a:lnTo>
                  <a:lnTo>
                    <a:pt x="4138691" y="105602"/>
                  </a:lnTo>
                  <a:lnTo>
                    <a:pt x="4145479" y="103173"/>
                  </a:lnTo>
                  <a:lnTo>
                    <a:pt x="4427038" y="2428"/>
                  </a:lnTo>
                  <a:lnTo>
                    <a:pt x="4433826" y="0"/>
                  </a:lnTo>
                  <a:lnTo>
                    <a:pt x="4440615" y="1214"/>
                  </a:lnTo>
                  <a:lnTo>
                    <a:pt x="4722174" y="51586"/>
                  </a:lnTo>
                  <a:lnTo>
                    <a:pt x="4728962" y="52801"/>
                  </a:lnTo>
                  <a:lnTo>
                    <a:pt x="4735751" y="52801"/>
                  </a:lnTo>
                  <a:lnTo>
                    <a:pt x="5017310" y="52801"/>
                  </a:lnTo>
                  <a:lnTo>
                    <a:pt x="5024098" y="52801"/>
                  </a:lnTo>
                  <a:lnTo>
                    <a:pt x="5030886" y="52801"/>
                  </a:lnTo>
                  <a:lnTo>
                    <a:pt x="5312446" y="52801"/>
                  </a:lnTo>
                  <a:lnTo>
                    <a:pt x="5319234" y="52801"/>
                  </a:lnTo>
                  <a:lnTo>
                    <a:pt x="5326022" y="51586"/>
                  </a:lnTo>
                  <a:lnTo>
                    <a:pt x="5607582" y="1214"/>
                  </a:lnTo>
                  <a:lnTo>
                    <a:pt x="5614370" y="0"/>
                  </a:lnTo>
                  <a:lnTo>
                    <a:pt x="5621158" y="1214"/>
                  </a:lnTo>
                  <a:lnTo>
                    <a:pt x="5902718" y="51586"/>
                  </a:lnTo>
                  <a:lnTo>
                    <a:pt x="5909506" y="52801"/>
                  </a:lnTo>
                  <a:lnTo>
                    <a:pt x="5916294" y="58873"/>
                  </a:lnTo>
                  <a:lnTo>
                    <a:pt x="6197854" y="310735"/>
                  </a:lnTo>
                  <a:lnTo>
                    <a:pt x="6204642" y="316808"/>
                  </a:lnTo>
                  <a:lnTo>
                    <a:pt x="6211430" y="318022"/>
                  </a:lnTo>
                  <a:lnTo>
                    <a:pt x="6492990" y="368394"/>
                  </a:lnTo>
                  <a:lnTo>
                    <a:pt x="6499778" y="369609"/>
                  </a:lnTo>
                  <a:lnTo>
                    <a:pt x="6506566" y="368394"/>
                  </a:lnTo>
                  <a:lnTo>
                    <a:pt x="6788126" y="318022"/>
                  </a:lnTo>
                  <a:lnTo>
                    <a:pt x="6794914" y="316808"/>
                  </a:lnTo>
                  <a:lnTo>
                    <a:pt x="6801702" y="3960100"/>
                  </a:lnTo>
                  <a:lnTo>
                    <a:pt x="6794914" y="3960100"/>
                  </a:lnTo>
                  <a:lnTo>
                    <a:pt x="6788126" y="3960100"/>
                  </a:lnTo>
                  <a:lnTo>
                    <a:pt x="6506566" y="3960100"/>
                  </a:lnTo>
                  <a:lnTo>
                    <a:pt x="6499778" y="3960100"/>
                  </a:lnTo>
                  <a:lnTo>
                    <a:pt x="6492990" y="3960100"/>
                  </a:lnTo>
                  <a:lnTo>
                    <a:pt x="6211430" y="3960100"/>
                  </a:lnTo>
                  <a:lnTo>
                    <a:pt x="6204642" y="3960100"/>
                  </a:lnTo>
                  <a:lnTo>
                    <a:pt x="6197854" y="3960100"/>
                  </a:lnTo>
                  <a:lnTo>
                    <a:pt x="5916294" y="3960100"/>
                  </a:lnTo>
                  <a:lnTo>
                    <a:pt x="5909506" y="3960100"/>
                  </a:lnTo>
                  <a:lnTo>
                    <a:pt x="5902718" y="3960100"/>
                  </a:lnTo>
                  <a:lnTo>
                    <a:pt x="5621158" y="3960100"/>
                  </a:lnTo>
                  <a:lnTo>
                    <a:pt x="5614370" y="3960100"/>
                  </a:lnTo>
                  <a:lnTo>
                    <a:pt x="5607582" y="3960100"/>
                  </a:lnTo>
                  <a:lnTo>
                    <a:pt x="5326022" y="3960100"/>
                  </a:lnTo>
                  <a:lnTo>
                    <a:pt x="5319234" y="3960100"/>
                  </a:lnTo>
                  <a:lnTo>
                    <a:pt x="5312446" y="3960100"/>
                  </a:lnTo>
                  <a:lnTo>
                    <a:pt x="5030886" y="3960100"/>
                  </a:lnTo>
                  <a:lnTo>
                    <a:pt x="5024098" y="3960100"/>
                  </a:lnTo>
                  <a:lnTo>
                    <a:pt x="5017310" y="3960100"/>
                  </a:lnTo>
                  <a:lnTo>
                    <a:pt x="4735751" y="3960100"/>
                  </a:lnTo>
                  <a:lnTo>
                    <a:pt x="4728962" y="3960100"/>
                  </a:lnTo>
                  <a:lnTo>
                    <a:pt x="4722174" y="3960100"/>
                  </a:lnTo>
                  <a:lnTo>
                    <a:pt x="4440615" y="3960100"/>
                  </a:lnTo>
                  <a:lnTo>
                    <a:pt x="4433826" y="3960100"/>
                  </a:lnTo>
                  <a:lnTo>
                    <a:pt x="4427038" y="3960100"/>
                  </a:lnTo>
                  <a:lnTo>
                    <a:pt x="4145479" y="3960100"/>
                  </a:lnTo>
                  <a:lnTo>
                    <a:pt x="4138691" y="3960100"/>
                  </a:lnTo>
                  <a:lnTo>
                    <a:pt x="4131902" y="3960100"/>
                  </a:lnTo>
                  <a:lnTo>
                    <a:pt x="3850343" y="3960100"/>
                  </a:lnTo>
                  <a:lnTo>
                    <a:pt x="3843555" y="3960100"/>
                  </a:lnTo>
                  <a:lnTo>
                    <a:pt x="3836766" y="3960100"/>
                  </a:lnTo>
                  <a:lnTo>
                    <a:pt x="3555207" y="3960100"/>
                  </a:lnTo>
                  <a:lnTo>
                    <a:pt x="3548419" y="3960100"/>
                  </a:lnTo>
                  <a:lnTo>
                    <a:pt x="3541631" y="3960100"/>
                  </a:lnTo>
                  <a:lnTo>
                    <a:pt x="3260071" y="3960100"/>
                  </a:lnTo>
                  <a:lnTo>
                    <a:pt x="3253283" y="3960100"/>
                  </a:lnTo>
                  <a:lnTo>
                    <a:pt x="3246495" y="3960100"/>
                  </a:lnTo>
                  <a:lnTo>
                    <a:pt x="2964935" y="3960100"/>
                  </a:lnTo>
                  <a:lnTo>
                    <a:pt x="2958147" y="3960100"/>
                  </a:lnTo>
                  <a:lnTo>
                    <a:pt x="2951359" y="3960100"/>
                  </a:lnTo>
                  <a:lnTo>
                    <a:pt x="2669799" y="3960100"/>
                  </a:lnTo>
                  <a:lnTo>
                    <a:pt x="2663011" y="3960100"/>
                  </a:lnTo>
                  <a:lnTo>
                    <a:pt x="2656223" y="3960100"/>
                  </a:lnTo>
                  <a:lnTo>
                    <a:pt x="2374663" y="3960100"/>
                  </a:lnTo>
                  <a:lnTo>
                    <a:pt x="2367875" y="3960100"/>
                  </a:lnTo>
                  <a:lnTo>
                    <a:pt x="2361087" y="3960100"/>
                  </a:lnTo>
                  <a:lnTo>
                    <a:pt x="2079527" y="3960100"/>
                  </a:lnTo>
                  <a:lnTo>
                    <a:pt x="2072739" y="3960100"/>
                  </a:lnTo>
                  <a:lnTo>
                    <a:pt x="2065951" y="3960100"/>
                  </a:lnTo>
                  <a:lnTo>
                    <a:pt x="1784391" y="3960100"/>
                  </a:lnTo>
                  <a:lnTo>
                    <a:pt x="1777603" y="3960100"/>
                  </a:lnTo>
                  <a:lnTo>
                    <a:pt x="1770815" y="3960100"/>
                  </a:lnTo>
                  <a:lnTo>
                    <a:pt x="1489255" y="3960100"/>
                  </a:lnTo>
                  <a:lnTo>
                    <a:pt x="1482467" y="3960100"/>
                  </a:lnTo>
                  <a:lnTo>
                    <a:pt x="1475679" y="3960100"/>
                  </a:lnTo>
                  <a:lnTo>
                    <a:pt x="1194119" y="3960100"/>
                  </a:lnTo>
                  <a:lnTo>
                    <a:pt x="1187331" y="3960100"/>
                  </a:lnTo>
                  <a:lnTo>
                    <a:pt x="1180543" y="3960100"/>
                  </a:lnTo>
                  <a:lnTo>
                    <a:pt x="898984" y="3960100"/>
                  </a:lnTo>
                  <a:lnTo>
                    <a:pt x="892195" y="3960100"/>
                  </a:lnTo>
                  <a:lnTo>
                    <a:pt x="885407" y="3960100"/>
                  </a:lnTo>
                  <a:lnTo>
                    <a:pt x="603848" y="3960100"/>
                  </a:lnTo>
                  <a:lnTo>
                    <a:pt x="597059" y="3960100"/>
                  </a:lnTo>
                  <a:lnTo>
                    <a:pt x="590271" y="3960100"/>
                  </a:lnTo>
                  <a:lnTo>
                    <a:pt x="308712" y="3960100"/>
                  </a:lnTo>
                  <a:lnTo>
                    <a:pt x="301924" y="3960100"/>
                  </a:lnTo>
                  <a:lnTo>
                    <a:pt x="295135" y="3960100"/>
                  </a:lnTo>
                  <a:lnTo>
                    <a:pt x="13576" y="3960100"/>
                  </a:lnTo>
                  <a:lnTo>
                    <a:pt x="6788" y="3960100"/>
                  </a:lnTo>
                  <a:lnTo>
                    <a:pt x="0" y="3960100"/>
                  </a:lnTo>
                  <a:close/>
                </a:path>
              </a:pathLst>
            </a:custGeom>
            <a:solidFill>
              <a:srgbClr val="1CABE2">
                <a:alpha val="3921"/>
              </a:srgbClr>
            </a:solidFill>
          </p:spPr>
          <p:txBody>
            <a:bodyPr/>
            <a:lstStyle/>
            <a:p/>
          </p:txBody>
        </p:sp>
        <p:sp>
          <p:nvSpPr>
            <p:cNvPr id="55" name="pl55"/>
            <p:cNvSpPr/>
            <p:nvPr/>
          </p:nvSpPr>
          <p:spPr>
            <a:xfrm>
              <a:off x="810605" y="1966135"/>
              <a:ext cx="6788126" cy="1056026"/>
            </a:xfrm>
            <a:custGeom>
              <a:avLst/>
              <a:pathLst>
                <a:path w="6788126" h="1056026">
                  <a:moveTo>
                    <a:pt x="0" y="1056026"/>
                  </a:moveTo>
                  <a:lnTo>
                    <a:pt x="6788" y="1056026"/>
                  </a:lnTo>
                  <a:lnTo>
                    <a:pt x="288347" y="1056026"/>
                  </a:lnTo>
                  <a:lnTo>
                    <a:pt x="295135" y="1056026"/>
                  </a:lnTo>
                  <a:lnTo>
                    <a:pt x="301924" y="1053598"/>
                  </a:lnTo>
                  <a:lnTo>
                    <a:pt x="583483" y="952853"/>
                  </a:lnTo>
                  <a:lnTo>
                    <a:pt x="590271" y="950424"/>
                  </a:lnTo>
                  <a:lnTo>
                    <a:pt x="597059" y="946780"/>
                  </a:lnTo>
                  <a:lnTo>
                    <a:pt x="878619" y="795663"/>
                  </a:lnTo>
                  <a:lnTo>
                    <a:pt x="885407" y="792020"/>
                  </a:lnTo>
                  <a:lnTo>
                    <a:pt x="892195" y="788376"/>
                  </a:lnTo>
                  <a:lnTo>
                    <a:pt x="1173755" y="637259"/>
                  </a:lnTo>
                  <a:lnTo>
                    <a:pt x="1180543" y="633616"/>
                  </a:lnTo>
                  <a:lnTo>
                    <a:pt x="1187331" y="628758"/>
                  </a:lnTo>
                  <a:lnTo>
                    <a:pt x="1468891" y="427268"/>
                  </a:lnTo>
                  <a:lnTo>
                    <a:pt x="1475679" y="422410"/>
                  </a:lnTo>
                  <a:lnTo>
                    <a:pt x="1482467" y="419981"/>
                  </a:lnTo>
                  <a:lnTo>
                    <a:pt x="1764027" y="319236"/>
                  </a:lnTo>
                  <a:lnTo>
                    <a:pt x="1770815" y="316808"/>
                  </a:lnTo>
                  <a:lnTo>
                    <a:pt x="1777603" y="314379"/>
                  </a:lnTo>
                  <a:lnTo>
                    <a:pt x="2059163" y="213634"/>
                  </a:lnTo>
                  <a:lnTo>
                    <a:pt x="2065951" y="211205"/>
                  </a:lnTo>
                  <a:lnTo>
                    <a:pt x="2072739" y="209990"/>
                  </a:lnTo>
                  <a:lnTo>
                    <a:pt x="2354299" y="159618"/>
                  </a:lnTo>
                  <a:lnTo>
                    <a:pt x="2361087" y="158404"/>
                  </a:lnTo>
                  <a:lnTo>
                    <a:pt x="2367875" y="157189"/>
                  </a:lnTo>
                  <a:lnTo>
                    <a:pt x="2649435" y="106817"/>
                  </a:lnTo>
                  <a:lnTo>
                    <a:pt x="2656223" y="105602"/>
                  </a:lnTo>
                  <a:lnTo>
                    <a:pt x="2663011" y="103173"/>
                  </a:lnTo>
                  <a:lnTo>
                    <a:pt x="2944571" y="2428"/>
                  </a:lnTo>
                  <a:lnTo>
                    <a:pt x="2951359" y="0"/>
                  </a:lnTo>
                  <a:lnTo>
                    <a:pt x="2958147" y="3643"/>
                  </a:lnTo>
                  <a:lnTo>
                    <a:pt x="3239707" y="154760"/>
                  </a:lnTo>
                  <a:lnTo>
                    <a:pt x="3246495" y="158404"/>
                  </a:lnTo>
                  <a:lnTo>
                    <a:pt x="3253283" y="155975"/>
                  </a:lnTo>
                  <a:lnTo>
                    <a:pt x="3534842" y="55230"/>
                  </a:lnTo>
                  <a:lnTo>
                    <a:pt x="3541631" y="52801"/>
                  </a:lnTo>
                  <a:lnTo>
                    <a:pt x="3548419" y="55230"/>
                  </a:lnTo>
                  <a:lnTo>
                    <a:pt x="3829978" y="155975"/>
                  </a:lnTo>
                  <a:lnTo>
                    <a:pt x="3836766" y="158404"/>
                  </a:lnTo>
                  <a:lnTo>
                    <a:pt x="3843555" y="157189"/>
                  </a:lnTo>
                  <a:lnTo>
                    <a:pt x="4125114" y="106817"/>
                  </a:lnTo>
                  <a:lnTo>
                    <a:pt x="4131902" y="105602"/>
                  </a:lnTo>
                  <a:lnTo>
                    <a:pt x="4138691" y="103173"/>
                  </a:lnTo>
                  <a:lnTo>
                    <a:pt x="4420250" y="2428"/>
                  </a:lnTo>
                  <a:lnTo>
                    <a:pt x="4427038" y="0"/>
                  </a:lnTo>
                  <a:lnTo>
                    <a:pt x="4433826" y="1214"/>
                  </a:lnTo>
                  <a:lnTo>
                    <a:pt x="4715386" y="51586"/>
                  </a:lnTo>
                  <a:lnTo>
                    <a:pt x="4722174" y="52801"/>
                  </a:lnTo>
                  <a:lnTo>
                    <a:pt x="4728962" y="52801"/>
                  </a:lnTo>
                  <a:lnTo>
                    <a:pt x="5010522" y="52801"/>
                  </a:lnTo>
                  <a:lnTo>
                    <a:pt x="5017310" y="52801"/>
                  </a:lnTo>
                  <a:lnTo>
                    <a:pt x="5024098" y="52801"/>
                  </a:lnTo>
                  <a:lnTo>
                    <a:pt x="5305658" y="52801"/>
                  </a:lnTo>
                  <a:lnTo>
                    <a:pt x="5312446" y="52801"/>
                  </a:lnTo>
                  <a:lnTo>
                    <a:pt x="5319234" y="51586"/>
                  </a:lnTo>
                  <a:lnTo>
                    <a:pt x="5600794" y="1214"/>
                  </a:lnTo>
                  <a:lnTo>
                    <a:pt x="5607582" y="0"/>
                  </a:lnTo>
                  <a:lnTo>
                    <a:pt x="5614370" y="1214"/>
                  </a:lnTo>
                  <a:lnTo>
                    <a:pt x="5895930" y="51586"/>
                  </a:lnTo>
                  <a:lnTo>
                    <a:pt x="5902718" y="52801"/>
                  </a:lnTo>
                  <a:lnTo>
                    <a:pt x="5909506" y="58873"/>
                  </a:lnTo>
                  <a:lnTo>
                    <a:pt x="6191066" y="310735"/>
                  </a:lnTo>
                  <a:lnTo>
                    <a:pt x="6197854" y="316808"/>
                  </a:lnTo>
                  <a:lnTo>
                    <a:pt x="6204642" y="318022"/>
                  </a:lnTo>
                  <a:lnTo>
                    <a:pt x="6486202" y="368394"/>
                  </a:lnTo>
                  <a:lnTo>
                    <a:pt x="6492990" y="369609"/>
                  </a:lnTo>
                  <a:lnTo>
                    <a:pt x="6499778" y="368394"/>
                  </a:lnTo>
                  <a:lnTo>
                    <a:pt x="6781338" y="318022"/>
                  </a:lnTo>
                  <a:lnTo>
                    <a:pt x="6788126" y="316808"/>
                  </a:lnTo>
                </a:path>
              </a:pathLst>
            </a:custGeom>
          </p:spPr>
          <p:txBody>
            <a:bodyPr/>
            <a:lstStyle/>
            <a:p/>
          </p:txBody>
        </p:sp>
        <p:sp>
          <p:nvSpPr>
            <p:cNvPr id="56" name="pg56"/>
            <p:cNvSpPr/>
            <p:nvPr/>
          </p:nvSpPr>
          <p:spPr>
            <a:xfrm>
              <a:off x="2574632" y="2758155"/>
              <a:ext cx="5030886" cy="3168080"/>
            </a:xfrm>
            <a:custGeom>
              <a:avLst/>
              <a:pathLst>
                <a:path w="5030886" h="3168080">
                  <a:moveTo>
                    <a:pt x="6788" y="3168080"/>
                  </a:moveTo>
                  <a:lnTo>
                    <a:pt x="13576" y="3168080"/>
                  </a:lnTo>
                  <a:lnTo>
                    <a:pt x="295135" y="3168080"/>
                  </a:lnTo>
                  <a:lnTo>
                    <a:pt x="301924" y="3168080"/>
                  </a:lnTo>
                  <a:lnTo>
                    <a:pt x="308712" y="3168080"/>
                  </a:lnTo>
                  <a:lnTo>
                    <a:pt x="590271" y="3168080"/>
                  </a:lnTo>
                  <a:lnTo>
                    <a:pt x="597059" y="3168080"/>
                  </a:lnTo>
                  <a:lnTo>
                    <a:pt x="603848" y="3168080"/>
                  </a:lnTo>
                  <a:lnTo>
                    <a:pt x="885407" y="3168080"/>
                  </a:lnTo>
                  <a:lnTo>
                    <a:pt x="892195" y="3168080"/>
                  </a:lnTo>
                  <a:lnTo>
                    <a:pt x="898984" y="3168080"/>
                  </a:lnTo>
                  <a:lnTo>
                    <a:pt x="1180543" y="3168080"/>
                  </a:lnTo>
                  <a:lnTo>
                    <a:pt x="1187331" y="3168080"/>
                  </a:lnTo>
                  <a:lnTo>
                    <a:pt x="1194119" y="3165651"/>
                  </a:lnTo>
                  <a:lnTo>
                    <a:pt x="1475679" y="3064906"/>
                  </a:lnTo>
                  <a:lnTo>
                    <a:pt x="1482467" y="3062478"/>
                  </a:lnTo>
                  <a:lnTo>
                    <a:pt x="1489255" y="3056405"/>
                  </a:lnTo>
                  <a:lnTo>
                    <a:pt x="1770815" y="2804543"/>
                  </a:lnTo>
                  <a:lnTo>
                    <a:pt x="1777603" y="2798471"/>
                  </a:lnTo>
                  <a:lnTo>
                    <a:pt x="1784391" y="2792399"/>
                  </a:lnTo>
                  <a:lnTo>
                    <a:pt x="2065951" y="2540536"/>
                  </a:lnTo>
                  <a:lnTo>
                    <a:pt x="2072739" y="2534464"/>
                  </a:lnTo>
                  <a:lnTo>
                    <a:pt x="2079527" y="2511390"/>
                  </a:lnTo>
                  <a:lnTo>
                    <a:pt x="2361087" y="1554313"/>
                  </a:lnTo>
                  <a:lnTo>
                    <a:pt x="2367875" y="1531239"/>
                  </a:lnTo>
                  <a:lnTo>
                    <a:pt x="2374663" y="1525166"/>
                  </a:lnTo>
                  <a:lnTo>
                    <a:pt x="2656223" y="1273304"/>
                  </a:lnTo>
                  <a:lnTo>
                    <a:pt x="2663011" y="1267232"/>
                  </a:lnTo>
                  <a:lnTo>
                    <a:pt x="2669799" y="1258731"/>
                  </a:lnTo>
                  <a:lnTo>
                    <a:pt x="2951359" y="906123"/>
                  </a:lnTo>
                  <a:lnTo>
                    <a:pt x="2958147" y="897622"/>
                  </a:lnTo>
                  <a:lnTo>
                    <a:pt x="2964935" y="895194"/>
                  </a:lnTo>
                  <a:lnTo>
                    <a:pt x="3246495" y="794449"/>
                  </a:lnTo>
                  <a:lnTo>
                    <a:pt x="3253283" y="792020"/>
                  </a:lnTo>
                  <a:lnTo>
                    <a:pt x="3260071" y="785948"/>
                  </a:lnTo>
                  <a:lnTo>
                    <a:pt x="3541631" y="534085"/>
                  </a:lnTo>
                  <a:lnTo>
                    <a:pt x="3548419" y="528013"/>
                  </a:lnTo>
                  <a:lnTo>
                    <a:pt x="3555207" y="523155"/>
                  </a:lnTo>
                  <a:lnTo>
                    <a:pt x="3836766" y="321665"/>
                  </a:lnTo>
                  <a:lnTo>
                    <a:pt x="3843555" y="316808"/>
                  </a:lnTo>
                  <a:lnTo>
                    <a:pt x="3850343" y="311950"/>
                  </a:lnTo>
                  <a:lnTo>
                    <a:pt x="4131902" y="110460"/>
                  </a:lnTo>
                  <a:lnTo>
                    <a:pt x="4138691" y="105602"/>
                  </a:lnTo>
                  <a:lnTo>
                    <a:pt x="4145479" y="103173"/>
                  </a:lnTo>
                  <a:lnTo>
                    <a:pt x="4427038" y="2428"/>
                  </a:lnTo>
                  <a:lnTo>
                    <a:pt x="4433826" y="0"/>
                  </a:lnTo>
                  <a:lnTo>
                    <a:pt x="4440615" y="0"/>
                  </a:lnTo>
                  <a:lnTo>
                    <a:pt x="4722174" y="0"/>
                  </a:lnTo>
                  <a:lnTo>
                    <a:pt x="4728962" y="0"/>
                  </a:lnTo>
                  <a:lnTo>
                    <a:pt x="4735751" y="2428"/>
                  </a:lnTo>
                  <a:lnTo>
                    <a:pt x="5017310" y="103173"/>
                  </a:lnTo>
                  <a:lnTo>
                    <a:pt x="5024098" y="105602"/>
                  </a:lnTo>
                  <a:lnTo>
                    <a:pt x="5030886" y="3168080"/>
                  </a:lnTo>
                  <a:lnTo>
                    <a:pt x="5024098" y="3168080"/>
                  </a:lnTo>
                  <a:lnTo>
                    <a:pt x="5017310" y="3168080"/>
                  </a:lnTo>
                  <a:lnTo>
                    <a:pt x="4735751" y="3168080"/>
                  </a:lnTo>
                  <a:lnTo>
                    <a:pt x="4728962" y="3168080"/>
                  </a:lnTo>
                  <a:lnTo>
                    <a:pt x="4722174" y="3168080"/>
                  </a:lnTo>
                  <a:lnTo>
                    <a:pt x="4440615" y="3168080"/>
                  </a:lnTo>
                  <a:lnTo>
                    <a:pt x="4433826" y="3168080"/>
                  </a:lnTo>
                  <a:lnTo>
                    <a:pt x="4427038" y="3168080"/>
                  </a:lnTo>
                  <a:lnTo>
                    <a:pt x="4145479" y="3168080"/>
                  </a:lnTo>
                  <a:lnTo>
                    <a:pt x="4138691" y="3168080"/>
                  </a:lnTo>
                  <a:lnTo>
                    <a:pt x="4131902" y="3168080"/>
                  </a:lnTo>
                  <a:lnTo>
                    <a:pt x="3850343" y="3168080"/>
                  </a:lnTo>
                  <a:lnTo>
                    <a:pt x="3843555" y="3168080"/>
                  </a:lnTo>
                  <a:lnTo>
                    <a:pt x="3836766" y="3168080"/>
                  </a:lnTo>
                  <a:lnTo>
                    <a:pt x="3555207" y="3168080"/>
                  </a:lnTo>
                  <a:lnTo>
                    <a:pt x="3548419" y="3168080"/>
                  </a:lnTo>
                  <a:lnTo>
                    <a:pt x="3541631" y="3168080"/>
                  </a:lnTo>
                  <a:lnTo>
                    <a:pt x="3260071" y="3168080"/>
                  </a:lnTo>
                  <a:lnTo>
                    <a:pt x="3253283" y="3168080"/>
                  </a:lnTo>
                  <a:lnTo>
                    <a:pt x="3246495" y="3168080"/>
                  </a:lnTo>
                  <a:lnTo>
                    <a:pt x="2964935" y="3168080"/>
                  </a:lnTo>
                  <a:lnTo>
                    <a:pt x="2958147" y="3168080"/>
                  </a:lnTo>
                  <a:lnTo>
                    <a:pt x="2951359" y="3168080"/>
                  </a:lnTo>
                  <a:lnTo>
                    <a:pt x="2669799" y="3168080"/>
                  </a:lnTo>
                  <a:lnTo>
                    <a:pt x="2663011" y="3168080"/>
                  </a:lnTo>
                  <a:lnTo>
                    <a:pt x="2656223" y="3168080"/>
                  </a:lnTo>
                  <a:lnTo>
                    <a:pt x="2374663" y="3168080"/>
                  </a:lnTo>
                  <a:lnTo>
                    <a:pt x="2367875" y="3168080"/>
                  </a:lnTo>
                  <a:lnTo>
                    <a:pt x="2361087" y="3168080"/>
                  </a:lnTo>
                  <a:lnTo>
                    <a:pt x="2079527" y="3168080"/>
                  </a:lnTo>
                  <a:lnTo>
                    <a:pt x="2072739" y="3168080"/>
                  </a:lnTo>
                  <a:lnTo>
                    <a:pt x="2065951" y="3168080"/>
                  </a:lnTo>
                  <a:lnTo>
                    <a:pt x="1784391" y="3168080"/>
                  </a:lnTo>
                  <a:lnTo>
                    <a:pt x="1777603" y="3168080"/>
                  </a:lnTo>
                  <a:lnTo>
                    <a:pt x="1770815" y="3168080"/>
                  </a:lnTo>
                  <a:lnTo>
                    <a:pt x="1489255" y="3168080"/>
                  </a:lnTo>
                  <a:lnTo>
                    <a:pt x="1482467" y="3168080"/>
                  </a:lnTo>
                  <a:lnTo>
                    <a:pt x="1475679" y="3168080"/>
                  </a:lnTo>
                  <a:lnTo>
                    <a:pt x="1194119" y="3168080"/>
                  </a:lnTo>
                  <a:lnTo>
                    <a:pt x="1187331" y="3168080"/>
                  </a:lnTo>
                  <a:lnTo>
                    <a:pt x="1180543" y="3168080"/>
                  </a:lnTo>
                  <a:lnTo>
                    <a:pt x="898984" y="3168080"/>
                  </a:lnTo>
                  <a:lnTo>
                    <a:pt x="892195" y="3168080"/>
                  </a:lnTo>
                  <a:lnTo>
                    <a:pt x="885407" y="3168080"/>
                  </a:lnTo>
                  <a:lnTo>
                    <a:pt x="603848" y="3168080"/>
                  </a:lnTo>
                  <a:lnTo>
                    <a:pt x="597059" y="3168080"/>
                  </a:lnTo>
                  <a:lnTo>
                    <a:pt x="590271" y="3168080"/>
                  </a:lnTo>
                  <a:lnTo>
                    <a:pt x="308712" y="3168080"/>
                  </a:lnTo>
                  <a:lnTo>
                    <a:pt x="301924" y="3168080"/>
                  </a:lnTo>
                  <a:lnTo>
                    <a:pt x="295135" y="3168080"/>
                  </a:lnTo>
                  <a:lnTo>
                    <a:pt x="13576" y="3168080"/>
                  </a:lnTo>
                  <a:lnTo>
                    <a:pt x="6788" y="3168080"/>
                  </a:lnTo>
                  <a:lnTo>
                    <a:pt x="0" y="3168080"/>
                  </a:lnTo>
                  <a:close/>
                </a:path>
              </a:pathLst>
            </a:custGeom>
            <a:solidFill>
              <a:srgbClr val="1CABE2">
                <a:alpha val="3921"/>
              </a:srgbClr>
            </a:solidFill>
          </p:spPr>
          <p:txBody>
            <a:bodyPr/>
            <a:lstStyle/>
            <a:p/>
          </p:txBody>
        </p:sp>
        <p:sp>
          <p:nvSpPr>
            <p:cNvPr id="57" name="pl57"/>
            <p:cNvSpPr/>
            <p:nvPr/>
          </p:nvSpPr>
          <p:spPr>
            <a:xfrm>
              <a:off x="2581420" y="2758155"/>
              <a:ext cx="5017310" cy="3168080"/>
            </a:xfrm>
            <a:custGeom>
              <a:avLst/>
              <a:pathLst>
                <a:path w="5017310" h="3168080">
                  <a:moveTo>
                    <a:pt x="0" y="3168080"/>
                  </a:moveTo>
                  <a:lnTo>
                    <a:pt x="6788" y="3168080"/>
                  </a:lnTo>
                  <a:lnTo>
                    <a:pt x="288347" y="3168080"/>
                  </a:lnTo>
                  <a:lnTo>
                    <a:pt x="295135" y="3168080"/>
                  </a:lnTo>
                  <a:lnTo>
                    <a:pt x="301924" y="3168080"/>
                  </a:lnTo>
                  <a:lnTo>
                    <a:pt x="583483" y="3168080"/>
                  </a:lnTo>
                  <a:lnTo>
                    <a:pt x="590271" y="3168080"/>
                  </a:lnTo>
                  <a:lnTo>
                    <a:pt x="597059" y="3168080"/>
                  </a:lnTo>
                  <a:lnTo>
                    <a:pt x="878619" y="3168080"/>
                  </a:lnTo>
                  <a:lnTo>
                    <a:pt x="885407" y="3168080"/>
                  </a:lnTo>
                  <a:lnTo>
                    <a:pt x="892195" y="3168080"/>
                  </a:lnTo>
                  <a:lnTo>
                    <a:pt x="1173755" y="3168080"/>
                  </a:lnTo>
                  <a:lnTo>
                    <a:pt x="1180543" y="3168080"/>
                  </a:lnTo>
                  <a:lnTo>
                    <a:pt x="1187331" y="3165651"/>
                  </a:lnTo>
                  <a:lnTo>
                    <a:pt x="1468891" y="3064906"/>
                  </a:lnTo>
                  <a:lnTo>
                    <a:pt x="1475679" y="3062478"/>
                  </a:lnTo>
                  <a:lnTo>
                    <a:pt x="1482467" y="3056405"/>
                  </a:lnTo>
                  <a:lnTo>
                    <a:pt x="1764027" y="2804543"/>
                  </a:lnTo>
                  <a:lnTo>
                    <a:pt x="1770815" y="2798471"/>
                  </a:lnTo>
                  <a:lnTo>
                    <a:pt x="1777603" y="2792399"/>
                  </a:lnTo>
                  <a:lnTo>
                    <a:pt x="2059163" y="2540536"/>
                  </a:lnTo>
                  <a:lnTo>
                    <a:pt x="2065951" y="2534464"/>
                  </a:lnTo>
                  <a:lnTo>
                    <a:pt x="2072739" y="2511390"/>
                  </a:lnTo>
                  <a:lnTo>
                    <a:pt x="2354299" y="1554313"/>
                  </a:lnTo>
                  <a:lnTo>
                    <a:pt x="2361087" y="1531239"/>
                  </a:lnTo>
                  <a:lnTo>
                    <a:pt x="2367875" y="1525166"/>
                  </a:lnTo>
                  <a:lnTo>
                    <a:pt x="2649435" y="1273304"/>
                  </a:lnTo>
                  <a:lnTo>
                    <a:pt x="2656223" y="1267232"/>
                  </a:lnTo>
                  <a:lnTo>
                    <a:pt x="2663011" y="1258731"/>
                  </a:lnTo>
                  <a:lnTo>
                    <a:pt x="2944571" y="906123"/>
                  </a:lnTo>
                  <a:lnTo>
                    <a:pt x="2951359" y="897622"/>
                  </a:lnTo>
                  <a:lnTo>
                    <a:pt x="2958147" y="895194"/>
                  </a:lnTo>
                  <a:lnTo>
                    <a:pt x="3239707" y="794449"/>
                  </a:lnTo>
                  <a:lnTo>
                    <a:pt x="3246495" y="792020"/>
                  </a:lnTo>
                  <a:lnTo>
                    <a:pt x="3253283" y="785948"/>
                  </a:lnTo>
                  <a:lnTo>
                    <a:pt x="3534842" y="534085"/>
                  </a:lnTo>
                  <a:lnTo>
                    <a:pt x="3541631" y="528013"/>
                  </a:lnTo>
                  <a:lnTo>
                    <a:pt x="3548419" y="523155"/>
                  </a:lnTo>
                  <a:lnTo>
                    <a:pt x="3829978" y="321665"/>
                  </a:lnTo>
                  <a:lnTo>
                    <a:pt x="3836766" y="316808"/>
                  </a:lnTo>
                  <a:lnTo>
                    <a:pt x="3843555" y="311950"/>
                  </a:lnTo>
                  <a:lnTo>
                    <a:pt x="4125114" y="110460"/>
                  </a:lnTo>
                  <a:lnTo>
                    <a:pt x="4131902" y="105602"/>
                  </a:lnTo>
                  <a:lnTo>
                    <a:pt x="4138691" y="103173"/>
                  </a:lnTo>
                  <a:lnTo>
                    <a:pt x="4420250" y="2428"/>
                  </a:lnTo>
                  <a:lnTo>
                    <a:pt x="4427038" y="0"/>
                  </a:lnTo>
                  <a:lnTo>
                    <a:pt x="4433826" y="0"/>
                  </a:lnTo>
                  <a:lnTo>
                    <a:pt x="4715386" y="0"/>
                  </a:lnTo>
                  <a:lnTo>
                    <a:pt x="4722174" y="0"/>
                  </a:lnTo>
                  <a:lnTo>
                    <a:pt x="4728962" y="2428"/>
                  </a:lnTo>
                  <a:lnTo>
                    <a:pt x="5010522" y="103173"/>
                  </a:lnTo>
                  <a:lnTo>
                    <a:pt x="5017310" y="105602"/>
                  </a:lnTo>
                </a:path>
              </a:pathLst>
            </a:custGeom>
          </p:spPr>
          <p:txBody>
            <a:bodyPr/>
            <a:lstStyle/>
            <a:p/>
          </p:txBody>
        </p:sp>
        <p:sp>
          <p:nvSpPr>
            <p:cNvPr id="58" name="pg58"/>
            <p:cNvSpPr/>
            <p:nvPr/>
          </p:nvSpPr>
          <p:spPr>
            <a:xfrm>
              <a:off x="803816" y="4553401"/>
              <a:ext cx="6801702" cy="1372834"/>
            </a:xfrm>
            <a:custGeom>
              <a:avLst/>
              <a:pathLst>
                <a:path w="6801702" h="1372834">
                  <a:moveTo>
                    <a:pt x="6788" y="1214430"/>
                  </a:moveTo>
                  <a:lnTo>
                    <a:pt x="13576" y="1214430"/>
                  </a:lnTo>
                  <a:lnTo>
                    <a:pt x="295135" y="1214430"/>
                  </a:lnTo>
                  <a:lnTo>
                    <a:pt x="301924" y="1214430"/>
                  </a:lnTo>
                  <a:lnTo>
                    <a:pt x="308712" y="1214430"/>
                  </a:lnTo>
                  <a:lnTo>
                    <a:pt x="590271" y="1214430"/>
                  </a:lnTo>
                  <a:lnTo>
                    <a:pt x="597059" y="1214430"/>
                  </a:lnTo>
                  <a:lnTo>
                    <a:pt x="603848" y="1214430"/>
                  </a:lnTo>
                  <a:lnTo>
                    <a:pt x="885407" y="1214430"/>
                  </a:lnTo>
                  <a:lnTo>
                    <a:pt x="892195" y="1214430"/>
                  </a:lnTo>
                  <a:lnTo>
                    <a:pt x="898984" y="1214430"/>
                  </a:lnTo>
                  <a:lnTo>
                    <a:pt x="1180543" y="1214430"/>
                  </a:lnTo>
                  <a:lnTo>
                    <a:pt x="1187331" y="1214430"/>
                  </a:lnTo>
                  <a:lnTo>
                    <a:pt x="1194119" y="1215645"/>
                  </a:lnTo>
                  <a:lnTo>
                    <a:pt x="1475679" y="1266017"/>
                  </a:lnTo>
                  <a:lnTo>
                    <a:pt x="1482467" y="1267232"/>
                  </a:lnTo>
                  <a:lnTo>
                    <a:pt x="1489255" y="1267232"/>
                  </a:lnTo>
                  <a:lnTo>
                    <a:pt x="1770815" y="1267232"/>
                  </a:lnTo>
                  <a:lnTo>
                    <a:pt x="1777603" y="1267232"/>
                  </a:lnTo>
                  <a:lnTo>
                    <a:pt x="1784391" y="1266017"/>
                  </a:lnTo>
                  <a:lnTo>
                    <a:pt x="2065951" y="1215645"/>
                  </a:lnTo>
                  <a:lnTo>
                    <a:pt x="2072739" y="1214430"/>
                  </a:lnTo>
                  <a:lnTo>
                    <a:pt x="2079527" y="1214430"/>
                  </a:lnTo>
                  <a:lnTo>
                    <a:pt x="2361087" y="1214430"/>
                  </a:lnTo>
                  <a:lnTo>
                    <a:pt x="2367875" y="1214430"/>
                  </a:lnTo>
                  <a:lnTo>
                    <a:pt x="2374663" y="1214430"/>
                  </a:lnTo>
                  <a:lnTo>
                    <a:pt x="2656223" y="1214430"/>
                  </a:lnTo>
                  <a:lnTo>
                    <a:pt x="2663011" y="1214430"/>
                  </a:lnTo>
                  <a:lnTo>
                    <a:pt x="2669799" y="1214430"/>
                  </a:lnTo>
                  <a:lnTo>
                    <a:pt x="2951359" y="1214430"/>
                  </a:lnTo>
                  <a:lnTo>
                    <a:pt x="2958147" y="1214430"/>
                  </a:lnTo>
                  <a:lnTo>
                    <a:pt x="2964935" y="1214430"/>
                  </a:lnTo>
                  <a:lnTo>
                    <a:pt x="3246495" y="1214430"/>
                  </a:lnTo>
                  <a:lnTo>
                    <a:pt x="3253283" y="1214430"/>
                  </a:lnTo>
                  <a:lnTo>
                    <a:pt x="3260071" y="1215645"/>
                  </a:lnTo>
                  <a:lnTo>
                    <a:pt x="3541631" y="1266017"/>
                  </a:lnTo>
                  <a:lnTo>
                    <a:pt x="3548419" y="1267232"/>
                  </a:lnTo>
                  <a:lnTo>
                    <a:pt x="3555207" y="1267232"/>
                  </a:lnTo>
                  <a:lnTo>
                    <a:pt x="3836766" y="1267232"/>
                  </a:lnTo>
                  <a:lnTo>
                    <a:pt x="3843555" y="1267232"/>
                  </a:lnTo>
                  <a:lnTo>
                    <a:pt x="3850343" y="1268446"/>
                  </a:lnTo>
                  <a:lnTo>
                    <a:pt x="4131902" y="1318819"/>
                  </a:lnTo>
                  <a:lnTo>
                    <a:pt x="4138691" y="1320033"/>
                  </a:lnTo>
                  <a:lnTo>
                    <a:pt x="4145479" y="1311532"/>
                  </a:lnTo>
                  <a:lnTo>
                    <a:pt x="4427038" y="958925"/>
                  </a:lnTo>
                  <a:lnTo>
                    <a:pt x="4433826" y="950424"/>
                  </a:lnTo>
                  <a:lnTo>
                    <a:pt x="4440615" y="949209"/>
                  </a:lnTo>
                  <a:lnTo>
                    <a:pt x="4722174" y="898837"/>
                  </a:lnTo>
                  <a:lnTo>
                    <a:pt x="4728962" y="897622"/>
                  </a:lnTo>
                  <a:lnTo>
                    <a:pt x="4735751" y="892765"/>
                  </a:lnTo>
                  <a:lnTo>
                    <a:pt x="5017310" y="691275"/>
                  </a:lnTo>
                  <a:lnTo>
                    <a:pt x="5024098" y="686417"/>
                  </a:lnTo>
                  <a:lnTo>
                    <a:pt x="5030886" y="680345"/>
                  </a:lnTo>
                  <a:lnTo>
                    <a:pt x="5312446" y="428482"/>
                  </a:lnTo>
                  <a:lnTo>
                    <a:pt x="5319234" y="422410"/>
                  </a:lnTo>
                  <a:lnTo>
                    <a:pt x="5326022" y="422410"/>
                  </a:lnTo>
                  <a:lnTo>
                    <a:pt x="5607582" y="422410"/>
                  </a:lnTo>
                  <a:lnTo>
                    <a:pt x="5614370" y="422410"/>
                  </a:lnTo>
                  <a:lnTo>
                    <a:pt x="5621158" y="412695"/>
                  </a:lnTo>
                  <a:lnTo>
                    <a:pt x="5902718" y="9715"/>
                  </a:lnTo>
                  <a:lnTo>
                    <a:pt x="5909506" y="0"/>
                  </a:lnTo>
                  <a:lnTo>
                    <a:pt x="5916294" y="1214"/>
                  </a:lnTo>
                  <a:lnTo>
                    <a:pt x="6197854" y="51586"/>
                  </a:lnTo>
                  <a:lnTo>
                    <a:pt x="6204642" y="52801"/>
                  </a:lnTo>
                  <a:lnTo>
                    <a:pt x="6211430" y="52801"/>
                  </a:lnTo>
                  <a:lnTo>
                    <a:pt x="6492990" y="52801"/>
                  </a:lnTo>
                  <a:lnTo>
                    <a:pt x="6499778" y="52801"/>
                  </a:lnTo>
                  <a:lnTo>
                    <a:pt x="6506566" y="54015"/>
                  </a:lnTo>
                  <a:lnTo>
                    <a:pt x="6788126" y="104388"/>
                  </a:lnTo>
                  <a:lnTo>
                    <a:pt x="6794914" y="105602"/>
                  </a:lnTo>
                  <a:lnTo>
                    <a:pt x="6801702" y="1372834"/>
                  </a:lnTo>
                  <a:lnTo>
                    <a:pt x="6794914" y="1372834"/>
                  </a:lnTo>
                  <a:lnTo>
                    <a:pt x="6788126" y="1372834"/>
                  </a:lnTo>
                  <a:lnTo>
                    <a:pt x="6506566" y="1372834"/>
                  </a:lnTo>
                  <a:lnTo>
                    <a:pt x="6499778" y="1372834"/>
                  </a:lnTo>
                  <a:lnTo>
                    <a:pt x="6492990" y="1372834"/>
                  </a:lnTo>
                  <a:lnTo>
                    <a:pt x="6211430" y="1372834"/>
                  </a:lnTo>
                  <a:lnTo>
                    <a:pt x="6204642" y="1372834"/>
                  </a:lnTo>
                  <a:lnTo>
                    <a:pt x="6197854" y="1372834"/>
                  </a:lnTo>
                  <a:lnTo>
                    <a:pt x="5916294" y="1372834"/>
                  </a:lnTo>
                  <a:lnTo>
                    <a:pt x="5909506" y="1372834"/>
                  </a:lnTo>
                  <a:lnTo>
                    <a:pt x="5902718" y="1372834"/>
                  </a:lnTo>
                  <a:lnTo>
                    <a:pt x="5621158" y="1372834"/>
                  </a:lnTo>
                  <a:lnTo>
                    <a:pt x="5614370" y="1372834"/>
                  </a:lnTo>
                  <a:lnTo>
                    <a:pt x="5607582" y="1372834"/>
                  </a:lnTo>
                  <a:lnTo>
                    <a:pt x="5326022" y="1372834"/>
                  </a:lnTo>
                  <a:lnTo>
                    <a:pt x="5319234" y="1372834"/>
                  </a:lnTo>
                  <a:lnTo>
                    <a:pt x="5312446" y="1372834"/>
                  </a:lnTo>
                  <a:lnTo>
                    <a:pt x="5030886" y="1372834"/>
                  </a:lnTo>
                  <a:lnTo>
                    <a:pt x="5024098" y="1372834"/>
                  </a:lnTo>
                  <a:lnTo>
                    <a:pt x="5017310" y="1372834"/>
                  </a:lnTo>
                  <a:lnTo>
                    <a:pt x="4735751" y="1372834"/>
                  </a:lnTo>
                  <a:lnTo>
                    <a:pt x="4728962" y="1372834"/>
                  </a:lnTo>
                  <a:lnTo>
                    <a:pt x="4722174" y="1372834"/>
                  </a:lnTo>
                  <a:lnTo>
                    <a:pt x="4440615" y="1372834"/>
                  </a:lnTo>
                  <a:lnTo>
                    <a:pt x="4433826" y="1372834"/>
                  </a:lnTo>
                  <a:lnTo>
                    <a:pt x="4427038" y="1372834"/>
                  </a:lnTo>
                  <a:lnTo>
                    <a:pt x="4145479" y="1372834"/>
                  </a:lnTo>
                  <a:lnTo>
                    <a:pt x="4138691" y="1372834"/>
                  </a:lnTo>
                  <a:lnTo>
                    <a:pt x="4131902" y="1372834"/>
                  </a:lnTo>
                  <a:lnTo>
                    <a:pt x="3850343" y="1372834"/>
                  </a:lnTo>
                  <a:lnTo>
                    <a:pt x="3843555" y="1372834"/>
                  </a:lnTo>
                  <a:lnTo>
                    <a:pt x="3836766" y="1372834"/>
                  </a:lnTo>
                  <a:lnTo>
                    <a:pt x="3555207" y="1372834"/>
                  </a:lnTo>
                  <a:lnTo>
                    <a:pt x="3548419" y="1372834"/>
                  </a:lnTo>
                  <a:lnTo>
                    <a:pt x="3541631" y="1372834"/>
                  </a:lnTo>
                  <a:lnTo>
                    <a:pt x="3260071" y="1372834"/>
                  </a:lnTo>
                  <a:lnTo>
                    <a:pt x="3253283" y="1372834"/>
                  </a:lnTo>
                  <a:lnTo>
                    <a:pt x="3246495" y="1372834"/>
                  </a:lnTo>
                  <a:lnTo>
                    <a:pt x="2964935" y="1372834"/>
                  </a:lnTo>
                  <a:lnTo>
                    <a:pt x="2958147" y="1372834"/>
                  </a:lnTo>
                  <a:lnTo>
                    <a:pt x="2951359" y="1372834"/>
                  </a:lnTo>
                  <a:lnTo>
                    <a:pt x="2669799" y="1372834"/>
                  </a:lnTo>
                  <a:lnTo>
                    <a:pt x="2663011" y="1372834"/>
                  </a:lnTo>
                  <a:lnTo>
                    <a:pt x="2656223" y="1372834"/>
                  </a:lnTo>
                  <a:lnTo>
                    <a:pt x="2374663" y="1372834"/>
                  </a:lnTo>
                  <a:lnTo>
                    <a:pt x="2367875" y="1372834"/>
                  </a:lnTo>
                  <a:lnTo>
                    <a:pt x="2361087" y="1372834"/>
                  </a:lnTo>
                  <a:lnTo>
                    <a:pt x="2079527" y="1372834"/>
                  </a:lnTo>
                  <a:lnTo>
                    <a:pt x="2072739" y="1372834"/>
                  </a:lnTo>
                  <a:lnTo>
                    <a:pt x="2065951" y="1372834"/>
                  </a:lnTo>
                  <a:lnTo>
                    <a:pt x="1784391" y="1372834"/>
                  </a:lnTo>
                  <a:lnTo>
                    <a:pt x="1777603" y="1372834"/>
                  </a:lnTo>
                  <a:lnTo>
                    <a:pt x="1770815" y="1372834"/>
                  </a:lnTo>
                  <a:lnTo>
                    <a:pt x="1489255" y="1372834"/>
                  </a:lnTo>
                  <a:lnTo>
                    <a:pt x="1482467" y="1372834"/>
                  </a:lnTo>
                  <a:lnTo>
                    <a:pt x="1475679" y="1372834"/>
                  </a:lnTo>
                  <a:lnTo>
                    <a:pt x="1194119" y="1372834"/>
                  </a:lnTo>
                  <a:lnTo>
                    <a:pt x="1187331" y="1372834"/>
                  </a:lnTo>
                  <a:lnTo>
                    <a:pt x="1180543" y="1372834"/>
                  </a:lnTo>
                  <a:lnTo>
                    <a:pt x="898984" y="1372834"/>
                  </a:lnTo>
                  <a:lnTo>
                    <a:pt x="892195" y="1372834"/>
                  </a:lnTo>
                  <a:lnTo>
                    <a:pt x="885407" y="1372834"/>
                  </a:lnTo>
                  <a:lnTo>
                    <a:pt x="603848" y="1372834"/>
                  </a:lnTo>
                  <a:lnTo>
                    <a:pt x="597059" y="1372834"/>
                  </a:lnTo>
                  <a:lnTo>
                    <a:pt x="590271" y="1372834"/>
                  </a:lnTo>
                  <a:lnTo>
                    <a:pt x="308712" y="1372834"/>
                  </a:lnTo>
                  <a:lnTo>
                    <a:pt x="301924" y="1372834"/>
                  </a:lnTo>
                  <a:lnTo>
                    <a:pt x="295135" y="1372834"/>
                  </a:lnTo>
                  <a:lnTo>
                    <a:pt x="13576" y="1372834"/>
                  </a:lnTo>
                  <a:lnTo>
                    <a:pt x="6788" y="1372834"/>
                  </a:lnTo>
                  <a:lnTo>
                    <a:pt x="0" y="1372834"/>
                  </a:lnTo>
                  <a:close/>
                </a:path>
              </a:pathLst>
            </a:custGeom>
            <a:solidFill>
              <a:srgbClr val="1CABE2">
                <a:alpha val="3921"/>
              </a:srgbClr>
            </a:solidFill>
          </p:spPr>
          <p:txBody>
            <a:bodyPr/>
            <a:lstStyle/>
            <a:p/>
          </p:txBody>
        </p:sp>
        <p:sp>
          <p:nvSpPr>
            <p:cNvPr id="59" name="pl59"/>
            <p:cNvSpPr/>
            <p:nvPr/>
          </p:nvSpPr>
          <p:spPr>
            <a:xfrm>
              <a:off x="810605" y="4553401"/>
              <a:ext cx="6788126" cy="1320033"/>
            </a:xfrm>
            <a:custGeom>
              <a:avLst/>
              <a:pathLst>
                <a:path w="6788126" h="1320033">
                  <a:moveTo>
                    <a:pt x="0" y="1214430"/>
                  </a:moveTo>
                  <a:lnTo>
                    <a:pt x="6788" y="1214430"/>
                  </a:lnTo>
                  <a:lnTo>
                    <a:pt x="288347" y="1214430"/>
                  </a:lnTo>
                  <a:lnTo>
                    <a:pt x="295135" y="1214430"/>
                  </a:lnTo>
                  <a:lnTo>
                    <a:pt x="301924" y="1214430"/>
                  </a:lnTo>
                  <a:lnTo>
                    <a:pt x="583483" y="1214430"/>
                  </a:lnTo>
                  <a:lnTo>
                    <a:pt x="590271" y="1214430"/>
                  </a:lnTo>
                  <a:lnTo>
                    <a:pt x="597059" y="1214430"/>
                  </a:lnTo>
                  <a:lnTo>
                    <a:pt x="878619" y="1214430"/>
                  </a:lnTo>
                  <a:lnTo>
                    <a:pt x="885407" y="1214430"/>
                  </a:lnTo>
                  <a:lnTo>
                    <a:pt x="892195" y="1214430"/>
                  </a:lnTo>
                  <a:lnTo>
                    <a:pt x="1173755" y="1214430"/>
                  </a:lnTo>
                  <a:lnTo>
                    <a:pt x="1180543" y="1214430"/>
                  </a:lnTo>
                  <a:lnTo>
                    <a:pt x="1187331" y="1215645"/>
                  </a:lnTo>
                  <a:lnTo>
                    <a:pt x="1468891" y="1266017"/>
                  </a:lnTo>
                  <a:lnTo>
                    <a:pt x="1475679" y="1267232"/>
                  </a:lnTo>
                  <a:lnTo>
                    <a:pt x="1482467" y="1267232"/>
                  </a:lnTo>
                  <a:lnTo>
                    <a:pt x="1764027" y="1267232"/>
                  </a:lnTo>
                  <a:lnTo>
                    <a:pt x="1770815" y="1267232"/>
                  </a:lnTo>
                  <a:lnTo>
                    <a:pt x="1777603" y="1266017"/>
                  </a:lnTo>
                  <a:lnTo>
                    <a:pt x="2059163" y="1215645"/>
                  </a:lnTo>
                  <a:lnTo>
                    <a:pt x="2065951" y="1214430"/>
                  </a:lnTo>
                  <a:lnTo>
                    <a:pt x="2072739" y="1214430"/>
                  </a:lnTo>
                  <a:lnTo>
                    <a:pt x="2354299" y="1214430"/>
                  </a:lnTo>
                  <a:lnTo>
                    <a:pt x="2361087" y="1214430"/>
                  </a:lnTo>
                  <a:lnTo>
                    <a:pt x="2367875" y="1214430"/>
                  </a:lnTo>
                  <a:lnTo>
                    <a:pt x="2649435" y="1214430"/>
                  </a:lnTo>
                  <a:lnTo>
                    <a:pt x="2656223" y="1214430"/>
                  </a:lnTo>
                  <a:lnTo>
                    <a:pt x="2663011" y="1214430"/>
                  </a:lnTo>
                  <a:lnTo>
                    <a:pt x="2944571" y="1214430"/>
                  </a:lnTo>
                  <a:lnTo>
                    <a:pt x="2951359" y="1214430"/>
                  </a:lnTo>
                  <a:lnTo>
                    <a:pt x="2958147" y="1214430"/>
                  </a:lnTo>
                  <a:lnTo>
                    <a:pt x="3239707" y="1214430"/>
                  </a:lnTo>
                  <a:lnTo>
                    <a:pt x="3246495" y="1214430"/>
                  </a:lnTo>
                  <a:lnTo>
                    <a:pt x="3253283" y="1215645"/>
                  </a:lnTo>
                  <a:lnTo>
                    <a:pt x="3534842" y="1266017"/>
                  </a:lnTo>
                  <a:lnTo>
                    <a:pt x="3541631" y="1267232"/>
                  </a:lnTo>
                  <a:lnTo>
                    <a:pt x="3548419" y="1267232"/>
                  </a:lnTo>
                  <a:lnTo>
                    <a:pt x="3829978" y="1267232"/>
                  </a:lnTo>
                  <a:lnTo>
                    <a:pt x="3836766" y="1267232"/>
                  </a:lnTo>
                  <a:lnTo>
                    <a:pt x="3843555" y="1268446"/>
                  </a:lnTo>
                  <a:lnTo>
                    <a:pt x="4125114" y="1318819"/>
                  </a:lnTo>
                  <a:lnTo>
                    <a:pt x="4131902" y="1320033"/>
                  </a:lnTo>
                  <a:lnTo>
                    <a:pt x="4138691" y="1311532"/>
                  </a:lnTo>
                  <a:lnTo>
                    <a:pt x="4420250" y="958925"/>
                  </a:lnTo>
                  <a:lnTo>
                    <a:pt x="4427038" y="950424"/>
                  </a:lnTo>
                  <a:lnTo>
                    <a:pt x="4433826" y="949209"/>
                  </a:lnTo>
                  <a:lnTo>
                    <a:pt x="4715386" y="898837"/>
                  </a:lnTo>
                  <a:lnTo>
                    <a:pt x="4722174" y="897622"/>
                  </a:lnTo>
                  <a:lnTo>
                    <a:pt x="4728962" y="892765"/>
                  </a:lnTo>
                  <a:lnTo>
                    <a:pt x="5010522" y="691275"/>
                  </a:lnTo>
                  <a:lnTo>
                    <a:pt x="5017310" y="686417"/>
                  </a:lnTo>
                  <a:lnTo>
                    <a:pt x="5024098" y="680345"/>
                  </a:lnTo>
                  <a:lnTo>
                    <a:pt x="5305658" y="428482"/>
                  </a:lnTo>
                  <a:lnTo>
                    <a:pt x="5312446" y="422410"/>
                  </a:lnTo>
                  <a:lnTo>
                    <a:pt x="5319234" y="422410"/>
                  </a:lnTo>
                  <a:lnTo>
                    <a:pt x="5600794" y="422410"/>
                  </a:lnTo>
                  <a:lnTo>
                    <a:pt x="5607582" y="422410"/>
                  </a:lnTo>
                  <a:lnTo>
                    <a:pt x="5614370" y="412695"/>
                  </a:lnTo>
                  <a:lnTo>
                    <a:pt x="5895930" y="9715"/>
                  </a:lnTo>
                  <a:lnTo>
                    <a:pt x="5902718" y="0"/>
                  </a:lnTo>
                  <a:lnTo>
                    <a:pt x="5909506" y="1214"/>
                  </a:lnTo>
                  <a:lnTo>
                    <a:pt x="6191066" y="51586"/>
                  </a:lnTo>
                  <a:lnTo>
                    <a:pt x="6197854" y="52801"/>
                  </a:lnTo>
                  <a:lnTo>
                    <a:pt x="6204642" y="52801"/>
                  </a:lnTo>
                  <a:lnTo>
                    <a:pt x="6486202" y="52801"/>
                  </a:lnTo>
                  <a:lnTo>
                    <a:pt x="6492990" y="52801"/>
                  </a:lnTo>
                  <a:lnTo>
                    <a:pt x="6499778" y="54015"/>
                  </a:lnTo>
                  <a:lnTo>
                    <a:pt x="6781338" y="104388"/>
                  </a:lnTo>
                  <a:lnTo>
                    <a:pt x="6788126" y="105602"/>
                  </a:lnTo>
                </a:path>
              </a:pathLst>
            </a:custGeom>
          </p:spPr>
          <p:txBody>
            <a:bodyPr/>
            <a:lstStyle/>
            <a:p/>
          </p:txBody>
        </p:sp>
        <p:sp>
          <p:nvSpPr>
            <p:cNvPr id="60" name="pl60"/>
            <p:cNvSpPr/>
            <p:nvPr/>
          </p:nvSpPr>
          <p:spPr>
            <a:xfrm>
              <a:off x="810605" y="1966135"/>
              <a:ext cx="6788126" cy="1372834"/>
            </a:xfrm>
            <a:custGeom>
              <a:avLst/>
              <a:pathLst>
                <a:path w="6788126" h="1372834">
                  <a:moveTo>
                    <a:pt x="0" y="1372834"/>
                  </a:moveTo>
                  <a:lnTo>
                    <a:pt x="295135" y="1320033"/>
                  </a:lnTo>
                  <a:lnTo>
                    <a:pt x="590271" y="1214430"/>
                  </a:lnTo>
                  <a:lnTo>
                    <a:pt x="885407" y="1003225"/>
                  </a:lnTo>
                  <a:lnTo>
                    <a:pt x="1180543" y="792020"/>
                  </a:lnTo>
                  <a:lnTo>
                    <a:pt x="1475679" y="528013"/>
                  </a:lnTo>
                  <a:lnTo>
                    <a:pt x="1770815" y="475212"/>
                  </a:lnTo>
                  <a:lnTo>
                    <a:pt x="2065951" y="316808"/>
                  </a:lnTo>
                  <a:lnTo>
                    <a:pt x="2361087" y="264006"/>
                  </a:lnTo>
                  <a:lnTo>
                    <a:pt x="2656223" y="158404"/>
                  </a:lnTo>
                  <a:lnTo>
                    <a:pt x="2951359" y="158404"/>
                  </a:lnTo>
                  <a:lnTo>
                    <a:pt x="3246495" y="105602"/>
                  </a:lnTo>
                  <a:lnTo>
                    <a:pt x="3541631" y="158404"/>
                  </a:lnTo>
                  <a:lnTo>
                    <a:pt x="3836766" y="211205"/>
                  </a:lnTo>
                  <a:lnTo>
                    <a:pt x="4131902" y="105602"/>
                  </a:lnTo>
                  <a:lnTo>
                    <a:pt x="4427038" y="105602"/>
                  </a:lnTo>
                  <a:lnTo>
                    <a:pt x="4722174" y="105602"/>
                  </a:lnTo>
                  <a:lnTo>
                    <a:pt x="5017310" y="52801"/>
                  </a:lnTo>
                  <a:lnTo>
                    <a:pt x="5312446" y="52801"/>
                  </a:lnTo>
                  <a:lnTo>
                    <a:pt x="5607582" y="0"/>
                  </a:lnTo>
                  <a:lnTo>
                    <a:pt x="5902718" y="105602"/>
                  </a:lnTo>
                  <a:lnTo>
                    <a:pt x="6197854" y="316808"/>
                  </a:lnTo>
                  <a:lnTo>
                    <a:pt x="6492990" y="369609"/>
                  </a:lnTo>
                  <a:lnTo>
                    <a:pt x="6788126" y="369609"/>
                  </a:lnTo>
                </a:path>
              </a:pathLst>
            </a:custGeom>
            <a:ln w="27101" cap="flat">
              <a:solidFill>
                <a:srgbClr val="1C86EE">
                  <a:alpha val="100000"/>
                </a:srgbClr>
              </a:solidFill>
              <a:prstDash val="solid"/>
              <a:round/>
            </a:ln>
          </p:spPr>
          <p:txBody>
            <a:bodyPr/>
            <a:lstStyle/>
            <a:p/>
          </p:txBody>
        </p:sp>
        <p:sp>
          <p:nvSpPr>
            <p:cNvPr id="61" name="pl61"/>
            <p:cNvSpPr/>
            <p:nvPr/>
          </p:nvSpPr>
          <p:spPr>
            <a:xfrm>
              <a:off x="810605" y="1966135"/>
              <a:ext cx="6788126" cy="3748895"/>
            </a:xfrm>
            <a:custGeom>
              <a:avLst/>
              <a:pathLst>
                <a:path w="6788126" h="3748895">
                  <a:moveTo>
                    <a:pt x="0" y="3748895"/>
                  </a:moveTo>
                  <a:lnTo>
                    <a:pt x="295135" y="3696094"/>
                  </a:lnTo>
                  <a:lnTo>
                    <a:pt x="590271" y="3115279"/>
                  </a:lnTo>
                  <a:lnTo>
                    <a:pt x="885407" y="2798471"/>
                  </a:lnTo>
                  <a:lnTo>
                    <a:pt x="1180543" y="2534464"/>
                  </a:lnTo>
                  <a:lnTo>
                    <a:pt x="1475679" y="2323259"/>
                  </a:lnTo>
                  <a:lnTo>
                    <a:pt x="1770815" y="1953649"/>
                  </a:lnTo>
                  <a:lnTo>
                    <a:pt x="2065951" y="739218"/>
                  </a:lnTo>
                  <a:lnTo>
                    <a:pt x="2361087" y="580814"/>
                  </a:lnTo>
                  <a:lnTo>
                    <a:pt x="2656223" y="316808"/>
                  </a:lnTo>
                  <a:lnTo>
                    <a:pt x="2951359" y="316808"/>
                  </a:lnTo>
                  <a:lnTo>
                    <a:pt x="3246495" y="211205"/>
                  </a:lnTo>
                  <a:lnTo>
                    <a:pt x="3541631" y="264006"/>
                  </a:lnTo>
                  <a:lnTo>
                    <a:pt x="3836766" y="211205"/>
                  </a:lnTo>
                  <a:lnTo>
                    <a:pt x="4131902" y="158404"/>
                  </a:lnTo>
                  <a:lnTo>
                    <a:pt x="4427038" y="158404"/>
                  </a:lnTo>
                  <a:lnTo>
                    <a:pt x="4722174" y="52801"/>
                  </a:lnTo>
                  <a:lnTo>
                    <a:pt x="5017310" y="52801"/>
                  </a:lnTo>
                  <a:lnTo>
                    <a:pt x="5312446" y="52801"/>
                  </a:lnTo>
                  <a:lnTo>
                    <a:pt x="5607582" y="0"/>
                  </a:lnTo>
                  <a:lnTo>
                    <a:pt x="5902718" y="105602"/>
                  </a:lnTo>
                  <a:lnTo>
                    <a:pt x="6197854" y="316808"/>
                  </a:lnTo>
                  <a:lnTo>
                    <a:pt x="6492990" y="369609"/>
                  </a:lnTo>
                  <a:lnTo>
                    <a:pt x="6788126" y="369609"/>
                  </a:lnTo>
                </a:path>
              </a:pathLst>
            </a:custGeom>
            <a:ln w="27101" cap="flat">
              <a:solidFill>
                <a:srgbClr val="80BD41">
                  <a:alpha val="100000"/>
                </a:srgbClr>
              </a:solidFill>
              <a:prstDash val="solid"/>
              <a:round/>
            </a:ln>
          </p:spPr>
          <p:txBody>
            <a:bodyPr/>
            <a:lstStyle/>
            <a:p/>
          </p:txBody>
        </p:sp>
        <p:sp>
          <p:nvSpPr>
            <p:cNvPr id="62" name="pl62"/>
            <p:cNvSpPr/>
            <p:nvPr/>
          </p:nvSpPr>
          <p:spPr>
            <a:xfrm>
              <a:off x="810605" y="1966135"/>
              <a:ext cx="6788126" cy="3960100"/>
            </a:xfrm>
            <a:custGeom>
              <a:avLst/>
              <a:pathLst>
                <a:path w="6788126" h="3960100">
                  <a:moveTo>
                    <a:pt x="0" y="3960100"/>
                  </a:moveTo>
                  <a:lnTo>
                    <a:pt x="295135" y="3801696"/>
                  </a:lnTo>
                  <a:lnTo>
                    <a:pt x="590271" y="3484888"/>
                  </a:lnTo>
                  <a:lnTo>
                    <a:pt x="885407" y="3432087"/>
                  </a:lnTo>
                  <a:lnTo>
                    <a:pt x="1180543" y="3273683"/>
                  </a:lnTo>
                  <a:lnTo>
                    <a:pt x="1475679" y="3115279"/>
                  </a:lnTo>
                  <a:lnTo>
                    <a:pt x="1770815" y="2851272"/>
                  </a:lnTo>
                  <a:lnTo>
                    <a:pt x="2065951" y="2270457"/>
                  </a:lnTo>
                  <a:lnTo>
                    <a:pt x="2361087" y="1636841"/>
                  </a:lnTo>
                  <a:lnTo>
                    <a:pt x="2656223" y="369609"/>
                  </a:lnTo>
                  <a:lnTo>
                    <a:pt x="2951359" y="369609"/>
                  </a:lnTo>
                  <a:lnTo>
                    <a:pt x="3246495" y="264006"/>
                  </a:lnTo>
                  <a:lnTo>
                    <a:pt x="3541631" y="316808"/>
                  </a:lnTo>
                  <a:lnTo>
                    <a:pt x="3836766" y="264006"/>
                  </a:lnTo>
                  <a:lnTo>
                    <a:pt x="4131902" y="158404"/>
                  </a:lnTo>
                  <a:lnTo>
                    <a:pt x="4427038" y="105602"/>
                  </a:lnTo>
                  <a:lnTo>
                    <a:pt x="4722174" y="105602"/>
                  </a:lnTo>
                  <a:lnTo>
                    <a:pt x="5017310" y="52801"/>
                  </a:lnTo>
                  <a:lnTo>
                    <a:pt x="5312446" y="52801"/>
                  </a:lnTo>
                  <a:lnTo>
                    <a:pt x="5607582" y="0"/>
                  </a:lnTo>
                  <a:lnTo>
                    <a:pt x="5902718" y="105602"/>
                  </a:lnTo>
                  <a:lnTo>
                    <a:pt x="6197854" y="316808"/>
                  </a:lnTo>
                  <a:lnTo>
                    <a:pt x="6492990" y="369609"/>
                  </a:lnTo>
                  <a:lnTo>
                    <a:pt x="6788126" y="369609"/>
                  </a:lnTo>
                </a:path>
              </a:pathLst>
            </a:custGeom>
            <a:ln w="27101" cap="flat">
              <a:solidFill>
                <a:srgbClr val="EE00EE">
                  <a:alpha val="100000"/>
                </a:srgbClr>
              </a:solidFill>
              <a:prstDash val="solid"/>
              <a:round/>
            </a:ln>
          </p:spPr>
          <p:txBody>
            <a:bodyPr/>
            <a:lstStyle/>
            <a:p/>
          </p:txBody>
        </p:sp>
        <p:sp>
          <p:nvSpPr>
            <p:cNvPr id="63" name="pl63"/>
            <p:cNvSpPr/>
            <p:nvPr/>
          </p:nvSpPr>
          <p:spPr>
            <a:xfrm>
              <a:off x="3761964" y="4870209"/>
              <a:ext cx="3836766" cy="1056026"/>
            </a:xfrm>
            <a:custGeom>
              <a:avLst/>
              <a:pathLst>
                <a:path w="3836766" h="1056026">
                  <a:moveTo>
                    <a:pt x="0" y="1056026"/>
                  </a:moveTo>
                  <a:lnTo>
                    <a:pt x="295135" y="1003225"/>
                  </a:lnTo>
                  <a:lnTo>
                    <a:pt x="590271" y="1003225"/>
                  </a:lnTo>
                  <a:lnTo>
                    <a:pt x="885407" y="1003225"/>
                  </a:lnTo>
                  <a:lnTo>
                    <a:pt x="1180543" y="1003225"/>
                  </a:lnTo>
                  <a:lnTo>
                    <a:pt x="1475679" y="1003225"/>
                  </a:lnTo>
                  <a:lnTo>
                    <a:pt x="1770815" y="844821"/>
                  </a:lnTo>
                  <a:lnTo>
                    <a:pt x="2065951" y="739218"/>
                  </a:lnTo>
                  <a:lnTo>
                    <a:pt x="2361087" y="686417"/>
                  </a:lnTo>
                  <a:lnTo>
                    <a:pt x="2656223" y="475212"/>
                  </a:lnTo>
                  <a:lnTo>
                    <a:pt x="2951359" y="528013"/>
                  </a:lnTo>
                  <a:lnTo>
                    <a:pt x="3246495" y="580814"/>
                  </a:lnTo>
                  <a:lnTo>
                    <a:pt x="3541631" y="369609"/>
                  </a:lnTo>
                  <a:lnTo>
                    <a:pt x="3836766" y="0"/>
                  </a:lnTo>
                </a:path>
              </a:pathLst>
            </a:custGeom>
            <a:ln w="27101" cap="flat">
              <a:solidFill>
                <a:srgbClr val="6A3D9A">
                  <a:alpha val="100000"/>
                </a:srgbClr>
              </a:solidFill>
              <a:prstDash val="solid"/>
              <a:round/>
            </a:ln>
          </p:spPr>
          <p:txBody>
            <a:bodyPr/>
            <a:lstStyle/>
            <a:p/>
          </p:txBody>
        </p:sp>
        <p:sp>
          <p:nvSpPr>
            <p:cNvPr id="64" name="pl64"/>
            <p:cNvSpPr/>
            <p:nvPr/>
          </p:nvSpPr>
          <p:spPr>
            <a:xfrm>
              <a:off x="5237643" y="1966135"/>
              <a:ext cx="2361087" cy="3062478"/>
            </a:xfrm>
            <a:custGeom>
              <a:avLst/>
              <a:pathLst>
                <a:path w="2361087" h="3062478">
                  <a:moveTo>
                    <a:pt x="0" y="3062478"/>
                  </a:moveTo>
                  <a:lnTo>
                    <a:pt x="295135" y="1848047"/>
                  </a:lnTo>
                  <a:lnTo>
                    <a:pt x="590271" y="1584040"/>
                  </a:lnTo>
                  <a:lnTo>
                    <a:pt x="885407" y="686417"/>
                  </a:lnTo>
                  <a:lnTo>
                    <a:pt x="1180543" y="0"/>
                  </a:lnTo>
                  <a:lnTo>
                    <a:pt x="1475679" y="52801"/>
                  </a:lnTo>
                  <a:lnTo>
                    <a:pt x="1770815" y="158404"/>
                  </a:lnTo>
                  <a:lnTo>
                    <a:pt x="2065951" y="158404"/>
                  </a:lnTo>
                  <a:lnTo>
                    <a:pt x="2361087" y="264006"/>
                  </a:lnTo>
                </a:path>
              </a:pathLst>
            </a:custGeom>
            <a:ln w="27101" cap="flat">
              <a:solidFill>
                <a:srgbClr val="E31A1C">
                  <a:alpha val="100000"/>
                </a:srgbClr>
              </a:solidFill>
              <a:prstDash val="solid"/>
              <a:round/>
            </a:ln>
          </p:spPr>
          <p:txBody>
            <a:bodyPr/>
            <a:lstStyle/>
            <a:p/>
          </p:txBody>
        </p:sp>
        <p:sp>
          <p:nvSpPr>
            <p:cNvPr id="65" name="pl65"/>
            <p:cNvSpPr/>
            <p:nvPr/>
          </p:nvSpPr>
          <p:spPr>
            <a:xfrm>
              <a:off x="810605" y="2124539"/>
              <a:ext cx="6788126" cy="1108828"/>
            </a:xfrm>
            <a:custGeom>
              <a:avLst/>
              <a:pathLst>
                <a:path w="6788126" h="1108828">
                  <a:moveTo>
                    <a:pt x="0" y="1108828"/>
                  </a:moveTo>
                  <a:lnTo>
                    <a:pt x="295135" y="1108828"/>
                  </a:lnTo>
                  <a:lnTo>
                    <a:pt x="590271" y="1003225"/>
                  </a:lnTo>
                  <a:lnTo>
                    <a:pt x="885407" y="844821"/>
                  </a:lnTo>
                  <a:lnTo>
                    <a:pt x="1180543" y="686417"/>
                  </a:lnTo>
                  <a:lnTo>
                    <a:pt x="1475679" y="528013"/>
                  </a:lnTo>
                  <a:lnTo>
                    <a:pt x="1770815" y="422410"/>
                  </a:lnTo>
                  <a:lnTo>
                    <a:pt x="2065951" y="264006"/>
                  </a:lnTo>
                  <a:lnTo>
                    <a:pt x="2361087" y="264006"/>
                  </a:lnTo>
                  <a:lnTo>
                    <a:pt x="2656223" y="105602"/>
                  </a:lnTo>
                  <a:lnTo>
                    <a:pt x="2951359" y="0"/>
                  </a:lnTo>
                  <a:lnTo>
                    <a:pt x="3246495" y="0"/>
                  </a:lnTo>
                  <a:lnTo>
                    <a:pt x="3541631" y="0"/>
                  </a:lnTo>
                  <a:lnTo>
                    <a:pt x="3836766" y="105602"/>
                  </a:lnTo>
                  <a:lnTo>
                    <a:pt x="4131902" y="105602"/>
                  </a:lnTo>
                  <a:lnTo>
                    <a:pt x="4427038" y="158404"/>
                  </a:lnTo>
                  <a:lnTo>
                    <a:pt x="4722174" y="158404"/>
                  </a:lnTo>
                  <a:lnTo>
                    <a:pt x="5017310" y="158404"/>
                  </a:lnTo>
                  <a:lnTo>
                    <a:pt x="5312446" y="158404"/>
                  </a:lnTo>
                  <a:lnTo>
                    <a:pt x="5607582" y="105602"/>
                  </a:lnTo>
                  <a:lnTo>
                    <a:pt x="5902718" y="211205"/>
                  </a:lnTo>
                  <a:lnTo>
                    <a:pt x="6197854" y="422410"/>
                  </a:lnTo>
                  <a:lnTo>
                    <a:pt x="6492990" y="475212"/>
                  </a:lnTo>
                  <a:lnTo>
                    <a:pt x="6788126" y="422410"/>
                  </a:lnTo>
                </a:path>
              </a:pathLst>
            </a:custGeom>
            <a:ln w="27101" cap="flat">
              <a:solidFill>
                <a:srgbClr val="FF7F00">
                  <a:alpha val="100000"/>
                </a:srgbClr>
              </a:solidFill>
              <a:prstDash val="solid"/>
              <a:round/>
            </a:ln>
          </p:spPr>
          <p:txBody>
            <a:bodyPr/>
            <a:lstStyle/>
            <a:p/>
          </p:txBody>
        </p:sp>
        <p:sp>
          <p:nvSpPr>
            <p:cNvPr id="66" name="pl66"/>
            <p:cNvSpPr/>
            <p:nvPr/>
          </p:nvSpPr>
          <p:spPr>
            <a:xfrm>
              <a:off x="810605" y="3708579"/>
              <a:ext cx="6788126" cy="2059252"/>
            </a:xfrm>
            <a:custGeom>
              <a:avLst/>
              <a:pathLst>
                <a:path w="6788126" h="2059252">
                  <a:moveTo>
                    <a:pt x="0" y="2059252"/>
                  </a:moveTo>
                  <a:lnTo>
                    <a:pt x="295135" y="2059252"/>
                  </a:lnTo>
                  <a:lnTo>
                    <a:pt x="590271" y="2059252"/>
                  </a:lnTo>
                  <a:lnTo>
                    <a:pt x="885407" y="2059252"/>
                  </a:lnTo>
                  <a:lnTo>
                    <a:pt x="1180543" y="2059252"/>
                  </a:lnTo>
                  <a:lnTo>
                    <a:pt x="1475679" y="2006451"/>
                  </a:lnTo>
                  <a:lnTo>
                    <a:pt x="1770815" y="1953649"/>
                  </a:lnTo>
                  <a:lnTo>
                    <a:pt x="2065951" y="2006451"/>
                  </a:lnTo>
                  <a:lnTo>
                    <a:pt x="2361087" y="1848047"/>
                  </a:lnTo>
                  <a:lnTo>
                    <a:pt x="2656223" y="1848047"/>
                  </a:lnTo>
                  <a:lnTo>
                    <a:pt x="2951359" y="1795245"/>
                  </a:lnTo>
                  <a:lnTo>
                    <a:pt x="3246495" y="1795245"/>
                  </a:lnTo>
                  <a:lnTo>
                    <a:pt x="3541631" y="1742444"/>
                  </a:lnTo>
                  <a:lnTo>
                    <a:pt x="3836766" y="1531239"/>
                  </a:lnTo>
                  <a:lnTo>
                    <a:pt x="4131902" y="1478437"/>
                  </a:lnTo>
                  <a:lnTo>
                    <a:pt x="4427038" y="1214430"/>
                  </a:lnTo>
                  <a:lnTo>
                    <a:pt x="4722174" y="950424"/>
                  </a:lnTo>
                  <a:lnTo>
                    <a:pt x="5017310" y="897622"/>
                  </a:lnTo>
                  <a:lnTo>
                    <a:pt x="5312446" y="844821"/>
                  </a:lnTo>
                  <a:lnTo>
                    <a:pt x="5607582" y="422410"/>
                  </a:lnTo>
                  <a:lnTo>
                    <a:pt x="5902718" y="369609"/>
                  </a:lnTo>
                  <a:lnTo>
                    <a:pt x="6197854" y="369609"/>
                  </a:lnTo>
                  <a:lnTo>
                    <a:pt x="6492990" y="264006"/>
                  </a:lnTo>
                  <a:lnTo>
                    <a:pt x="6788126" y="0"/>
                  </a:lnTo>
                </a:path>
              </a:pathLst>
            </a:custGeom>
            <a:ln w="27101" cap="flat">
              <a:solidFill>
                <a:srgbClr val="FFC20E">
                  <a:alpha val="100000"/>
                </a:srgbClr>
              </a:solidFill>
              <a:prstDash val="solid"/>
              <a:round/>
            </a:ln>
          </p:spPr>
          <p:txBody>
            <a:bodyPr/>
            <a:lstStyle/>
            <a:p/>
          </p:txBody>
        </p:sp>
        <p:sp>
          <p:nvSpPr>
            <p:cNvPr id="67" name="pl67"/>
            <p:cNvSpPr/>
            <p:nvPr/>
          </p:nvSpPr>
          <p:spPr>
            <a:xfrm>
              <a:off x="3171692" y="2335744"/>
              <a:ext cx="4427038" cy="3590491"/>
            </a:xfrm>
            <a:custGeom>
              <a:avLst/>
              <a:pathLst>
                <a:path w="4427038" h="3590491">
                  <a:moveTo>
                    <a:pt x="0" y="3590491"/>
                  </a:moveTo>
                  <a:lnTo>
                    <a:pt x="295135" y="3590491"/>
                  </a:lnTo>
                  <a:lnTo>
                    <a:pt x="590271" y="3484888"/>
                  </a:lnTo>
                  <a:lnTo>
                    <a:pt x="885407" y="3062478"/>
                  </a:lnTo>
                  <a:lnTo>
                    <a:pt x="1180543" y="2428861"/>
                  </a:lnTo>
                  <a:lnTo>
                    <a:pt x="1475679" y="1795245"/>
                  </a:lnTo>
                  <a:lnTo>
                    <a:pt x="1770815" y="739218"/>
                  </a:lnTo>
                  <a:lnTo>
                    <a:pt x="2065951" y="422410"/>
                  </a:lnTo>
                  <a:lnTo>
                    <a:pt x="2361087" y="158404"/>
                  </a:lnTo>
                  <a:lnTo>
                    <a:pt x="2656223" y="52801"/>
                  </a:lnTo>
                  <a:lnTo>
                    <a:pt x="2951359" y="52801"/>
                  </a:lnTo>
                  <a:lnTo>
                    <a:pt x="3246495" y="0"/>
                  </a:lnTo>
                  <a:lnTo>
                    <a:pt x="3541631" y="158404"/>
                  </a:lnTo>
                  <a:lnTo>
                    <a:pt x="3836766" y="369609"/>
                  </a:lnTo>
                  <a:lnTo>
                    <a:pt x="4131902" y="316808"/>
                  </a:lnTo>
                  <a:lnTo>
                    <a:pt x="4427038" y="369609"/>
                  </a:lnTo>
                </a:path>
              </a:pathLst>
            </a:custGeom>
            <a:ln w="27101" cap="flat">
              <a:solidFill>
                <a:srgbClr val="008B00">
                  <a:alpha val="100000"/>
                </a:srgbClr>
              </a:solidFill>
              <a:prstDash val="solid"/>
              <a:round/>
            </a:ln>
          </p:spPr>
          <p:txBody>
            <a:bodyPr/>
            <a:lstStyle/>
            <a:p/>
          </p:txBody>
        </p:sp>
        <p:sp>
          <p:nvSpPr>
            <p:cNvPr id="68" name="pl68"/>
            <p:cNvSpPr/>
            <p:nvPr/>
          </p:nvSpPr>
          <p:spPr>
            <a:xfrm>
              <a:off x="810605" y="1966135"/>
              <a:ext cx="6788126" cy="1056026"/>
            </a:xfrm>
            <a:custGeom>
              <a:avLst/>
              <a:pathLst>
                <a:path w="6788126" h="1056026">
                  <a:moveTo>
                    <a:pt x="0" y="1056026"/>
                  </a:moveTo>
                  <a:lnTo>
                    <a:pt x="295135" y="1056026"/>
                  </a:lnTo>
                  <a:lnTo>
                    <a:pt x="590271" y="950424"/>
                  </a:lnTo>
                  <a:lnTo>
                    <a:pt x="885407" y="792020"/>
                  </a:lnTo>
                  <a:lnTo>
                    <a:pt x="1180543" y="633616"/>
                  </a:lnTo>
                  <a:lnTo>
                    <a:pt x="1475679" y="422410"/>
                  </a:lnTo>
                  <a:lnTo>
                    <a:pt x="1770815" y="316808"/>
                  </a:lnTo>
                  <a:lnTo>
                    <a:pt x="2065951" y="211205"/>
                  </a:lnTo>
                  <a:lnTo>
                    <a:pt x="2361087" y="158404"/>
                  </a:lnTo>
                  <a:lnTo>
                    <a:pt x="2656223" y="105602"/>
                  </a:lnTo>
                  <a:lnTo>
                    <a:pt x="2951359" y="0"/>
                  </a:lnTo>
                  <a:lnTo>
                    <a:pt x="3246495" y="158404"/>
                  </a:lnTo>
                  <a:lnTo>
                    <a:pt x="3541631" y="52801"/>
                  </a:lnTo>
                  <a:lnTo>
                    <a:pt x="3836766" y="158404"/>
                  </a:lnTo>
                  <a:lnTo>
                    <a:pt x="4131902" y="105602"/>
                  </a:lnTo>
                  <a:lnTo>
                    <a:pt x="4427038" y="0"/>
                  </a:lnTo>
                  <a:lnTo>
                    <a:pt x="4722174" y="52801"/>
                  </a:lnTo>
                  <a:lnTo>
                    <a:pt x="5017310" y="52801"/>
                  </a:lnTo>
                  <a:lnTo>
                    <a:pt x="5312446" y="52801"/>
                  </a:lnTo>
                  <a:lnTo>
                    <a:pt x="5607582" y="0"/>
                  </a:lnTo>
                  <a:lnTo>
                    <a:pt x="5902718" y="52801"/>
                  </a:lnTo>
                  <a:lnTo>
                    <a:pt x="6197854" y="316808"/>
                  </a:lnTo>
                  <a:lnTo>
                    <a:pt x="6492990" y="369609"/>
                  </a:lnTo>
                  <a:lnTo>
                    <a:pt x="6788126" y="316808"/>
                  </a:lnTo>
                </a:path>
              </a:pathLst>
            </a:custGeom>
            <a:ln w="27101" cap="flat">
              <a:solidFill>
                <a:srgbClr val="9A32CD">
                  <a:alpha val="100000"/>
                </a:srgbClr>
              </a:solidFill>
              <a:prstDash val="solid"/>
              <a:round/>
            </a:ln>
          </p:spPr>
          <p:txBody>
            <a:bodyPr/>
            <a:lstStyle/>
            <a:p/>
          </p:txBody>
        </p:sp>
        <p:sp>
          <p:nvSpPr>
            <p:cNvPr id="69" name="pl69"/>
            <p:cNvSpPr/>
            <p:nvPr/>
          </p:nvSpPr>
          <p:spPr>
            <a:xfrm>
              <a:off x="2581420" y="2758155"/>
              <a:ext cx="5017310" cy="3168080"/>
            </a:xfrm>
            <a:custGeom>
              <a:avLst/>
              <a:pathLst>
                <a:path w="5017310" h="3168080">
                  <a:moveTo>
                    <a:pt x="0" y="3168080"/>
                  </a:moveTo>
                  <a:lnTo>
                    <a:pt x="295135" y="3168080"/>
                  </a:lnTo>
                  <a:lnTo>
                    <a:pt x="590271" y="3168080"/>
                  </a:lnTo>
                  <a:lnTo>
                    <a:pt x="885407" y="3168080"/>
                  </a:lnTo>
                  <a:lnTo>
                    <a:pt x="1180543" y="3168080"/>
                  </a:lnTo>
                  <a:lnTo>
                    <a:pt x="1475679" y="3062478"/>
                  </a:lnTo>
                  <a:lnTo>
                    <a:pt x="1770815" y="2798471"/>
                  </a:lnTo>
                  <a:lnTo>
                    <a:pt x="2065951" y="2534464"/>
                  </a:lnTo>
                  <a:lnTo>
                    <a:pt x="2361087" y="1531239"/>
                  </a:lnTo>
                  <a:lnTo>
                    <a:pt x="2656223" y="1267232"/>
                  </a:lnTo>
                  <a:lnTo>
                    <a:pt x="2951359" y="897622"/>
                  </a:lnTo>
                  <a:lnTo>
                    <a:pt x="3246495" y="792020"/>
                  </a:lnTo>
                  <a:lnTo>
                    <a:pt x="3541631" y="528013"/>
                  </a:lnTo>
                  <a:lnTo>
                    <a:pt x="3836766" y="316808"/>
                  </a:lnTo>
                  <a:lnTo>
                    <a:pt x="4131902" y="105602"/>
                  </a:lnTo>
                  <a:lnTo>
                    <a:pt x="4427038" y="0"/>
                  </a:lnTo>
                  <a:lnTo>
                    <a:pt x="4722174" y="0"/>
                  </a:lnTo>
                  <a:lnTo>
                    <a:pt x="5017310" y="105602"/>
                  </a:lnTo>
                </a:path>
              </a:pathLst>
            </a:custGeom>
            <a:ln w="27101" cap="flat">
              <a:solidFill>
                <a:srgbClr val="836FFF">
                  <a:alpha val="100000"/>
                </a:srgbClr>
              </a:solidFill>
              <a:prstDash val="solid"/>
              <a:round/>
            </a:ln>
          </p:spPr>
          <p:txBody>
            <a:bodyPr/>
            <a:lstStyle/>
            <a:p/>
          </p:txBody>
        </p:sp>
        <p:sp>
          <p:nvSpPr>
            <p:cNvPr id="70" name="pl70"/>
            <p:cNvSpPr/>
            <p:nvPr/>
          </p:nvSpPr>
          <p:spPr>
            <a:xfrm>
              <a:off x="810605" y="4553401"/>
              <a:ext cx="6788126" cy="1320033"/>
            </a:xfrm>
            <a:custGeom>
              <a:avLst/>
              <a:pathLst>
                <a:path w="6788126" h="1320033">
                  <a:moveTo>
                    <a:pt x="0" y="1214430"/>
                  </a:moveTo>
                  <a:lnTo>
                    <a:pt x="295135" y="1214430"/>
                  </a:lnTo>
                  <a:lnTo>
                    <a:pt x="590271" y="1214430"/>
                  </a:lnTo>
                  <a:lnTo>
                    <a:pt x="885407" y="1214430"/>
                  </a:lnTo>
                  <a:lnTo>
                    <a:pt x="1180543" y="1214430"/>
                  </a:lnTo>
                  <a:lnTo>
                    <a:pt x="1475679" y="1267232"/>
                  </a:lnTo>
                  <a:lnTo>
                    <a:pt x="1770815" y="1267232"/>
                  </a:lnTo>
                  <a:lnTo>
                    <a:pt x="2065951" y="1214430"/>
                  </a:lnTo>
                  <a:lnTo>
                    <a:pt x="2361087" y="1214430"/>
                  </a:lnTo>
                  <a:lnTo>
                    <a:pt x="2656223" y="1214430"/>
                  </a:lnTo>
                  <a:lnTo>
                    <a:pt x="2951359" y="1214430"/>
                  </a:lnTo>
                  <a:lnTo>
                    <a:pt x="3246495" y="1214430"/>
                  </a:lnTo>
                  <a:lnTo>
                    <a:pt x="3541631" y="1267232"/>
                  </a:lnTo>
                  <a:lnTo>
                    <a:pt x="3836766" y="1267232"/>
                  </a:lnTo>
                  <a:lnTo>
                    <a:pt x="4131902" y="1320033"/>
                  </a:lnTo>
                  <a:lnTo>
                    <a:pt x="4427038" y="950424"/>
                  </a:lnTo>
                  <a:lnTo>
                    <a:pt x="4722174" y="897622"/>
                  </a:lnTo>
                  <a:lnTo>
                    <a:pt x="5017310" y="686417"/>
                  </a:lnTo>
                  <a:lnTo>
                    <a:pt x="5312446" y="422410"/>
                  </a:lnTo>
                  <a:lnTo>
                    <a:pt x="5607582" y="422410"/>
                  </a:lnTo>
                  <a:lnTo>
                    <a:pt x="5902718" y="0"/>
                  </a:lnTo>
                  <a:lnTo>
                    <a:pt x="6197854" y="52801"/>
                  </a:lnTo>
                  <a:lnTo>
                    <a:pt x="6492990" y="52801"/>
                  </a:lnTo>
                  <a:lnTo>
                    <a:pt x="6788126" y="105602"/>
                  </a:lnTo>
                </a:path>
              </a:pathLst>
            </a:custGeom>
            <a:ln w="27101" cap="flat">
              <a:solidFill>
                <a:srgbClr val="FB9A99">
                  <a:alpha val="100000"/>
                </a:srgbClr>
              </a:solidFill>
              <a:prstDash val="solid"/>
              <a:round/>
            </a:ln>
          </p:spPr>
          <p:txBody>
            <a:bodyPr/>
            <a:lstStyle/>
            <a:p/>
          </p:txBody>
        </p:sp>
        <p:sp>
          <p:nvSpPr>
            <p:cNvPr id="71" name="pl71"/>
            <p:cNvSpPr/>
            <p:nvPr/>
          </p:nvSpPr>
          <p:spPr>
            <a:xfrm>
              <a:off x="810605" y="2758155"/>
              <a:ext cx="6788126" cy="2112053"/>
            </a:xfrm>
            <a:custGeom>
              <a:avLst/>
              <a:pathLst>
                <a:path w="6788126" h="2112053">
                  <a:moveTo>
                    <a:pt x="0" y="2112053"/>
                  </a:moveTo>
                  <a:lnTo>
                    <a:pt x="295135" y="2059252"/>
                  </a:lnTo>
                  <a:lnTo>
                    <a:pt x="590271" y="1953649"/>
                  </a:lnTo>
                  <a:lnTo>
                    <a:pt x="885407" y="1848047"/>
                  </a:lnTo>
                  <a:lnTo>
                    <a:pt x="1180543" y="1742444"/>
                  </a:lnTo>
                  <a:lnTo>
                    <a:pt x="1475679" y="1636841"/>
                  </a:lnTo>
                  <a:lnTo>
                    <a:pt x="1770815" y="1531239"/>
                  </a:lnTo>
                  <a:lnTo>
                    <a:pt x="2065951" y="1372834"/>
                  </a:lnTo>
                  <a:lnTo>
                    <a:pt x="2361087" y="1267232"/>
                  </a:lnTo>
                  <a:lnTo>
                    <a:pt x="2656223" y="1108828"/>
                  </a:lnTo>
                  <a:lnTo>
                    <a:pt x="2951359" y="1108828"/>
                  </a:lnTo>
                  <a:lnTo>
                    <a:pt x="3246495" y="1003225"/>
                  </a:lnTo>
                  <a:lnTo>
                    <a:pt x="3541631" y="950424"/>
                  </a:lnTo>
                  <a:lnTo>
                    <a:pt x="3836766" y="897622"/>
                  </a:lnTo>
                  <a:lnTo>
                    <a:pt x="4131902" y="686417"/>
                  </a:lnTo>
                  <a:lnTo>
                    <a:pt x="4427038" y="528013"/>
                  </a:lnTo>
                  <a:lnTo>
                    <a:pt x="4722174" y="369609"/>
                  </a:lnTo>
                  <a:lnTo>
                    <a:pt x="5017310" y="264006"/>
                  </a:lnTo>
                  <a:lnTo>
                    <a:pt x="5312446" y="158404"/>
                  </a:lnTo>
                  <a:lnTo>
                    <a:pt x="5607582" y="0"/>
                  </a:lnTo>
                  <a:lnTo>
                    <a:pt x="5902718" y="0"/>
                  </a:lnTo>
                  <a:lnTo>
                    <a:pt x="6197854" y="158404"/>
                  </a:lnTo>
                  <a:lnTo>
                    <a:pt x="6492990" y="158404"/>
                  </a:lnTo>
                  <a:lnTo>
                    <a:pt x="6788126" y="105602"/>
                  </a:lnTo>
                </a:path>
              </a:pathLst>
            </a:custGeom>
            <a:ln w="27101" cap="flat">
              <a:solidFill>
                <a:srgbClr val="002759">
                  <a:alpha val="100000"/>
                </a:srgbClr>
              </a:solidFill>
              <a:prstDash val="solid"/>
              <a:round/>
            </a:ln>
          </p:spPr>
          <p:txBody>
            <a:bodyPr/>
            <a:lstStyle/>
            <a:p/>
          </p:txBody>
        </p:sp>
        <p:sp>
          <p:nvSpPr>
            <p:cNvPr id="72" name="pt72"/>
            <p:cNvSpPr/>
            <p:nvPr/>
          </p:nvSpPr>
          <p:spPr>
            <a:xfrm>
              <a:off x="785779" y="484538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1080915" y="479258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1376051" y="468697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1671186" y="458137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1966322" y="447577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2261458" y="437017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t78"/>
            <p:cNvSpPr/>
            <p:nvPr/>
          </p:nvSpPr>
          <p:spPr>
            <a:xfrm>
              <a:off x="2556594" y="426456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9" name="pt79"/>
            <p:cNvSpPr/>
            <p:nvPr/>
          </p:nvSpPr>
          <p:spPr>
            <a:xfrm>
              <a:off x="2851730" y="410616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0" name="pt80"/>
            <p:cNvSpPr/>
            <p:nvPr/>
          </p:nvSpPr>
          <p:spPr>
            <a:xfrm>
              <a:off x="3146866" y="400056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1" name="pt81"/>
            <p:cNvSpPr/>
            <p:nvPr/>
          </p:nvSpPr>
          <p:spPr>
            <a:xfrm>
              <a:off x="3442002" y="38421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2" name="pt82"/>
            <p:cNvSpPr/>
            <p:nvPr/>
          </p:nvSpPr>
          <p:spPr>
            <a:xfrm>
              <a:off x="3737138" y="384215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3" name="pt83"/>
            <p:cNvSpPr/>
            <p:nvPr/>
          </p:nvSpPr>
          <p:spPr>
            <a:xfrm>
              <a:off x="4032274" y="373655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4" name="pt84"/>
            <p:cNvSpPr/>
            <p:nvPr/>
          </p:nvSpPr>
          <p:spPr>
            <a:xfrm>
              <a:off x="4327410" y="36837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5" name="pt85"/>
            <p:cNvSpPr/>
            <p:nvPr/>
          </p:nvSpPr>
          <p:spPr>
            <a:xfrm>
              <a:off x="4622546" y="363095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6" name="pt86"/>
            <p:cNvSpPr/>
            <p:nvPr/>
          </p:nvSpPr>
          <p:spPr>
            <a:xfrm>
              <a:off x="4917682" y="341974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7" name="pt87"/>
            <p:cNvSpPr/>
            <p:nvPr/>
          </p:nvSpPr>
          <p:spPr>
            <a:xfrm>
              <a:off x="5212818" y="326134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8" name="pt88"/>
            <p:cNvSpPr/>
            <p:nvPr/>
          </p:nvSpPr>
          <p:spPr>
            <a:xfrm>
              <a:off x="5507953" y="310293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9" name="pt89"/>
            <p:cNvSpPr/>
            <p:nvPr/>
          </p:nvSpPr>
          <p:spPr>
            <a:xfrm>
              <a:off x="5803089" y="29973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0" name="pt90"/>
            <p:cNvSpPr/>
            <p:nvPr/>
          </p:nvSpPr>
          <p:spPr>
            <a:xfrm>
              <a:off x="6098225" y="289173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1" name="pt91"/>
            <p:cNvSpPr/>
            <p:nvPr/>
          </p:nvSpPr>
          <p:spPr>
            <a:xfrm>
              <a:off x="6393361" y="273332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2" name="pt92"/>
            <p:cNvSpPr/>
            <p:nvPr/>
          </p:nvSpPr>
          <p:spPr>
            <a:xfrm>
              <a:off x="6688497" y="273332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3" name="pt93"/>
            <p:cNvSpPr/>
            <p:nvPr/>
          </p:nvSpPr>
          <p:spPr>
            <a:xfrm>
              <a:off x="6983633" y="289173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4" name="pt94"/>
            <p:cNvSpPr/>
            <p:nvPr/>
          </p:nvSpPr>
          <p:spPr>
            <a:xfrm>
              <a:off x="7278769" y="289173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5" name="pt95"/>
            <p:cNvSpPr/>
            <p:nvPr/>
          </p:nvSpPr>
          <p:spPr>
            <a:xfrm>
              <a:off x="7573905" y="283893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6" name="pl96"/>
            <p:cNvSpPr/>
            <p:nvPr/>
          </p:nvSpPr>
          <p:spPr>
            <a:xfrm>
              <a:off x="7611728" y="2343738"/>
              <a:ext cx="1024232" cy="629948"/>
            </a:xfrm>
            <a:custGeom>
              <a:avLst/>
              <a:pathLst>
                <a:path w="1024232" h="629948">
                  <a:moveTo>
                    <a:pt x="1024232" y="629948"/>
                  </a:moveTo>
                  <a:lnTo>
                    <a:pt x="0" y="0"/>
                  </a:lnTo>
                </a:path>
              </a:pathLst>
            </a:custGeom>
            <a:ln w="27101" cap="rnd">
              <a:solidFill>
                <a:srgbClr val="80BD41">
                  <a:alpha val="100000"/>
                </a:srgbClr>
              </a:solidFill>
              <a:prstDash val="dot"/>
              <a:round/>
            </a:ln>
          </p:spPr>
          <p:txBody>
            <a:bodyPr/>
            <a:lstStyle/>
            <a:p/>
          </p:txBody>
        </p:sp>
        <p:sp>
          <p:nvSpPr>
            <p:cNvPr id="97" name="pl97"/>
            <p:cNvSpPr/>
            <p:nvPr/>
          </p:nvSpPr>
          <p:spPr>
            <a:xfrm>
              <a:off x="7614832" y="2340949"/>
              <a:ext cx="1159757" cy="374891"/>
            </a:xfrm>
            <a:custGeom>
              <a:avLst/>
              <a:pathLst>
                <a:path w="1159757" h="374891">
                  <a:moveTo>
                    <a:pt x="1159757" y="374891"/>
                  </a:moveTo>
                  <a:lnTo>
                    <a:pt x="0" y="0"/>
                  </a:lnTo>
                </a:path>
              </a:pathLst>
            </a:custGeom>
            <a:ln w="27101" cap="rnd">
              <a:solidFill>
                <a:srgbClr val="EE00EE">
                  <a:alpha val="100000"/>
                </a:srgbClr>
              </a:solidFill>
              <a:prstDash val="dot"/>
              <a:round/>
            </a:ln>
          </p:spPr>
          <p:txBody>
            <a:bodyPr/>
            <a:lstStyle/>
            <a:p/>
          </p:txBody>
        </p:sp>
        <p:sp>
          <p:nvSpPr>
            <p:cNvPr id="98" name="pl98"/>
            <p:cNvSpPr/>
            <p:nvPr/>
          </p:nvSpPr>
          <p:spPr>
            <a:xfrm>
              <a:off x="7612515" y="4877646"/>
              <a:ext cx="1101837" cy="594455"/>
            </a:xfrm>
            <a:custGeom>
              <a:avLst/>
              <a:pathLst>
                <a:path w="1101837" h="594455">
                  <a:moveTo>
                    <a:pt x="1101837" y="594455"/>
                  </a:moveTo>
                  <a:lnTo>
                    <a:pt x="0" y="0"/>
                  </a:lnTo>
                </a:path>
              </a:pathLst>
            </a:custGeom>
            <a:ln w="27101" cap="rnd">
              <a:solidFill>
                <a:srgbClr val="6A3D9A">
                  <a:alpha val="100000"/>
                </a:srgbClr>
              </a:solidFill>
              <a:prstDash val="dot"/>
              <a:round/>
            </a:ln>
          </p:spPr>
          <p:txBody>
            <a:bodyPr/>
            <a:lstStyle/>
            <a:p/>
          </p:txBody>
        </p:sp>
        <p:sp>
          <p:nvSpPr>
            <p:cNvPr id="99" name="pl99"/>
            <p:cNvSpPr/>
            <p:nvPr/>
          </p:nvSpPr>
          <p:spPr>
            <a:xfrm>
              <a:off x="7616764" y="2200112"/>
              <a:ext cx="1145757" cy="29564"/>
            </a:xfrm>
            <a:custGeom>
              <a:avLst/>
              <a:pathLst>
                <a:path w="1145757" h="29564">
                  <a:moveTo>
                    <a:pt x="1145757" y="0"/>
                  </a:moveTo>
                  <a:lnTo>
                    <a:pt x="0" y="29564"/>
                  </a:lnTo>
                </a:path>
              </a:pathLst>
            </a:custGeom>
            <a:ln w="27101" cap="rnd">
              <a:solidFill>
                <a:srgbClr val="E31A1C">
                  <a:alpha val="100000"/>
                </a:srgbClr>
              </a:solidFill>
              <a:prstDash val="dot"/>
              <a:round/>
            </a:ln>
          </p:spPr>
          <p:txBody>
            <a:bodyPr/>
            <a:lstStyle/>
            <a:p/>
          </p:txBody>
        </p:sp>
        <p:sp>
          <p:nvSpPr>
            <p:cNvPr id="100" name="pl100"/>
            <p:cNvSpPr/>
            <p:nvPr/>
          </p:nvSpPr>
          <p:spPr>
            <a:xfrm>
              <a:off x="7610379" y="2555751"/>
              <a:ext cx="923211" cy="697588"/>
            </a:xfrm>
            <a:custGeom>
              <a:avLst/>
              <a:pathLst>
                <a:path w="923211" h="697588">
                  <a:moveTo>
                    <a:pt x="923211" y="697588"/>
                  </a:moveTo>
                  <a:lnTo>
                    <a:pt x="0" y="0"/>
                  </a:lnTo>
                </a:path>
              </a:pathLst>
            </a:custGeom>
            <a:ln w="27101" cap="rnd">
              <a:solidFill>
                <a:srgbClr val="FF7F00">
                  <a:alpha val="100000"/>
                </a:srgbClr>
              </a:solidFill>
              <a:prstDash val="dot"/>
              <a:round/>
            </a:ln>
          </p:spPr>
          <p:txBody>
            <a:bodyPr/>
            <a:lstStyle/>
            <a:p/>
          </p:txBody>
        </p:sp>
        <p:sp>
          <p:nvSpPr>
            <p:cNvPr id="101" name="pl101"/>
            <p:cNvSpPr/>
            <p:nvPr/>
          </p:nvSpPr>
          <p:spPr>
            <a:xfrm>
              <a:off x="7605429" y="3719278"/>
              <a:ext cx="451983" cy="721949"/>
            </a:xfrm>
            <a:custGeom>
              <a:avLst/>
              <a:pathLst>
                <a:path w="451983" h="721949">
                  <a:moveTo>
                    <a:pt x="451983" y="721949"/>
                  </a:moveTo>
                  <a:lnTo>
                    <a:pt x="0" y="0"/>
                  </a:lnTo>
                </a:path>
              </a:pathLst>
            </a:custGeom>
            <a:ln w="27101" cap="rnd">
              <a:solidFill>
                <a:srgbClr val="FFC20E">
                  <a:alpha val="100000"/>
                </a:srgbClr>
              </a:solidFill>
              <a:prstDash val="dot"/>
              <a:round/>
            </a:ln>
          </p:spPr>
          <p:txBody>
            <a:bodyPr/>
            <a:lstStyle/>
            <a:p/>
          </p:txBody>
        </p:sp>
        <p:sp>
          <p:nvSpPr>
            <p:cNvPr id="102" name="pl102"/>
            <p:cNvSpPr/>
            <p:nvPr/>
          </p:nvSpPr>
          <p:spPr>
            <a:xfrm>
              <a:off x="7609350" y="2714670"/>
              <a:ext cx="924133" cy="810735"/>
            </a:xfrm>
            <a:custGeom>
              <a:avLst/>
              <a:pathLst>
                <a:path w="924133" h="810735">
                  <a:moveTo>
                    <a:pt x="924133" y="810735"/>
                  </a:moveTo>
                  <a:lnTo>
                    <a:pt x="0" y="0"/>
                  </a:lnTo>
                </a:path>
              </a:pathLst>
            </a:custGeom>
            <a:ln w="27101" cap="rnd">
              <a:solidFill>
                <a:srgbClr val="008B00">
                  <a:alpha val="100000"/>
                </a:srgbClr>
              </a:solidFill>
              <a:prstDash val="dot"/>
              <a:round/>
            </a:ln>
          </p:spPr>
          <p:txBody>
            <a:bodyPr/>
            <a:lstStyle/>
            <a:p/>
          </p:txBody>
        </p:sp>
        <p:sp>
          <p:nvSpPr>
            <p:cNvPr id="103" name="pl103"/>
            <p:cNvSpPr/>
            <p:nvPr/>
          </p:nvSpPr>
          <p:spPr>
            <a:xfrm>
              <a:off x="7616240" y="2285737"/>
              <a:ext cx="1079957" cy="172322"/>
            </a:xfrm>
            <a:custGeom>
              <a:avLst/>
              <a:pathLst>
                <a:path w="1079957" h="172322">
                  <a:moveTo>
                    <a:pt x="1079957" y="172322"/>
                  </a:moveTo>
                  <a:lnTo>
                    <a:pt x="0" y="0"/>
                  </a:lnTo>
                </a:path>
              </a:pathLst>
            </a:custGeom>
            <a:ln w="27101" cap="rnd">
              <a:solidFill>
                <a:srgbClr val="9A32CD">
                  <a:alpha val="100000"/>
                </a:srgbClr>
              </a:solidFill>
              <a:prstDash val="dot"/>
              <a:round/>
            </a:ln>
          </p:spPr>
          <p:txBody>
            <a:bodyPr/>
            <a:lstStyle/>
            <a:p/>
          </p:txBody>
        </p:sp>
        <p:sp>
          <p:nvSpPr>
            <p:cNvPr id="104" name="pl104"/>
            <p:cNvSpPr/>
            <p:nvPr/>
          </p:nvSpPr>
          <p:spPr>
            <a:xfrm>
              <a:off x="7612245" y="4666640"/>
              <a:ext cx="957391" cy="540999"/>
            </a:xfrm>
            <a:custGeom>
              <a:avLst/>
              <a:pathLst>
                <a:path w="957391" h="540999">
                  <a:moveTo>
                    <a:pt x="957391" y="540999"/>
                  </a:moveTo>
                  <a:lnTo>
                    <a:pt x="0" y="0"/>
                  </a:lnTo>
                </a:path>
              </a:pathLst>
            </a:custGeom>
            <a:ln w="27101" cap="rnd">
              <a:solidFill>
                <a:srgbClr val="FB9A99">
                  <a:alpha val="100000"/>
                </a:srgbClr>
              </a:solidFill>
              <a:prstDash val="dot"/>
              <a:round/>
            </a:ln>
          </p:spPr>
          <p:txBody>
            <a:bodyPr/>
            <a:lstStyle/>
            <a:p/>
          </p:txBody>
        </p:sp>
        <p:sp>
          <p:nvSpPr>
            <p:cNvPr id="105" name="pl105"/>
            <p:cNvSpPr/>
            <p:nvPr/>
          </p:nvSpPr>
          <p:spPr>
            <a:xfrm>
              <a:off x="7610207" y="2872650"/>
              <a:ext cx="1250360" cy="968865"/>
            </a:xfrm>
            <a:custGeom>
              <a:avLst/>
              <a:pathLst>
                <a:path w="1250360" h="968865">
                  <a:moveTo>
                    <a:pt x="1250360" y="968865"/>
                  </a:moveTo>
                  <a:lnTo>
                    <a:pt x="0" y="0"/>
                  </a:lnTo>
                </a:path>
              </a:pathLst>
            </a:custGeom>
            <a:ln w="27101" cap="rnd">
              <a:solidFill>
                <a:srgbClr val="836FFF">
                  <a:alpha val="100000"/>
                </a:srgbClr>
              </a:solidFill>
              <a:prstDash val="dot"/>
              <a:round/>
            </a:ln>
          </p:spPr>
          <p:txBody>
            <a:bodyPr/>
            <a:lstStyle/>
            <a:p/>
          </p:txBody>
        </p:sp>
        <p:sp>
          <p:nvSpPr>
            <p:cNvPr id="106" name="pl106"/>
            <p:cNvSpPr/>
            <p:nvPr/>
          </p:nvSpPr>
          <p:spPr>
            <a:xfrm>
              <a:off x="7601599" y="2875133"/>
              <a:ext cx="329252" cy="1305919"/>
            </a:xfrm>
            <a:custGeom>
              <a:avLst/>
              <a:pathLst>
                <a:path w="329252" h="1305919">
                  <a:moveTo>
                    <a:pt x="329252" y="1305919"/>
                  </a:moveTo>
                  <a:lnTo>
                    <a:pt x="0" y="0"/>
                  </a:lnTo>
                </a:path>
              </a:pathLst>
            </a:custGeom>
            <a:ln w="27101" cap="rnd">
              <a:solidFill>
                <a:srgbClr val="002759">
                  <a:alpha val="100000"/>
                </a:srgbClr>
              </a:solidFill>
              <a:prstDash val="dot"/>
              <a:round/>
            </a:ln>
          </p:spPr>
          <p:txBody>
            <a:bodyPr/>
            <a:lstStyle/>
            <a:p/>
          </p:txBody>
        </p:sp>
        <p:sp>
          <p:nvSpPr>
            <p:cNvPr id="107" name="pg107"/>
            <p:cNvSpPr/>
            <p:nvPr/>
          </p:nvSpPr>
          <p:spPr>
            <a:xfrm>
              <a:off x="7464699" y="2388919"/>
              <a:ext cx="1495411" cy="169038"/>
            </a:xfrm>
            <a:custGeom>
              <a:avLst/>
              <a:pathLst>
                <a:path w="1495411" h="169038">
                  <a:moveTo>
                    <a:pt x="27432" y="169038"/>
                  </a:moveTo>
                  <a:lnTo>
                    <a:pt x="1467979" y="169038"/>
                  </a:lnTo>
                  <a:lnTo>
                    <a:pt x="1466875" y="169016"/>
                  </a:lnTo>
                  <a:lnTo>
                    <a:pt x="1471286" y="168838"/>
                  </a:lnTo>
                  <a:lnTo>
                    <a:pt x="1475611" y="167955"/>
                  </a:lnTo>
                  <a:lnTo>
                    <a:pt x="1479739" y="166389"/>
                  </a:lnTo>
                  <a:lnTo>
                    <a:pt x="1483562" y="164182"/>
                  </a:lnTo>
                  <a:lnTo>
                    <a:pt x="1486982" y="161390"/>
                  </a:lnTo>
                  <a:lnTo>
                    <a:pt x="1489910" y="158086"/>
                  </a:lnTo>
                  <a:lnTo>
                    <a:pt x="1492269" y="154354"/>
                  </a:lnTo>
                  <a:lnTo>
                    <a:pt x="1494000" y="150293"/>
                  </a:lnTo>
                  <a:lnTo>
                    <a:pt x="1495056" y="146006"/>
                  </a:lnTo>
                  <a:lnTo>
                    <a:pt x="1495411" y="141606"/>
                  </a:lnTo>
                  <a:lnTo>
                    <a:pt x="1495411" y="27431"/>
                  </a:lnTo>
                  <a:lnTo>
                    <a:pt x="1495056" y="23031"/>
                  </a:lnTo>
                  <a:lnTo>
                    <a:pt x="1494000" y="18745"/>
                  </a:lnTo>
                  <a:lnTo>
                    <a:pt x="1492269" y="14683"/>
                  </a:lnTo>
                  <a:lnTo>
                    <a:pt x="1489910" y="10952"/>
                  </a:lnTo>
                  <a:lnTo>
                    <a:pt x="1486982" y="7647"/>
                  </a:lnTo>
                  <a:lnTo>
                    <a:pt x="1483562" y="4855"/>
                  </a:lnTo>
                  <a:lnTo>
                    <a:pt x="1479739" y="2648"/>
                  </a:lnTo>
                  <a:lnTo>
                    <a:pt x="1475611" y="1083"/>
                  </a:lnTo>
                  <a:lnTo>
                    <a:pt x="1471286" y="200"/>
                  </a:lnTo>
                  <a:lnTo>
                    <a:pt x="1467979"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108" name="tx108"/>
            <p:cNvSpPr/>
            <p:nvPr/>
          </p:nvSpPr>
          <p:spPr>
            <a:xfrm>
              <a:off x="7487559" y="2413095"/>
              <a:ext cx="1403971"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Diphtheria, tetanus, pertussis</a:t>
              </a:r>
            </a:p>
          </p:txBody>
        </p:sp>
        <p:sp>
          <p:nvSpPr>
            <p:cNvPr id="109" name="pg109"/>
            <p:cNvSpPr/>
            <p:nvPr/>
          </p:nvSpPr>
          <p:spPr>
            <a:xfrm>
              <a:off x="8567381" y="2894365"/>
              <a:ext cx="392729" cy="169038"/>
            </a:xfrm>
            <a:custGeom>
              <a:avLst/>
              <a:pathLst>
                <a:path w="392729" h="169038">
                  <a:moveTo>
                    <a:pt x="27431" y="169038"/>
                  </a:moveTo>
                  <a:lnTo>
                    <a:pt x="365297" y="169038"/>
                  </a:lnTo>
                  <a:lnTo>
                    <a:pt x="364193" y="169016"/>
                  </a:lnTo>
                  <a:lnTo>
                    <a:pt x="368604" y="168838"/>
                  </a:lnTo>
                  <a:lnTo>
                    <a:pt x="372929" y="167955"/>
                  </a:lnTo>
                  <a:lnTo>
                    <a:pt x="377057" y="166389"/>
                  </a:lnTo>
                  <a:lnTo>
                    <a:pt x="380880" y="164182"/>
                  </a:lnTo>
                  <a:lnTo>
                    <a:pt x="384300" y="161390"/>
                  </a:lnTo>
                  <a:lnTo>
                    <a:pt x="387227" y="158086"/>
                  </a:lnTo>
                  <a:lnTo>
                    <a:pt x="389587" y="154354"/>
                  </a:lnTo>
                  <a:lnTo>
                    <a:pt x="391317" y="150293"/>
                  </a:lnTo>
                  <a:lnTo>
                    <a:pt x="392374" y="146006"/>
                  </a:lnTo>
                  <a:lnTo>
                    <a:pt x="392729" y="141606"/>
                  </a:lnTo>
                  <a:lnTo>
                    <a:pt x="392729" y="27431"/>
                  </a:lnTo>
                  <a:lnTo>
                    <a:pt x="392374" y="23031"/>
                  </a:lnTo>
                  <a:lnTo>
                    <a:pt x="391317" y="18745"/>
                  </a:lnTo>
                  <a:lnTo>
                    <a:pt x="389587" y="14683"/>
                  </a:lnTo>
                  <a:lnTo>
                    <a:pt x="387227" y="10952"/>
                  </a:lnTo>
                  <a:lnTo>
                    <a:pt x="384300" y="7647"/>
                  </a:lnTo>
                  <a:lnTo>
                    <a:pt x="380880" y="4855"/>
                  </a:lnTo>
                  <a:lnTo>
                    <a:pt x="377057" y="2648"/>
                  </a:lnTo>
                  <a:lnTo>
                    <a:pt x="372929" y="1083"/>
                  </a:lnTo>
                  <a:lnTo>
                    <a:pt x="368604" y="200"/>
                  </a:lnTo>
                  <a:lnTo>
                    <a:pt x="365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110" name="tx110"/>
            <p:cNvSpPr/>
            <p:nvPr/>
          </p:nvSpPr>
          <p:spPr>
            <a:xfrm>
              <a:off x="8590241" y="2918541"/>
              <a:ext cx="301289"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 B</a:t>
              </a:r>
            </a:p>
          </p:txBody>
        </p:sp>
        <p:sp>
          <p:nvSpPr>
            <p:cNvPr id="111" name="pg111"/>
            <p:cNvSpPr/>
            <p:nvPr/>
          </p:nvSpPr>
          <p:spPr>
            <a:xfrm>
              <a:off x="8706010" y="2634825"/>
              <a:ext cx="254100" cy="169038"/>
            </a:xfrm>
            <a:custGeom>
              <a:avLst/>
              <a:pathLst>
                <a:path w="254100" h="169038">
                  <a:moveTo>
                    <a:pt x="27431" y="169038"/>
                  </a:moveTo>
                  <a:lnTo>
                    <a:pt x="226668" y="169038"/>
                  </a:lnTo>
                  <a:lnTo>
                    <a:pt x="225563" y="169016"/>
                  </a:lnTo>
                  <a:lnTo>
                    <a:pt x="229974" y="168838"/>
                  </a:lnTo>
                  <a:lnTo>
                    <a:pt x="234300" y="167955"/>
                  </a:lnTo>
                  <a:lnTo>
                    <a:pt x="238428" y="166389"/>
                  </a:lnTo>
                  <a:lnTo>
                    <a:pt x="242251" y="164182"/>
                  </a:lnTo>
                  <a:lnTo>
                    <a:pt x="245671" y="161390"/>
                  </a:lnTo>
                  <a:lnTo>
                    <a:pt x="248598" y="158086"/>
                  </a:lnTo>
                  <a:lnTo>
                    <a:pt x="250958" y="154354"/>
                  </a:lnTo>
                  <a:lnTo>
                    <a:pt x="252688" y="150293"/>
                  </a:lnTo>
                  <a:lnTo>
                    <a:pt x="253745" y="146006"/>
                  </a:lnTo>
                  <a:lnTo>
                    <a:pt x="254100" y="141606"/>
                  </a:lnTo>
                  <a:lnTo>
                    <a:pt x="254100" y="27431"/>
                  </a:lnTo>
                  <a:lnTo>
                    <a:pt x="253745" y="23031"/>
                  </a:lnTo>
                  <a:lnTo>
                    <a:pt x="252688" y="18745"/>
                  </a:lnTo>
                  <a:lnTo>
                    <a:pt x="250958" y="14683"/>
                  </a:lnTo>
                  <a:lnTo>
                    <a:pt x="248598" y="10952"/>
                  </a:lnTo>
                  <a:lnTo>
                    <a:pt x="245671" y="7647"/>
                  </a:lnTo>
                  <a:lnTo>
                    <a:pt x="242251" y="4855"/>
                  </a:lnTo>
                  <a:lnTo>
                    <a:pt x="238428" y="2648"/>
                  </a:lnTo>
                  <a:lnTo>
                    <a:pt x="234300" y="1083"/>
                  </a:lnTo>
                  <a:lnTo>
                    <a:pt x="229974" y="200"/>
                  </a:lnTo>
                  <a:lnTo>
                    <a:pt x="226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112" name="tx112"/>
            <p:cNvSpPr/>
            <p:nvPr/>
          </p:nvSpPr>
          <p:spPr>
            <a:xfrm>
              <a:off x="8728870" y="2679274"/>
              <a:ext cx="162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a:t>
              </a:r>
            </a:p>
          </p:txBody>
        </p:sp>
        <p:sp>
          <p:nvSpPr>
            <p:cNvPr id="113" name="pg113"/>
            <p:cNvSpPr/>
            <p:nvPr/>
          </p:nvSpPr>
          <p:spPr>
            <a:xfrm>
              <a:off x="8645773" y="5392321"/>
              <a:ext cx="314337" cy="169038"/>
            </a:xfrm>
            <a:custGeom>
              <a:avLst/>
              <a:pathLst>
                <a:path w="314337" h="169038">
                  <a:moveTo>
                    <a:pt x="27431" y="169038"/>
                  </a:moveTo>
                  <a:lnTo>
                    <a:pt x="286905" y="169038"/>
                  </a:lnTo>
                  <a:lnTo>
                    <a:pt x="285800" y="169016"/>
                  </a:lnTo>
                  <a:lnTo>
                    <a:pt x="290211" y="168838"/>
                  </a:lnTo>
                  <a:lnTo>
                    <a:pt x="294537" y="167955"/>
                  </a:lnTo>
                  <a:lnTo>
                    <a:pt x="298665" y="166389"/>
                  </a:lnTo>
                  <a:lnTo>
                    <a:pt x="302488" y="164182"/>
                  </a:lnTo>
                  <a:lnTo>
                    <a:pt x="305908" y="161390"/>
                  </a:lnTo>
                  <a:lnTo>
                    <a:pt x="308835" y="158086"/>
                  </a:lnTo>
                  <a:lnTo>
                    <a:pt x="311195" y="154354"/>
                  </a:lnTo>
                  <a:lnTo>
                    <a:pt x="312925" y="150293"/>
                  </a:lnTo>
                  <a:lnTo>
                    <a:pt x="313981" y="146006"/>
                  </a:lnTo>
                  <a:lnTo>
                    <a:pt x="314337" y="141606"/>
                  </a:lnTo>
                  <a:lnTo>
                    <a:pt x="314337" y="27432"/>
                  </a:lnTo>
                  <a:lnTo>
                    <a:pt x="313981" y="23031"/>
                  </a:lnTo>
                  <a:lnTo>
                    <a:pt x="312925" y="18745"/>
                  </a:lnTo>
                  <a:lnTo>
                    <a:pt x="311195" y="14683"/>
                  </a:lnTo>
                  <a:lnTo>
                    <a:pt x="308835" y="10952"/>
                  </a:lnTo>
                  <a:lnTo>
                    <a:pt x="305908" y="7647"/>
                  </a:lnTo>
                  <a:lnTo>
                    <a:pt x="302488" y="4855"/>
                  </a:lnTo>
                  <a:lnTo>
                    <a:pt x="298665" y="2648"/>
                  </a:lnTo>
                  <a:lnTo>
                    <a:pt x="294537" y="1083"/>
                  </a:lnTo>
                  <a:lnTo>
                    <a:pt x="290211" y="200"/>
                  </a:lnTo>
                  <a:lnTo>
                    <a:pt x="2869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4" name="tx114"/>
            <p:cNvSpPr/>
            <p:nvPr/>
          </p:nvSpPr>
          <p:spPr>
            <a:xfrm>
              <a:off x="8668633" y="5438041"/>
              <a:ext cx="2228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a:t>
              </a:r>
            </a:p>
          </p:txBody>
        </p:sp>
        <p:sp>
          <p:nvSpPr>
            <p:cNvPr id="115" name="pg115"/>
            <p:cNvSpPr/>
            <p:nvPr/>
          </p:nvSpPr>
          <p:spPr>
            <a:xfrm>
              <a:off x="8693942" y="2115568"/>
              <a:ext cx="266168" cy="169038"/>
            </a:xfrm>
            <a:custGeom>
              <a:avLst/>
              <a:pathLst>
                <a:path w="266168" h="169038">
                  <a:moveTo>
                    <a:pt x="27431" y="169038"/>
                  </a:moveTo>
                  <a:lnTo>
                    <a:pt x="238736" y="169038"/>
                  </a:lnTo>
                  <a:lnTo>
                    <a:pt x="237632" y="169016"/>
                  </a:lnTo>
                  <a:lnTo>
                    <a:pt x="242043" y="168838"/>
                  </a:lnTo>
                  <a:lnTo>
                    <a:pt x="246369" y="167955"/>
                  </a:lnTo>
                  <a:lnTo>
                    <a:pt x="250496" y="166389"/>
                  </a:lnTo>
                  <a:lnTo>
                    <a:pt x="254320" y="164182"/>
                  </a:lnTo>
                  <a:lnTo>
                    <a:pt x="257739" y="161390"/>
                  </a:lnTo>
                  <a:lnTo>
                    <a:pt x="260667" y="158086"/>
                  </a:lnTo>
                  <a:lnTo>
                    <a:pt x="263026" y="154354"/>
                  </a:lnTo>
                  <a:lnTo>
                    <a:pt x="264757" y="150293"/>
                  </a:lnTo>
                  <a:lnTo>
                    <a:pt x="265813" y="146006"/>
                  </a:lnTo>
                  <a:lnTo>
                    <a:pt x="266168" y="141606"/>
                  </a:lnTo>
                  <a:lnTo>
                    <a:pt x="266168" y="27431"/>
                  </a:lnTo>
                  <a:lnTo>
                    <a:pt x="265813" y="23031"/>
                  </a:lnTo>
                  <a:lnTo>
                    <a:pt x="264757" y="18745"/>
                  </a:lnTo>
                  <a:lnTo>
                    <a:pt x="263026" y="14683"/>
                  </a:lnTo>
                  <a:lnTo>
                    <a:pt x="260667" y="10952"/>
                  </a:lnTo>
                  <a:lnTo>
                    <a:pt x="257739" y="7647"/>
                  </a:lnTo>
                  <a:lnTo>
                    <a:pt x="254320" y="4855"/>
                  </a:lnTo>
                  <a:lnTo>
                    <a:pt x="250496" y="2648"/>
                  </a:lnTo>
                  <a:lnTo>
                    <a:pt x="246369" y="1083"/>
                  </a:lnTo>
                  <a:lnTo>
                    <a:pt x="242043" y="200"/>
                  </a:lnTo>
                  <a:lnTo>
                    <a:pt x="2387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116" name="tx116"/>
            <p:cNvSpPr/>
            <p:nvPr/>
          </p:nvSpPr>
          <p:spPr>
            <a:xfrm>
              <a:off x="8716802" y="2161288"/>
              <a:ext cx="174728"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a:t>
              </a:r>
            </a:p>
          </p:txBody>
        </p:sp>
        <p:sp>
          <p:nvSpPr>
            <p:cNvPr id="117" name="pg117"/>
            <p:cNvSpPr/>
            <p:nvPr/>
          </p:nvSpPr>
          <p:spPr>
            <a:xfrm>
              <a:off x="8465010" y="3174557"/>
              <a:ext cx="495100" cy="169038"/>
            </a:xfrm>
            <a:custGeom>
              <a:avLst/>
              <a:pathLst>
                <a:path w="495100" h="169038">
                  <a:moveTo>
                    <a:pt x="27431" y="169038"/>
                  </a:moveTo>
                  <a:lnTo>
                    <a:pt x="467668" y="169038"/>
                  </a:lnTo>
                  <a:lnTo>
                    <a:pt x="466563" y="169016"/>
                  </a:lnTo>
                  <a:lnTo>
                    <a:pt x="470974" y="168838"/>
                  </a:lnTo>
                  <a:lnTo>
                    <a:pt x="475300" y="167955"/>
                  </a:lnTo>
                  <a:lnTo>
                    <a:pt x="479428" y="166389"/>
                  </a:lnTo>
                  <a:lnTo>
                    <a:pt x="483251" y="164182"/>
                  </a:lnTo>
                  <a:lnTo>
                    <a:pt x="486671" y="161390"/>
                  </a:lnTo>
                  <a:lnTo>
                    <a:pt x="489598" y="158086"/>
                  </a:lnTo>
                  <a:lnTo>
                    <a:pt x="491958" y="154354"/>
                  </a:lnTo>
                  <a:lnTo>
                    <a:pt x="493688" y="150293"/>
                  </a:lnTo>
                  <a:lnTo>
                    <a:pt x="494745" y="146006"/>
                  </a:lnTo>
                  <a:lnTo>
                    <a:pt x="495100" y="141606"/>
                  </a:lnTo>
                  <a:lnTo>
                    <a:pt x="495100" y="27432"/>
                  </a:lnTo>
                  <a:lnTo>
                    <a:pt x="494745" y="23031"/>
                  </a:lnTo>
                  <a:lnTo>
                    <a:pt x="493688" y="18745"/>
                  </a:lnTo>
                  <a:lnTo>
                    <a:pt x="491958" y="14683"/>
                  </a:lnTo>
                  <a:lnTo>
                    <a:pt x="489598" y="10952"/>
                  </a:lnTo>
                  <a:lnTo>
                    <a:pt x="486671" y="7647"/>
                  </a:lnTo>
                  <a:lnTo>
                    <a:pt x="483251" y="4855"/>
                  </a:lnTo>
                  <a:lnTo>
                    <a:pt x="479428" y="2648"/>
                  </a:lnTo>
                  <a:lnTo>
                    <a:pt x="475300" y="1083"/>
                  </a:lnTo>
                  <a:lnTo>
                    <a:pt x="470974" y="200"/>
                  </a:lnTo>
                  <a:lnTo>
                    <a:pt x="467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18" name="tx118"/>
            <p:cNvSpPr/>
            <p:nvPr/>
          </p:nvSpPr>
          <p:spPr>
            <a:xfrm>
              <a:off x="8487870" y="3219007"/>
              <a:ext cx="403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Measles</a:t>
              </a:r>
            </a:p>
          </p:txBody>
        </p:sp>
        <p:sp>
          <p:nvSpPr>
            <p:cNvPr id="119" name="pg119"/>
            <p:cNvSpPr/>
            <p:nvPr/>
          </p:nvSpPr>
          <p:spPr>
            <a:xfrm>
              <a:off x="7988833" y="4364976"/>
              <a:ext cx="971277" cy="169038"/>
            </a:xfrm>
            <a:custGeom>
              <a:avLst/>
              <a:pathLst>
                <a:path w="971277" h="169038">
                  <a:moveTo>
                    <a:pt x="27431" y="169038"/>
                  </a:moveTo>
                  <a:lnTo>
                    <a:pt x="943845" y="169038"/>
                  </a:lnTo>
                  <a:lnTo>
                    <a:pt x="942741" y="169016"/>
                  </a:lnTo>
                  <a:lnTo>
                    <a:pt x="947152" y="168838"/>
                  </a:lnTo>
                  <a:lnTo>
                    <a:pt x="951477" y="167955"/>
                  </a:lnTo>
                  <a:lnTo>
                    <a:pt x="955605" y="166389"/>
                  </a:lnTo>
                  <a:lnTo>
                    <a:pt x="959428" y="164182"/>
                  </a:lnTo>
                  <a:lnTo>
                    <a:pt x="962848" y="161390"/>
                  </a:lnTo>
                  <a:lnTo>
                    <a:pt x="965776" y="158086"/>
                  </a:lnTo>
                  <a:lnTo>
                    <a:pt x="968135" y="154354"/>
                  </a:lnTo>
                  <a:lnTo>
                    <a:pt x="969866" y="150293"/>
                  </a:lnTo>
                  <a:lnTo>
                    <a:pt x="970922" y="146006"/>
                  </a:lnTo>
                  <a:lnTo>
                    <a:pt x="971277" y="141606"/>
                  </a:lnTo>
                  <a:lnTo>
                    <a:pt x="971277" y="27431"/>
                  </a:lnTo>
                  <a:lnTo>
                    <a:pt x="970922" y="23031"/>
                  </a:lnTo>
                  <a:lnTo>
                    <a:pt x="969866" y="18745"/>
                  </a:lnTo>
                  <a:lnTo>
                    <a:pt x="968135" y="14683"/>
                  </a:lnTo>
                  <a:lnTo>
                    <a:pt x="965776" y="10952"/>
                  </a:lnTo>
                  <a:lnTo>
                    <a:pt x="962848" y="7647"/>
                  </a:lnTo>
                  <a:lnTo>
                    <a:pt x="959428" y="4855"/>
                  </a:lnTo>
                  <a:lnTo>
                    <a:pt x="955605" y="2648"/>
                  </a:lnTo>
                  <a:lnTo>
                    <a:pt x="951477" y="1083"/>
                  </a:lnTo>
                  <a:lnTo>
                    <a:pt x="947152" y="200"/>
                  </a:lnTo>
                  <a:lnTo>
                    <a:pt x="9438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120" name="tx120"/>
            <p:cNvSpPr/>
            <p:nvPr/>
          </p:nvSpPr>
          <p:spPr>
            <a:xfrm>
              <a:off x="8011693" y="4409108"/>
              <a:ext cx="879837"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Measles 2nd dose</a:t>
              </a:r>
            </a:p>
          </p:txBody>
        </p:sp>
        <p:sp>
          <p:nvSpPr>
            <p:cNvPr id="121" name="pg121"/>
            <p:cNvSpPr/>
            <p:nvPr/>
          </p:nvSpPr>
          <p:spPr>
            <a:xfrm>
              <a:off x="8464904" y="3446462"/>
              <a:ext cx="495206" cy="169038"/>
            </a:xfrm>
            <a:custGeom>
              <a:avLst/>
              <a:pathLst>
                <a:path w="495206" h="169038">
                  <a:moveTo>
                    <a:pt x="27431" y="169038"/>
                  </a:moveTo>
                  <a:lnTo>
                    <a:pt x="467774" y="169038"/>
                  </a:lnTo>
                  <a:lnTo>
                    <a:pt x="466669" y="169016"/>
                  </a:lnTo>
                  <a:lnTo>
                    <a:pt x="471080" y="168838"/>
                  </a:lnTo>
                  <a:lnTo>
                    <a:pt x="475406" y="167955"/>
                  </a:lnTo>
                  <a:lnTo>
                    <a:pt x="479534" y="166389"/>
                  </a:lnTo>
                  <a:lnTo>
                    <a:pt x="483357" y="164182"/>
                  </a:lnTo>
                  <a:lnTo>
                    <a:pt x="486777" y="161390"/>
                  </a:lnTo>
                  <a:lnTo>
                    <a:pt x="489704" y="158086"/>
                  </a:lnTo>
                  <a:lnTo>
                    <a:pt x="492064" y="154354"/>
                  </a:lnTo>
                  <a:lnTo>
                    <a:pt x="493794" y="150293"/>
                  </a:lnTo>
                  <a:lnTo>
                    <a:pt x="494851" y="146006"/>
                  </a:lnTo>
                  <a:lnTo>
                    <a:pt x="495206" y="141606"/>
                  </a:lnTo>
                  <a:lnTo>
                    <a:pt x="495206" y="27432"/>
                  </a:lnTo>
                  <a:lnTo>
                    <a:pt x="494851" y="23031"/>
                  </a:lnTo>
                  <a:lnTo>
                    <a:pt x="493794" y="18745"/>
                  </a:lnTo>
                  <a:lnTo>
                    <a:pt x="492064" y="14683"/>
                  </a:lnTo>
                  <a:lnTo>
                    <a:pt x="489704" y="10952"/>
                  </a:lnTo>
                  <a:lnTo>
                    <a:pt x="486777" y="7647"/>
                  </a:lnTo>
                  <a:lnTo>
                    <a:pt x="483357" y="4855"/>
                  </a:lnTo>
                  <a:lnTo>
                    <a:pt x="479534" y="2648"/>
                  </a:lnTo>
                  <a:lnTo>
                    <a:pt x="475406" y="1083"/>
                  </a:lnTo>
                  <a:lnTo>
                    <a:pt x="471080" y="200"/>
                  </a:lnTo>
                  <a:lnTo>
                    <a:pt x="4677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22" name="tx122"/>
            <p:cNvSpPr/>
            <p:nvPr/>
          </p:nvSpPr>
          <p:spPr>
            <a:xfrm>
              <a:off x="8487764" y="3490912"/>
              <a:ext cx="403766"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Pneumo</a:t>
              </a:r>
            </a:p>
          </p:txBody>
        </p:sp>
        <p:sp>
          <p:nvSpPr>
            <p:cNvPr id="123" name="pg123"/>
            <p:cNvSpPr/>
            <p:nvPr/>
          </p:nvSpPr>
          <p:spPr>
            <a:xfrm>
              <a:off x="8627618" y="2375403"/>
              <a:ext cx="332492" cy="169038"/>
            </a:xfrm>
            <a:custGeom>
              <a:avLst/>
              <a:pathLst>
                <a:path w="332492" h="169038">
                  <a:moveTo>
                    <a:pt x="27431" y="169038"/>
                  </a:moveTo>
                  <a:lnTo>
                    <a:pt x="305060" y="169038"/>
                  </a:lnTo>
                  <a:lnTo>
                    <a:pt x="303956" y="169016"/>
                  </a:lnTo>
                  <a:lnTo>
                    <a:pt x="308367" y="168838"/>
                  </a:lnTo>
                  <a:lnTo>
                    <a:pt x="312692" y="167955"/>
                  </a:lnTo>
                  <a:lnTo>
                    <a:pt x="316820" y="166389"/>
                  </a:lnTo>
                  <a:lnTo>
                    <a:pt x="320644" y="164182"/>
                  </a:lnTo>
                  <a:lnTo>
                    <a:pt x="324063" y="161390"/>
                  </a:lnTo>
                  <a:lnTo>
                    <a:pt x="326991" y="158086"/>
                  </a:lnTo>
                  <a:lnTo>
                    <a:pt x="329350" y="154354"/>
                  </a:lnTo>
                  <a:lnTo>
                    <a:pt x="331081" y="150293"/>
                  </a:lnTo>
                  <a:lnTo>
                    <a:pt x="332137" y="146006"/>
                  </a:lnTo>
                  <a:lnTo>
                    <a:pt x="332492" y="141606"/>
                  </a:lnTo>
                  <a:lnTo>
                    <a:pt x="332492" y="27431"/>
                  </a:lnTo>
                  <a:lnTo>
                    <a:pt x="332137" y="23031"/>
                  </a:lnTo>
                  <a:lnTo>
                    <a:pt x="331081" y="18745"/>
                  </a:lnTo>
                  <a:lnTo>
                    <a:pt x="329350" y="14683"/>
                  </a:lnTo>
                  <a:lnTo>
                    <a:pt x="326991" y="10952"/>
                  </a:lnTo>
                  <a:lnTo>
                    <a:pt x="324063" y="7647"/>
                  </a:lnTo>
                  <a:lnTo>
                    <a:pt x="320644" y="4855"/>
                  </a:lnTo>
                  <a:lnTo>
                    <a:pt x="316820" y="2648"/>
                  </a:lnTo>
                  <a:lnTo>
                    <a:pt x="312692" y="1083"/>
                  </a:lnTo>
                  <a:lnTo>
                    <a:pt x="308367" y="200"/>
                  </a:lnTo>
                  <a:lnTo>
                    <a:pt x="30506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24" name="tx124"/>
            <p:cNvSpPr/>
            <p:nvPr/>
          </p:nvSpPr>
          <p:spPr>
            <a:xfrm>
              <a:off x="8650478" y="2419852"/>
              <a:ext cx="241052"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a:t>
              </a:r>
            </a:p>
          </p:txBody>
        </p:sp>
        <p:sp>
          <p:nvSpPr>
            <p:cNvPr id="125" name="pg125"/>
            <p:cNvSpPr/>
            <p:nvPr/>
          </p:nvSpPr>
          <p:spPr>
            <a:xfrm>
              <a:off x="8501057" y="5128586"/>
              <a:ext cx="459053" cy="169038"/>
            </a:xfrm>
            <a:custGeom>
              <a:avLst/>
              <a:pathLst>
                <a:path w="459053" h="169038">
                  <a:moveTo>
                    <a:pt x="27431" y="169038"/>
                  </a:moveTo>
                  <a:lnTo>
                    <a:pt x="431621" y="169038"/>
                  </a:lnTo>
                  <a:lnTo>
                    <a:pt x="430517" y="169016"/>
                  </a:lnTo>
                  <a:lnTo>
                    <a:pt x="434928" y="168838"/>
                  </a:lnTo>
                  <a:lnTo>
                    <a:pt x="439253" y="167955"/>
                  </a:lnTo>
                  <a:lnTo>
                    <a:pt x="443381" y="166389"/>
                  </a:lnTo>
                  <a:lnTo>
                    <a:pt x="447204" y="164182"/>
                  </a:lnTo>
                  <a:lnTo>
                    <a:pt x="450624" y="161390"/>
                  </a:lnTo>
                  <a:lnTo>
                    <a:pt x="453551" y="158086"/>
                  </a:lnTo>
                  <a:lnTo>
                    <a:pt x="455911" y="154354"/>
                  </a:lnTo>
                  <a:lnTo>
                    <a:pt x="457641" y="150293"/>
                  </a:lnTo>
                  <a:lnTo>
                    <a:pt x="458698" y="146006"/>
                  </a:lnTo>
                  <a:lnTo>
                    <a:pt x="459053" y="141606"/>
                  </a:lnTo>
                  <a:lnTo>
                    <a:pt x="459053" y="27432"/>
                  </a:lnTo>
                  <a:lnTo>
                    <a:pt x="458698" y="23031"/>
                  </a:lnTo>
                  <a:lnTo>
                    <a:pt x="457641" y="18745"/>
                  </a:lnTo>
                  <a:lnTo>
                    <a:pt x="455911" y="14683"/>
                  </a:lnTo>
                  <a:lnTo>
                    <a:pt x="453551" y="10952"/>
                  </a:lnTo>
                  <a:lnTo>
                    <a:pt x="450624" y="7647"/>
                  </a:lnTo>
                  <a:lnTo>
                    <a:pt x="447204" y="4855"/>
                  </a:lnTo>
                  <a:lnTo>
                    <a:pt x="443381" y="2648"/>
                  </a:lnTo>
                  <a:lnTo>
                    <a:pt x="439253" y="1083"/>
                  </a:lnTo>
                  <a:lnTo>
                    <a:pt x="434928" y="200"/>
                  </a:lnTo>
                  <a:lnTo>
                    <a:pt x="43162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26" name="tx126"/>
            <p:cNvSpPr/>
            <p:nvPr/>
          </p:nvSpPr>
          <p:spPr>
            <a:xfrm>
              <a:off x="8523917" y="5173036"/>
              <a:ext cx="367613"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a:t>
              </a:r>
            </a:p>
          </p:txBody>
        </p:sp>
        <p:sp>
          <p:nvSpPr>
            <p:cNvPr id="127" name="pg127"/>
            <p:cNvSpPr/>
            <p:nvPr/>
          </p:nvSpPr>
          <p:spPr>
            <a:xfrm>
              <a:off x="8639686" y="3841516"/>
              <a:ext cx="320424" cy="169038"/>
            </a:xfrm>
            <a:custGeom>
              <a:avLst/>
              <a:pathLst>
                <a:path w="320424" h="169038">
                  <a:moveTo>
                    <a:pt x="27431" y="169038"/>
                  </a:moveTo>
                  <a:lnTo>
                    <a:pt x="292992" y="169038"/>
                  </a:lnTo>
                  <a:lnTo>
                    <a:pt x="291887" y="169016"/>
                  </a:lnTo>
                  <a:lnTo>
                    <a:pt x="296298" y="168838"/>
                  </a:lnTo>
                  <a:lnTo>
                    <a:pt x="300624" y="167955"/>
                  </a:lnTo>
                  <a:lnTo>
                    <a:pt x="304752" y="166389"/>
                  </a:lnTo>
                  <a:lnTo>
                    <a:pt x="308575" y="164182"/>
                  </a:lnTo>
                  <a:lnTo>
                    <a:pt x="311995" y="161390"/>
                  </a:lnTo>
                  <a:lnTo>
                    <a:pt x="314922" y="158086"/>
                  </a:lnTo>
                  <a:lnTo>
                    <a:pt x="317282" y="154354"/>
                  </a:lnTo>
                  <a:lnTo>
                    <a:pt x="319012" y="150293"/>
                  </a:lnTo>
                  <a:lnTo>
                    <a:pt x="320069" y="146006"/>
                  </a:lnTo>
                  <a:lnTo>
                    <a:pt x="320424" y="141606"/>
                  </a:lnTo>
                  <a:lnTo>
                    <a:pt x="320424" y="27432"/>
                  </a:lnTo>
                  <a:lnTo>
                    <a:pt x="320069" y="23031"/>
                  </a:lnTo>
                  <a:lnTo>
                    <a:pt x="319012" y="18745"/>
                  </a:lnTo>
                  <a:lnTo>
                    <a:pt x="317282" y="14683"/>
                  </a:lnTo>
                  <a:lnTo>
                    <a:pt x="314922" y="10952"/>
                  </a:lnTo>
                  <a:lnTo>
                    <a:pt x="311995" y="7647"/>
                  </a:lnTo>
                  <a:lnTo>
                    <a:pt x="308575" y="4855"/>
                  </a:lnTo>
                  <a:lnTo>
                    <a:pt x="304752" y="2648"/>
                  </a:lnTo>
                  <a:lnTo>
                    <a:pt x="300624" y="1083"/>
                  </a:lnTo>
                  <a:lnTo>
                    <a:pt x="296298" y="200"/>
                  </a:lnTo>
                  <a:lnTo>
                    <a:pt x="29299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28" name="tx128"/>
            <p:cNvSpPr/>
            <p:nvPr/>
          </p:nvSpPr>
          <p:spPr>
            <a:xfrm>
              <a:off x="8662546" y="3885965"/>
              <a:ext cx="228984"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a:t>
              </a:r>
            </a:p>
          </p:txBody>
        </p:sp>
        <p:sp>
          <p:nvSpPr>
            <p:cNvPr id="129" name="pg129"/>
            <p:cNvSpPr/>
            <p:nvPr/>
          </p:nvSpPr>
          <p:spPr>
            <a:xfrm>
              <a:off x="7862272" y="4101795"/>
              <a:ext cx="1097838" cy="169038"/>
            </a:xfrm>
            <a:custGeom>
              <a:avLst/>
              <a:pathLst>
                <a:path w="1097838" h="169038">
                  <a:moveTo>
                    <a:pt x="27431" y="169038"/>
                  </a:moveTo>
                  <a:lnTo>
                    <a:pt x="1070406" y="169038"/>
                  </a:lnTo>
                  <a:lnTo>
                    <a:pt x="1069301" y="169016"/>
                  </a:lnTo>
                  <a:lnTo>
                    <a:pt x="1073713" y="168838"/>
                  </a:lnTo>
                  <a:lnTo>
                    <a:pt x="1078038" y="167955"/>
                  </a:lnTo>
                  <a:lnTo>
                    <a:pt x="1082166" y="166389"/>
                  </a:lnTo>
                  <a:lnTo>
                    <a:pt x="1085989" y="164182"/>
                  </a:lnTo>
                  <a:lnTo>
                    <a:pt x="1089409" y="161390"/>
                  </a:lnTo>
                  <a:lnTo>
                    <a:pt x="1092336" y="158086"/>
                  </a:lnTo>
                  <a:lnTo>
                    <a:pt x="1094696" y="154354"/>
                  </a:lnTo>
                  <a:lnTo>
                    <a:pt x="1096426" y="150293"/>
                  </a:lnTo>
                  <a:lnTo>
                    <a:pt x="1097483" y="146006"/>
                  </a:lnTo>
                  <a:lnTo>
                    <a:pt x="1097838" y="141606"/>
                  </a:lnTo>
                  <a:lnTo>
                    <a:pt x="1097838" y="27431"/>
                  </a:lnTo>
                  <a:lnTo>
                    <a:pt x="1097483" y="23031"/>
                  </a:lnTo>
                  <a:lnTo>
                    <a:pt x="1096426" y="18745"/>
                  </a:lnTo>
                  <a:lnTo>
                    <a:pt x="1094696" y="14683"/>
                  </a:lnTo>
                  <a:lnTo>
                    <a:pt x="1092336" y="10952"/>
                  </a:lnTo>
                  <a:lnTo>
                    <a:pt x="1089409" y="7647"/>
                  </a:lnTo>
                  <a:lnTo>
                    <a:pt x="1085989" y="4855"/>
                  </a:lnTo>
                  <a:lnTo>
                    <a:pt x="1082166" y="2648"/>
                  </a:lnTo>
                  <a:lnTo>
                    <a:pt x="1078038" y="1083"/>
                  </a:lnTo>
                  <a:lnTo>
                    <a:pt x="1073713" y="200"/>
                  </a:lnTo>
                  <a:lnTo>
                    <a:pt x="107040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0" name="tx130"/>
            <p:cNvSpPr/>
            <p:nvPr/>
          </p:nvSpPr>
          <p:spPr>
            <a:xfrm>
              <a:off x="7885132" y="4124648"/>
              <a:ext cx="1006398"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2759">
                      <a:alpha val="100000"/>
                    </a:srgbClr>
                  </a:solidFill>
                  <a:latin typeface="Arial"/>
                  <a:cs typeface="Arial"/>
                </a:rPr>
                <a:t>Breadth of protection</a:t>
              </a:r>
            </a:p>
          </p:txBody>
        </p:sp>
        <p:sp>
          <p:nvSpPr>
            <p:cNvPr id="131" name="pl131"/>
            <p:cNvSpPr/>
            <p:nvPr/>
          </p:nvSpPr>
          <p:spPr>
            <a:xfrm>
              <a:off x="822107" y="4879087"/>
              <a:ext cx="110037" cy="84939"/>
            </a:xfrm>
            <a:custGeom>
              <a:avLst/>
              <a:pathLst>
                <a:path w="110037" h="84939">
                  <a:moveTo>
                    <a:pt x="110037" y="84939"/>
                  </a:moveTo>
                  <a:lnTo>
                    <a:pt x="0" y="0"/>
                  </a:lnTo>
                </a:path>
              </a:pathLst>
            </a:custGeom>
            <a:ln w="13550" cap="rnd">
              <a:solidFill>
                <a:srgbClr val="002759">
                  <a:alpha val="100000"/>
                </a:srgbClr>
              </a:solidFill>
              <a:prstDash val="solid"/>
              <a:round/>
            </a:ln>
          </p:spPr>
          <p:txBody>
            <a:bodyPr/>
            <a:lstStyle/>
            <a:p/>
          </p:txBody>
        </p:sp>
        <p:sp>
          <p:nvSpPr>
            <p:cNvPr id="132" name="pg132"/>
            <p:cNvSpPr/>
            <p:nvPr/>
          </p:nvSpPr>
          <p:spPr>
            <a:xfrm>
              <a:off x="849536" y="496402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3" name="tx133"/>
            <p:cNvSpPr/>
            <p:nvPr/>
          </p:nvSpPr>
          <p:spPr>
            <a:xfrm>
              <a:off x="895256" y="500783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20</a:t>
              </a:r>
            </a:p>
          </p:txBody>
        </p:sp>
        <p:sp>
          <p:nvSpPr>
            <p:cNvPr id="134" name="pg134"/>
            <p:cNvSpPr/>
            <p:nvPr/>
          </p:nvSpPr>
          <p:spPr>
            <a:xfrm>
              <a:off x="3675412" y="396080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5" name="tx135"/>
            <p:cNvSpPr/>
            <p:nvPr/>
          </p:nvSpPr>
          <p:spPr>
            <a:xfrm>
              <a:off x="3721132" y="400455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39</a:t>
              </a:r>
            </a:p>
          </p:txBody>
        </p:sp>
        <p:sp>
          <p:nvSpPr>
            <p:cNvPr id="136" name="pg136"/>
            <p:cNvSpPr/>
            <p:nvPr/>
          </p:nvSpPr>
          <p:spPr>
            <a:xfrm>
              <a:off x="6331635" y="285197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7" name="tx137"/>
            <p:cNvSpPr/>
            <p:nvPr/>
          </p:nvSpPr>
          <p:spPr>
            <a:xfrm>
              <a:off x="6377355" y="28957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60</a:t>
              </a:r>
            </a:p>
          </p:txBody>
        </p:sp>
        <p:sp>
          <p:nvSpPr>
            <p:cNvPr id="138" name="pg138"/>
            <p:cNvSpPr/>
            <p:nvPr/>
          </p:nvSpPr>
          <p:spPr>
            <a:xfrm>
              <a:off x="7512187" y="295757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9" name="tx139"/>
            <p:cNvSpPr/>
            <p:nvPr/>
          </p:nvSpPr>
          <p:spPr>
            <a:xfrm>
              <a:off x="7557907" y="30013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58</a:t>
              </a:r>
            </a:p>
          </p:txBody>
        </p:sp>
        <p:sp>
          <p:nvSpPr>
            <p:cNvPr id="140" name="rc140"/>
            <p:cNvSpPr/>
            <p:nvPr/>
          </p:nvSpPr>
          <p:spPr>
            <a:xfrm>
              <a:off x="803816" y="646101"/>
              <a:ext cx="8270593" cy="5280134"/>
            </a:xfrm>
            <a:prstGeom prst="rect">
              <a:avLst/>
            </a:prstGeom>
            <a:ln w="13550" cap="rnd">
              <a:solidFill>
                <a:srgbClr val="BEBEBE">
                  <a:alpha val="100000"/>
                </a:srgbClr>
              </a:solidFill>
              <a:prstDash val="solid"/>
              <a:round/>
            </a:ln>
          </p:spPr>
          <p:txBody>
            <a:bodyPr/>
            <a:lstStyle/>
            <a:p/>
          </p:txBody>
        </p:sp>
        <p:sp>
          <p:nvSpPr>
            <p:cNvPr id="141" name="tx141"/>
            <p:cNvSpPr/>
            <p:nvPr/>
          </p:nvSpPr>
          <p:spPr>
            <a:xfrm>
              <a:off x="663492" y="58741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585797" y="53461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3" name="tx143"/>
            <p:cNvSpPr/>
            <p:nvPr/>
          </p:nvSpPr>
          <p:spPr>
            <a:xfrm>
              <a:off x="585797" y="48180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4" name="tx144"/>
            <p:cNvSpPr/>
            <p:nvPr/>
          </p:nvSpPr>
          <p:spPr>
            <a:xfrm>
              <a:off x="585797" y="429001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5" name="tx145"/>
            <p:cNvSpPr/>
            <p:nvPr/>
          </p:nvSpPr>
          <p:spPr>
            <a:xfrm>
              <a:off x="585797" y="37620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6" name="tx146"/>
            <p:cNvSpPr/>
            <p:nvPr/>
          </p:nvSpPr>
          <p:spPr>
            <a:xfrm>
              <a:off x="585797" y="32340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7" name="tx147"/>
            <p:cNvSpPr/>
            <p:nvPr/>
          </p:nvSpPr>
          <p:spPr>
            <a:xfrm>
              <a:off x="585797" y="27060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8" name="tx148"/>
            <p:cNvSpPr/>
            <p:nvPr/>
          </p:nvSpPr>
          <p:spPr>
            <a:xfrm>
              <a:off x="585797" y="21780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149" name="tx149"/>
            <p:cNvSpPr/>
            <p:nvPr/>
          </p:nvSpPr>
          <p:spPr>
            <a:xfrm>
              <a:off x="585797" y="1650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50" name="tx150"/>
            <p:cNvSpPr/>
            <p:nvPr/>
          </p:nvSpPr>
          <p:spPr>
            <a:xfrm>
              <a:off x="585797" y="112200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51" name="tx151"/>
            <p:cNvSpPr/>
            <p:nvPr/>
          </p:nvSpPr>
          <p:spPr>
            <a:xfrm>
              <a:off x="508103" y="5939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2" name="tx152"/>
            <p:cNvSpPr/>
            <p:nvPr/>
          </p:nvSpPr>
          <p:spPr>
            <a:xfrm>
              <a:off x="6552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53" name="tx153"/>
            <p:cNvSpPr/>
            <p:nvPr/>
          </p:nvSpPr>
          <p:spPr>
            <a:xfrm>
              <a:off x="213089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54" name="tx154"/>
            <p:cNvSpPr/>
            <p:nvPr/>
          </p:nvSpPr>
          <p:spPr>
            <a:xfrm>
              <a:off x="360657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5" name="tx155"/>
            <p:cNvSpPr/>
            <p:nvPr/>
          </p:nvSpPr>
          <p:spPr>
            <a:xfrm>
              <a:off x="508225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6" name="tx156"/>
            <p:cNvSpPr/>
            <p:nvPr/>
          </p:nvSpPr>
          <p:spPr>
            <a:xfrm>
              <a:off x="626279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7" name="tx157"/>
            <p:cNvSpPr/>
            <p:nvPr/>
          </p:nvSpPr>
          <p:spPr>
            <a:xfrm>
              <a:off x="7443342"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8" name="tx158"/>
            <p:cNvSpPr/>
            <p:nvPr/>
          </p:nvSpPr>
          <p:spPr>
            <a:xfrm rot="-5400000">
              <a:off x="-52544" y="322061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tx159"/>
            <p:cNvSpPr/>
            <p:nvPr/>
          </p:nvSpPr>
          <p:spPr>
            <a:xfrm>
              <a:off x="3625929" y="403202"/>
              <a:ext cx="2626369"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Breadth of protection, LICs, 2000-2023</a:t>
              </a:r>
            </a:p>
          </p:txBody>
        </p:sp>
        <p:sp>
          <p:nvSpPr>
            <p:cNvPr id="160" name="tx160"/>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61" name="tx161"/>
            <p:cNvSpPr/>
            <p:nvPr/>
          </p:nvSpPr>
          <p:spPr>
            <a:xfrm>
              <a:off x="907441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162" name="tx162"/>
            <p:cNvSpPr/>
            <p:nvPr/>
          </p:nvSpPr>
          <p:spPr>
            <a:xfrm>
              <a:off x="2946383" y="6568512"/>
              <a:ext cx="612802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Breadth of protection = ((DTP3 x 3) + HepB3 + Hib3 + IPV1 + MCV1 + MCV2 + PCV3 + POL3 + RCV1 + RotaC + HPV) / 13</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breadth of protection is a cross-sectional programme performance indicator, calculated as the average coverage achieved across WHO globally recommended vaccines (DTP3, HepB3, Hib3, IPV1, MCV1, MCV2, PCV3, POL3, RCV1, RotaC, and HPV) targeting 13 diseases.
New vaccines have been scaled up across the world, providing an increasing breadth of protection for children that are reached.
In 2023, breadth of protection against the 13 diseases stood at 58%.</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8516" y="1020576"/>
              <a:ext cx="336759" cy="30014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 name="rc5"/>
            <p:cNvSpPr/>
            <p:nvPr/>
          </p:nvSpPr>
          <p:spPr>
            <a:xfrm>
              <a:off x="958516" y="1620870"/>
              <a:ext cx="336759" cy="30014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 name="rc6"/>
            <p:cNvSpPr/>
            <p:nvPr/>
          </p:nvSpPr>
          <p:spPr>
            <a:xfrm>
              <a:off x="958516" y="1921017"/>
              <a:ext cx="336759" cy="30014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7" name="rc7"/>
            <p:cNvSpPr/>
            <p:nvPr/>
          </p:nvSpPr>
          <p:spPr>
            <a:xfrm>
              <a:off x="958516" y="2521311"/>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8" name="rc8"/>
            <p:cNvSpPr/>
            <p:nvPr/>
          </p:nvSpPr>
          <p:spPr>
            <a:xfrm>
              <a:off x="958516"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958516" y="222116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8516" y="4322192"/>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 name="rc11"/>
            <p:cNvSpPr/>
            <p:nvPr/>
          </p:nvSpPr>
          <p:spPr>
            <a:xfrm>
              <a:off x="958516" y="4922485"/>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2" name="rc12"/>
            <p:cNvSpPr/>
            <p:nvPr/>
          </p:nvSpPr>
          <p:spPr>
            <a:xfrm>
              <a:off x="958516" y="3421751"/>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 name="rc13"/>
            <p:cNvSpPr/>
            <p:nvPr/>
          </p:nvSpPr>
          <p:spPr>
            <a:xfrm>
              <a:off x="958516" y="4622338"/>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4" name="rc14"/>
            <p:cNvSpPr/>
            <p:nvPr/>
          </p:nvSpPr>
          <p:spPr>
            <a:xfrm>
              <a:off x="958516" y="5222632"/>
              <a:ext cx="336759" cy="30014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5" name="rc15"/>
            <p:cNvSpPr/>
            <p:nvPr/>
          </p:nvSpPr>
          <p:spPr>
            <a:xfrm>
              <a:off x="1295275" y="1020576"/>
              <a:ext cx="336759" cy="30014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 name="rc16"/>
            <p:cNvSpPr/>
            <p:nvPr/>
          </p:nvSpPr>
          <p:spPr>
            <a:xfrm>
              <a:off x="1295275" y="1620870"/>
              <a:ext cx="336759" cy="300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 name="rc17"/>
            <p:cNvSpPr/>
            <p:nvPr/>
          </p:nvSpPr>
          <p:spPr>
            <a:xfrm>
              <a:off x="1295275" y="1921017"/>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8" name="rc18"/>
            <p:cNvSpPr/>
            <p:nvPr/>
          </p:nvSpPr>
          <p:spPr>
            <a:xfrm>
              <a:off x="1295275" y="2521311"/>
              <a:ext cx="336759" cy="30014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9" name="rc19"/>
            <p:cNvSpPr/>
            <p:nvPr/>
          </p:nvSpPr>
          <p:spPr>
            <a:xfrm>
              <a:off x="1295275"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 name="rc20"/>
            <p:cNvSpPr/>
            <p:nvPr/>
          </p:nvSpPr>
          <p:spPr>
            <a:xfrm>
              <a:off x="1295275" y="2221164"/>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1" name="rc21"/>
            <p:cNvSpPr/>
            <p:nvPr/>
          </p:nvSpPr>
          <p:spPr>
            <a:xfrm>
              <a:off x="1295275" y="4322192"/>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2" name="rc22"/>
            <p:cNvSpPr/>
            <p:nvPr/>
          </p:nvSpPr>
          <p:spPr>
            <a:xfrm>
              <a:off x="1295275" y="4922485"/>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3" name="rc23"/>
            <p:cNvSpPr/>
            <p:nvPr/>
          </p:nvSpPr>
          <p:spPr>
            <a:xfrm>
              <a:off x="1295275" y="3421751"/>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4" name="rc24"/>
            <p:cNvSpPr/>
            <p:nvPr/>
          </p:nvSpPr>
          <p:spPr>
            <a:xfrm>
              <a:off x="1295275" y="4622338"/>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5" name="rc25"/>
            <p:cNvSpPr/>
            <p:nvPr/>
          </p:nvSpPr>
          <p:spPr>
            <a:xfrm>
              <a:off x="1295275" y="5222632"/>
              <a:ext cx="336759" cy="30014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6" name="rc26"/>
            <p:cNvSpPr/>
            <p:nvPr/>
          </p:nvSpPr>
          <p:spPr>
            <a:xfrm>
              <a:off x="1632034" y="1020576"/>
              <a:ext cx="336759" cy="300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 name="rc27"/>
            <p:cNvSpPr/>
            <p:nvPr/>
          </p:nvSpPr>
          <p:spPr>
            <a:xfrm>
              <a:off x="1632034" y="1620870"/>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8" name="rc28"/>
            <p:cNvSpPr/>
            <p:nvPr/>
          </p:nvSpPr>
          <p:spPr>
            <a:xfrm>
              <a:off x="1632034" y="1921017"/>
              <a:ext cx="336759" cy="30014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9" name="rc29"/>
            <p:cNvSpPr/>
            <p:nvPr/>
          </p:nvSpPr>
          <p:spPr>
            <a:xfrm>
              <a:off x="1632034" y="2521311"/>
              <a:ext cx="336759" cy="30014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30" name="rc30"/>
            <p:cNvSpPr/>
            <p:nvPr/>
          </p:nvSpPr>
          <p:spPr>
            <a:xfrm>
              <a:off x="1632034" y="1320723"/>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1" name="rc31"/>
            <p:cNvSpPr/>
            <p:nvPr/>
          </p:nvSpPr>
          <p:spPr>
            <a:xfrm>
              <a:off x="1632034" y="2221164"/>
              <a:ext cx="336759" cy="30014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32" name="rc32"/>
            <p:cNvSpPr/>
            <p:nvPr/>
          </p:nvSpPr>
          <p:spPr>
            <a:xfrm>
              <a:off x="1632034" y="4322192"/>
              <a:ext cx="336759" cy="30014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3" name="rc33"/>
            <p:cNvSpPr/>
            <p:nvPr/>
          </p:nvSpPr>
          <p:spPr>
            <a:xfrm>
              <a:off x="1632034" y="4922485"/>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4" name="rc34"/>
            <p:cNvSpPr/>
            <p:nvPr/>
          </p:nvSpPr>
          <p:spPr>
            <a:xfrm>
              <a:off x="1632034" y="3421751"/>
              <a:ext cx="336759" cy="30014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5" name="rc35"/>
            <p:cNvSpPr/>
            <p:nvPr/>
          </p:nvSpPr>
          <p:spPr>
            <a:xfrm>
              <a:off x="1632034" y="4622338"/>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6" name="rc36"/>
            <p:cNvSpPr/>
            <p:nvPr/>
          </p:nvSpPr>
          <p:spPr>
            <a:xfrm>
              <a:off x="1632034" y="5222632"/>
              <a:ext cx="336759" cy="300146"/>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7" name="rc37"/>
            <p:cNvSpPr/>
            <p:nvPr/>
          </p:nvSpPr>
          <p:spPr>
            <a:xfrm>
              <a:off x="1968793" y="1020576"/>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8" name="rc38"/>
            <p:cNvSpPr/>
            <p:nvPr/>
          </p:nvSpPr>
          <p:spPr>
            <a:xfrm>
              <a:off x="1968793" y="1620870"/>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9" name="rc39"/>
            <p:cNvSpPr/>
            <p:nvPr/>
          </p:nvSpPr>
          <p:spPr>
            <a:xfrm>
              <a:off x="1968793" y="1921017"/>
              <a:ext cx="336759" cy="30014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0" name="rc40"/>
            <p:cNvSpPr/>
            <p:nvPr/>
          </p:nvSpPr>
          <p:spPr>
            <a:xfrm>
              <a:off x="1968793" y="2521311"/>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41" name="rc41"/>
            <p:cNvSpPr/>
            <p:nvPr/>
          </p:nvSpPr>
          <p:spPr>
            <a:xfrm>
              <a:off x="1968793" y="1320723"/>
              <a:ext cx="336759" cy="30014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42" name="rc42"/>
            <p:cNvSpPr/>
            <p:nvPr/>
          </p:nvSpPr>
          <p:spPr>
            <a:xfrm>
              <a:off x="1968793" y="2221164"/>
              <a:ext cx="336759" cy="300146"/>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43" name="rc43"/>
            <p:cNvSpPr/>
            <p:nvPr/>
          </p:nvSpPr>
          <p:spPr>
            <a:xfrm>
              <a:off x="1968793" y="4322192"/>
              <a:ext cx="336759" cy="30014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4" name="rc44"/>
            <p:cNvSpPr/>
            <p:nvPr/>
          </p:nvSpPr>
          <p:spPr>
            <a:xfrm>
              <a:off x="1968793" y="4922485"/>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45" name="rc45"/>
            <p:cNvSpPr/>
            <p:nvPr/>
          </p:nvSpPr>
          <p:spPr>
            <a:xfrm>
              <a:off x="1968793" y="3421751"/>
              <a:ext cx="336759" cy="30014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6" name="rc46"/>
            <p:cNvSpPr/>
            <p:nvPr/>
          </p:nvSpPr>
          <p:spPr>
            <a:xfrm>
              <a:off x="1968793" y="4622338"/>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47" name="rc47"/>
            <p:cNvSpPr/>
            <p:nvPr/>
          </p:nvSpPr>
          <p:spPr>
            <a:xfrm>
              <a:off x="1968793" y="5222632"/>
              <a:ext cx="336759" cy="300146"/>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48" name="rc48"/>
            <p:cNvSpPr/>
            <p:nvPr/>
          </p:nvSpPr>
          <p:spPr>
            <a:xfrm>
              <a:off x="2305552" y="1020576"/>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9" name="rc49"/>
            <p:cNvSpPr/>
            <p:nvPr/>
          </p:nvSpPr>
          <p:spPr>
            <a:xfrm>
              <a:off x="2305552" y="1620870"/>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0" name="rc50"/>
            <p:cNvSpPr/>
            <p:nvPr/>
          </p:nvSpPr>
          <p:spPr>
            <a:xfrm>
              <a:off x="2305552" y="1921017"/>
              <a:ext cx="336759" cy="30014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1" name="rc51"/>
            <p:cNvSpPr/>
            <p:nvPr/>
          </p:nvSpPr>
          <p:spPr>
            <a:xfrm>
              <a:off x="2305552" y="2521311"/>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52" name="rc52"/>
            <p:cNvSpPr/>
            <p:nvPr/>
          </p:nvSpPr>
          <p:spPr>
            <a:xfrm>
              <a:off x="2305552" y="1320723"/>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53" name="rc53"/>
            <p:cNvSpPr/>
            <p:nvPr/>
          </p:nvSpPr>
          <p:spPr>
            <a:xfrm>
              <a:off x="2305552" y="2221164"/>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54" name="rc54"/>
            <p:cNvSpPr/>
            <p:nvPr/>
          </p:nvSpPr>
          <p:spPr>
            <a:xfrm>
              <a:off x="2305552" y="4322192"/>
              <a:ext cx="336759" cy="30014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5" name="rc55"/>
            <p:cNvSpPr/>
            <p:nvPr/>
          </p:nvSpPr>
          <p:spPr>
            <a:xfrm>
              <a:off x="2305552" y="4922485"/>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56" name="rc56"/>
            <p:cNvSpPr/>
            <p:nvPr/>
          </p:nvSpPr>
          <p:spPr>
            <a:xfrm>
              <a:off x="2305552" y="3421751"/>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7" name="rc57"/>
            <p:cNvSpPr/>
            <p:nvPr/>
          </p:nvSpPr>
          <p:spPr>
            <a:xfrm>
              <a:off x="2305552" y="4622338"/>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58" name="rc58"/>
            <p:cNvSpPr/>
            <p:nvPr/>
          </p:nvSpPr>
          <p:spPr>
            <a:xfrm>
              <a:off x="2305552" y="5222632"/>
              <a:ext cx="336759" cy="30014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59" name="rc59"/>
            <p:cNvSpPr/>
            <p:nvPr/>
          </p:nvSpPr>
          <p:spPr>
            <a:xfrm>
              <a:off x="2642311" y="1020576"/>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0" name="rc60"/>
            <p:cNvSpPr/>
            <p:nvPr/>
          </p:nvSpPr>
          <p:spPr>
            <a:xfrm>
              <a:off x="2642311" y="1620870"/>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1" name="rc61"/>
            <p:cNvSpPr/>
            <p:nvPr/>
          </p:nvSpPr>
          <p:spPr>
            <a:xfrm>
              <a:off x="2642311" y="1921017"/>
              <a:ext cx="336759" cy="30014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2" name="rc62"/>
            <p:cNvSpPr/>
            <p:nvPr/>
          </p:nvSpPr>
          <p:spPr>
            <a:xfrm>
              <a:off x="2642311" y="2521311"/>
              <a:ext cx="336759" cy="30014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63" name="rc63"/>
            <p:cNvSpPr/>
            <p:nvPr/>
          </p:nvSpPr>
          <p:spPr>
            <a:xfrm>
              <a:off x="2642311" y="1320723"/>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64" name="rc64"/>
            <p:cNvSpPr/>
            <p:nvPr/>
          </p:nvSpPr>
          <p:spPr>
            <a:xfrm>
              <a:off x="2642311" y="2221164"/>
              <a:ext cx="336759" cy="30014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65" name="rc65"/>
            <p:cNvSpPr/>
            <p:nvPr/>
          </p:nvSpPr>
          <p:spPr>
            <a:xfrm>
              <a:off x="2642311" y="4322192"/>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6" name="rc66"/>
            <p:cNvSpPr/>
            <p:nvPr/>
          </p:nvSpPr>
          <p:spPr>
            <a:xfrm>
              <a:off x="2642311" y="4922485"/>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67" name="rc67"/>
            <p:cNvSpPr/>
            <p:nvPr/>
          </p:nvSpPr>
          <p:spPr>
            <a:xfrm>
              <a:off x="2642311" y="3421751"/>
              <a:ext cx="336759" cy="300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8" name="rc68"/>
            <p:cNvSpPr/>
            <p:nvPr/>
          </p:nvSpPr>
          <p:spPr>
            <a:xfrm>
              <a:off x="2642311" y="4622338"/>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69" name="rc69"/>
            <p:cNvSpPr/>
            <p:nvPr/>
          </p:nvSpPr>
          <p:spPr>
            <a:xfrm>
              <a:off x="2642311" y="5222632"/>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70" name="rc70"/>
            <p:cNvSpPr/>
            <p:nvPr/>
          </p:nvSpPr>
          <p:spPr>
            <a:xfrm>
              <a:off x="2979070" y="1020576"/>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1" name="rc71"/>
            <p:cNvSpPr/>
            <p:nvPr/>
          </p:nvSpPr>
          <p:spPr>
            <a:xfrm>
              <a:off x="2979070" y="1620870"/>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2" name="rc72"/>
            <p:cNvSpPr/>
            <p:nvPr/>
          </p:nvSpPr>
          <p:spPr>
            <a:xfrm>
              <a:off x="2979070" y="1921017"/>
              <a:ext cx="336759" cy="30014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3" name="rc73"/>
            <p:cNvSpPr/>
            <p:nvPr/>
          </p:nvSpPr>
          <p:spPr>
            <a:xfrm>
              <a:off x="2979070" y="2521311"/>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74" name="rc74"/>
            <p:cNvSpPr/>
            <p:nvPr/>
          </p:nvSpPr>
          <p:spPr>
            <a:xfrm>
              <a:off x="2979070" y="1320723"/>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75" name="rc75"/>
            <p:cNvSpPr/>
            <p:nvPr/>
          </p:nvSpPr>
          <p:spPr>
            <a:xfrm>
              <a:off x="2979070" y="2221164"/>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76" name="rc76"/>
            <p:cNvSpPr/>
            <p:nvPr/>
          </p:nvSpPr>
          <p:spPr>
            <a:xfrm>
              <a:off x="2979070" y="4322192"/>
              <a:ext cx="336759" cy="30014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7" name="rc77"/>
            <p:cNvSpPr/>
            <p:nvPr/>
          </p:nvSpPr>
          <p:spPr>
            <a:xfrm>
              <a:off x="2979070" y="4922485"/>
              <a:ext cx="336759" cy="30014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78" name="rc78"/>
            <p:cNvSpPr/>
            <p:nvPr/>
          </p:nvSpPr>
          <p:spPr>
            <a:xfrm>
              <a:off x="2979070" y="3421751"/>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9" name="rc79"/>
            <p:cNvSpPr/>
            <p:nvPr/>
          </p:nvSpPr>
          <p:spPr>
            <a:xfrm>
              <a:off x="2979070" y="4622338"/>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80" name="rc80"/>
            <p:cNvSpPr/>
            <p:nvPr/>
          </p:nvSpPr>
          <p:spPr>
            <a:xfrm>
              <a:off x="2979070"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1" name="rc81"/>
            <p:cNvSpPr/>
            <p:nvPr/>
          </p:nvSpPr>
          <p:spPr>
            <a:xfrm>
              <a:off x="2979070" y="5222632"/>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82" name="rc82"/>
            <p:cNvSpPr/>
            <p:nvPr/>
          </p:nvSpPr>
          <p:spPr>
            <a:xfrm>
              <a:off x="3315830" y="1020576"/>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3" name="rc83"/>
            <p:cNvSpPr/>
            <p:nvPr/>
          </p:nvSpPr>
          <p:spPr>
            <a:xfrm>
              <a:off x="3315830" y="1620870"/>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84" name="rc84"/>
            <p:cNvSpPr/>
            <p:nvPr/>
          </p:nvSpPr>
          <p:spPr>
            <a:xfrm>
              <a:off x="3315830" y="1921017"/>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5" name="rc85"/>
            <p:cNvSpPr/>
            <p:nvPr/>
          </p:nvSpPr>
          <p:spPr>
            <a:xfrm>
              <a:off x="3315830" y="2521311"/>
              <a:ext cx="336759" cy="30014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6" name="rc86"/>
            <p:cNvSpPr/>
            <p:nvPr/>
          </p:nvSpPr>
          <p:spPr>
            <a:xfrm>
              <a:off x="3315830" y="1320723"/>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87" name="rc87"/>
            <p:cNvSpPr/>
            <p:nvPr/>
          </p:nvSpPr>
          <p:spPr>
            <a:xfrm>
              <a:off x="3315830" y="2221164"/>
              <a:ext cx="336759" cy="30014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88" name="rc88"/>
            <p:cNvSpPr/>
            <p:nvPr/>
          </p:nvSpPr>
          <p:spPr>
            <a:xfrm>
              <a:off x="3315830" y="4322192"/>
              <a:ext cx="336759" cy="300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9" name="rc89"/>
            <p:cNvSpPr/>
            <p:nvPr/>
          </p:nvSpPr>
          <p:spPr>
            <a:xfrm>
              <a:off x="3315830" y="4922485"/>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90" name="rc90"/>
            <p:cNvSpPr/>
            <p:nvPr/>
          </p:nvSpPr>
          <p:spPr>
            <a:xfrm>
              <a:off x="3315830" y="3421751"/>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1" name="rc91"/>
            <p:cNvSpPr/>
            <p:nvPr/>
          </p:nvSpPr>
          <p:spPr>
            <a:xfrm>
              <a:off x="3315830" y="4622338"/>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92" name="rc92"/>
            <p:cNvSpPr/>
            <p:nvPr/>
          </p:nvSpPr>
          <p:spPr>
            <a:xfrm>
              <a:off x="3315830"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3" name="rc93"/>
            <p:cNvSpPr/>
            <p:nvPr/>
          </p:nvSpPr>
          <p:spPr>
            <a:xfrm>
              <a:off x="3315830" y="5222632"/>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4" name="rc94"/>
            <p:cNvSpPr/>
            <p:nvPr/>
          </p:nvSpPr>
          <p:spPr>
            <a:xfrm>
              <a:off x="3652589" y="1020576"/>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5" name="rc95"/>
            <p:cNvSpPr/>
            <p:nvPr/>
          </p:nvSpPr>
          <p:spPr>
            <a:xfrm>
              <a:off x="3652589" y="1620870"/>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96" name="rc96"/>
            <p:cNvSpPr/>
            <p:nvPr/>
          </p:nvSpPr>
          <p:spPr>
            <a:xfrm>
              <a:off x="3652589" y="1921017"/>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7" name="rc97"/>
            <p:cNvSpPr/>
            <p:nvPr/>
          </p:nvSpPr>
          <p:spPr>
            <a:xfrm>
              <a:off x="3652589" y="2521311"/>
              <a:ext cx="336759" cy="30014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98" name="rc98"/>
            <p:cNvSpPr/>
            <p:nvPr/>
          </p:nvSpPr>
          <p:spPr>
            <a:xfrm>
              <a:off x="3652589" y="1320723"/>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99" name="rc99"/>
            <p:cNvSpPr/>
            <p:nvPr/>
          </p:nvSpPr>
          <p:spPr>
            <a:xfrm>
              <a:off x="3652589" y="2221164"/>
              <a:ext cx="336759" cy="30014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00" name="rc100"/>
            <p:cNvSpPr/>
            <p:nvPr/>
          </p:nvSpPr>
          <p:spPr>
            <a:xfrm>
              <a:off x="3652589" y="4322192"/>
              <a:ext cx="336759" cy="300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1" name="rc101"/>
            <p:cNvSpPr/>
            <p:nvPr/>
          </p:nvSpPr>
          <p:spPr>
            <a:xfrm>
              <a:off x="3652589" y="4922485"/>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2" name="rc102"/>
            <p:cNvSpPr/>
            <p:nvPr/>
          </p:nvSpPr>
          <p:spPr>
            <a:xfrm>
              <a:off x="3652589" y="2821457"/>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3" name="rc103"/>
            <p:cNvSpPr/>
            <p:nvPr/>
          </p:nvSpPr>
          <p:spPr>
            <a:xfrm>
              <a:off x="3652589" y="3421751"/>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4" name="rc104"/>
            <p:cNvSpPr/>
            <p:nvPr/>
          </p:nvSpPr>
          <p:spPr>
            <a:xfrm>
              <a:off x="3652589" y="4622338"/>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05" name="rc105"/>
            <p:cNvSpPr/>
            <p:nvPr/>
          </p:nvSpPr>
          <p:spPr>
            <a:xfrm>
              <a:off x="3652589"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6" name="rc106"/>
            <p:cNvSpPr/>
            <p:nvPr/>
          </p:nvSpPr>
          <p:spPr>
            <a:xfrm>
              <a:off x="3652589" y="5222632"/>
              <a:ext cx="336759" cy="30014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07" name="rc107"/>
            <p:cNvSpPr/>
            <p:nvPr/>
          </p:nvSpPr>
          <p:spPr>
            <a:xfrm>
              <a:off x="3989348" y="1020576"/>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08" name="rc108"/>
            <p:cNvSpPr/>
            <p:nvPr/>
          </p:nvSpPr>
          <p:spPr>
            <a:xfrm>
              <a:off x="3989348" y="1620870"/>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09" name="rc109"/>
            <p:cNvSpPr/>
            <p:nvPr/>
          </p:nvSpPr>
          <p:spPr>
            <a:xfrm>
              <a:off x="3989348" y="1921017"/>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0" name="rc110"/>
            <p:cNvSpPr/>
            <p:nvPr/>
          </p:nvSpPr>
          <p:spPr>
            <a:xfrm>
              <a:off x="3989348" y="2521311"/>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1" name="rc111"/>
            <p:cNvSpPr/>
            <p:nvPr/>
          </p:nvSpPr>
          <p:spPr>
            <a:xfrm>
              <a:off x="3989348" y="1320723"/>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12" name="rc112"/>
            <p:cNvSpPr/>
            <p:nvPr/>
          </p:nvSpPr>
          <p:spPr>
            <a:xfrm>
              <a:off x="3989348" y="2221164"/>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3" name="rc113"/>
            <p:cNvSpPr/>
            <p:nvPr/>
          </p:nvSpPr>
          <p:spPr>
            <a:xfrm>
              <a:off x="3989348" y="4322192"/>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4" name="rc114"/>
            <p:cNvSpPr/>
            <p:nvPr/>
          </p:nvSpPr>
          <p:spPr>
            <a:xfrm>
              <a:off x="3989348" y="4922485"/>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15" name="rc115"/>
            <p:cNvSpPr/>
            <p:nvPr/>
          </p:nvSpPr>
          <p:spPr>
            <a:xfrm>
              <a:off x="3989348" y="2821457"/>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6" name="rc116"/>
            <p:cNvSpPr/>
            <p:nvPr/>
          </p:nvSpPr>
          <p:spPr>
            <a:xfrm>
              <a:off x="3989348" y="3421751"/>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7" name="rc117"/>
            <p:cNvSpPr/>
            <p:nvPr/>
          </p:nvSpPr>
          <p:spPr>
            <a:xfrm>
              <a:off x="3989348" y="4622338"/>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18" name="rc118"/>
            <p:cNvSpPr/>
            <p:nvPr/>
          </p:nvSpPr>
          <p:spPr>
            <a:xfrm>
              <a:off x="3989348"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9" name="rc119"/>
            <p:cNvSpPr/>
            <p:nvPr/>
          </p:nvSpPr>
          <p:spPr>
            <a:xfrm>
              <a:off x="3989348" y="5222632"/>
              <a:ext cx="336759" cy="30014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20" name="rc120"/>
            <p:cNvSpPr/>
            <p:nvPr/>
          </p:nvSpPr>
          <p:spPr>
            <a:xfrm>
              <a:off x="4326107" y="1020576"/>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21" name="rc121"/>
            <p:cNvSpPr/>
            <p:nvPr/>
          </p:nvSpPr>
          <p:spPr>
            <a:xfrm>
              <a:off x="4326107" y="1620870"/>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22" name="rc122"/>
            <p:cNvSpPr/>
            <p:nvPr/>
          </p:nvSpPr>
          <p:spPr>
            <a:xfrm>
              <a:off x="4326107" y="1921017"/>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3" name="rc123"/>
            <p:cNvSpPr/>
            <p:nvPr/>
          </p:nvSpPr>
          <p:spPr>
            <a:xfrm>
              <a:off x="4326107" y="2521311"/>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4" name="rc124"/>
            <p:cNvSpPr/>
            <p:nvPr/>
          </p:nvSpPr>
          <p:spPr>
            <a:xfrm>
              <a:off x="4326107" y="1320723"/>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25" name="rc125"/>
            <p:cNvSpPr/>
            <p:nvPr/>
          </p:nvSpPr>
          <p:spPr>
            <a:xfrm>
              <a:off x="4326107" y="2221164"/>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26" name="rc126"/>
            <p:cNvSpPr/>
            <p:nvPr/>
          </p:nvSpPr>
          <p:spPr>
            <a:xfrm>
              <a:off x="4326107" y="4322192"/>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7" name="rc127"/>
            <p:cNvSpPr/>
            <p:nvPr/>
          </p:nvSpPr>
          <p:spPr>
            <a:xfrm>
              <a:off x="4326107" y="4922485"/>
              <a:ext cx="336759" cy="300146"/>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28" name="rc128"/>
            <p:cNvSpPr/>
            <p:nvPr/>
          </p:nvSpPr>
          <p:spPr>
            <a:xfrm>
              <a:off x="4326107" y="2821457"/>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29" name="rc129"/>
            <p:cNvSpPr/>
            <p:nvPr/>
          </p:nvSpPr>
          <p:spPr>
            <a:xfrm>
              <a:off x="4326107" y="3421751"/>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0" name="rc130"/>
            <p:cNvSpPr/>
            <p:nvPr/>
          </p:nvSpPr>
          <p:spPr>
            <a:xfrm>
              <a:off x="4326107" y="4622338"/>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31" name="rc131"/>
            <p:cNvSpPr/>
            <p:nvPr/>
          </p:nvSpPr>
          <p:spPr>
            <a:xfrm>
              <a:off x="4326107"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2" name="rc132"/>
            <p:cNvSpPr/>
            <p:nvPr/>
          </p:nvSpPr>
          <p:spPr>
            <a:xfrm>
              <a:off x="4326107" y="5222632"/>
              <a:ext cx="336759" cy="30014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33" name="rc133"/>
            <p:cNvSpPr/>
            <p:nvPr/>
          </p:nvSpPr>
          <p:spPr>
            <a:xfrm>
              <a:off x="4662866" y="1020576"/>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4" name="rc134"/>
            <p:cNvSpPr/>
            <p:nvPr/>
          </p:nvSpPr>
          <p:spPr>
            <a:xfrm>
              <a:off x="4662866" y="1620870"/>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35" name="rc135"/>
            <p:cNvSpPr/>
            <p:nvPr/>
          </p:nvSpPr>
          <p:spPr>
            <a:xfrm>
              <a:off x="4662866" y="1921017"/>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6" name="rc136"/>
            <p:cNvSpPr/>
            <p:nvPr/>
          </p:nvSpPr>
          <p:spPr>
            <a:xfrm>
              <a:off x="4662866" y="2521311"/>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7" name="rc137"/>
            <p:cNvSpPr/>
            <p:nvPr/>
          </p:nvSpPr>
          <p:spPr>
            <a:xfrm>
              <a:off x="4662866" y="1320723"/>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38" name="rc138"/>
            <p:cNvSpPr/>
            <p:nvPr/>
          </p:nvSpPr>
          <p:spPr>
            <a:xfrm>
              <a:off x="4662866" y="2221164"/>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9" name="rc139"/>
            <p:cNvSpPr/>
            <p:nvPr/>
          </p:nvSpPr>
          <p:spPr>
            <a:xfrm>
              <a:off x="4662866" y="4322192"/>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0" name="rc140"/>
            <p:cNvSpPr/>
            <p:nvPr/>
          </p:nvSpPr>
          <p:spPr>
            <a:xfrm>
              <a:off x="4662866" y="4922485"/>
              <a:ext cx="336759" cy="300146"/>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41" name="rc141"/>
            <p:cNvSpPr/>
            <p:nvPr/>
          </p:nvSpPr>
          <p:spPr>
            <a:xfrm>
              <a:off x="4662866" y="2821457"/>
              <a:ext cx="336759" cy="300146"/>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42" name="rc142"/>
            <p:cNvSpPr/>
            <p:nvPr/>
          </p:nvSpPr>
          <p:spPr>
            <a:xfrm>
              <a:off x="4662866" y="3421751"/>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3" name="rc143"/>
            <p:cNvSpPr/>
            <p:nvPr/>
          </p:nvSpPr>
          <p:spPr>
            <a:xfrm>
              <a:off x="4662866" y="4622338"/>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44" name="rc144"/>
            <p:cNvSpPr/>
            <p:nvPr/>
          </p:nvSpPr>
          <p:spPr>
            <a:xfrm>
              <a:off x="4662866" y="3121604"/>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45" name="rc145"/>
            <p:cNvSpPr/>
            <p:nvPr/>
          </p:nvSpPr>
          <p:spPr>
            <a:xfrm>
              <a:off x="4662866" y="5222632"/>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25" y="1020576"/>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25" y="1620870"/>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25" y="1921017"/>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25" y="2521311"/>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25" y="1320723"/>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25" y="2221164"/>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25" y="4322192"/>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25" y="4922485"/>
              <a:ext cx="336759" cy="30014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25" y="2821457"/>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25" y="342175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25" y="4622338"/>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25" y="3121604"/>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58" name="rc158"/>
            <p:cNvSpPr/>
            <p:nvPr/>
          </p:nvSpPr>
          <p:spPr>
            <a:xfrm>
              <a:off x="4999625" y="5222632"/>
              <a:ext cx="336759" cy="30014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59" name="rc159"/>
            <p:cNvSpPr/>
            <p:nvPr/>
          </p:nvSpPr>
          <p:spPr>
            <a:xfrm>
              <a:off x="5336384" y="1020576"/>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0" name="rc160"/>
            <p:cNvSpPr/>
            <p:nvPr/>
          </p:nvSpPr>
          <p:spPr>
            <a:xfrm>
              <a:off x="5336384" y="1620870"/>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61" name="rc161"/>
            <p:cNvSpPr/>
            <p:nvPr/>
          </p:nvSpPr>
          <p:spPr>
            <a:xfrm>
              <a:off x="5336384" y="1921017"/>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2" name="rc162"/>
            <p:cNvSpPr/>
            <p:nvPr/>
          </p:nvSpPr>
          <p:spPr>
            <a:xfrm>
              <a:off x="5336384" y="2521311"/>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3" name="rc163"/>
            <p:cNvSpPr/>
            <p:nvPr/>
          </p:nvSpPr>
          <p:spPr>
            <a:xfrm>
              <a:off x="5336384" y="1320723"/>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64" name="rc164"/>
            <p:cNvSpPr/>
            <p:nvPr/>
          </p:nvSpPr>
          <p:spPr>
            <a:xfrm>
              <a:off x="5336384" y="2221164"/>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5" name="rc165"/>
            <p:cNvSpPr/>
            <p:nvPr/>
          </p:nvSpPr>
          <p:spPr>
            <a:xfrm>
              <a:off x="5336384" y="4322192"/>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6" name="rc166"/>
            <p:cNvSpPr/>
            <p:nvPr/>
          </p:nvSpPr>
          <p:spPr>
            <a:xfrm>
              <a:off x="5336384" y="4922485"/>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67" name="rc167"/>
            <p:cNvSpPr/>
            <p:nvPr/>
          </p:nvSpPr>
          <p:spPr>
            <a:xfrm>
              <a:off x="5336384" y="2821457"/>
              <a:ext cx="336759" cy="30014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68" name="rc168"/>
            <p:cNvSpPr/>
            <p:nvPr/>
          </p:nvSpPr>
          <p:spPr>
            <a:xfrm>
              <a:off x="5336384" y="3421751"/>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9" name="rc169"/>
            <p:cNvSpPr/>
            <p:nvPr/>
          </p:nvSpPr>
          <p:spPr>
            <a:xfrm>
              <a:off x="5336384" y="4622338"/>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70" name="rc170"/>
            <p:cNvSpPr/>
            <p:nvPr/>
          </p:nvSpPr>
          <p:spPr>
            <a:xfrm>
              <a:off x="5336384" y="3121604"/>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71" name="rc171"/>
            <p:cNvSpPr/>
            <p:nvPr/>
          </p:nvSpPr>
          <p:spPr>
            <a:xfrm>
              <a:off x="5336384" y="5222632"/>
              <a:ext cx="336759" cy="30014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72" name="rc172"/>
            <p:cNvSpPr/>
            <p:nvPr/>
          </p:nvSpPr>
          <p:spPr>
            <a:xfrm>
              <a:off x="5673143" y="1020576"/>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3" name="rc173"/>
            <p:cNvSpPr/>
            <p:nvPr/>
          </p:nvSpPr>
          <p:spPr>
            <a:xfrm>
              <a:off x="5673143" y="1620870"/>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74" name="rc174"/>
            <p:cNvSpPr/>
            <p:nvPr/>
          </p:nvSpPr>
          <p:spPr>
            <a:xfrm>
              <a:off x="5673143" y="1921017"/>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5" name="rc175"/>
            <p:cNvSpPr/>
            <p:nvPr/>
          </p:nvSpPr>
          <p:spPr>
            <a:xfrm>
              <a:off x="5673143" y="2521311"/>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6" name="rc176"/>
            <p:cNvSpPr/>
            <p:nvPr/>
          </p:nvSpPr>
          <p:spPr>
            <a:xfrm>
              <a:off x="5673143" y="1320723"/>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77" name="rc177"/>
            <p:cNvSpPr/>
            <p:nvPr/>
          </p:nvSpPr>
          <p:spPr>
            <a:xfrm>
              <a:off x="5673143" y="2221164"/>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8" name="rc178"/>
            <p:cNvSpPr/>
            <p:nvPr/>
          </p:nvSpPr>
          <p:spPr>
            <a:xfrm>
              <a:off x="5673143" y="4322192"/>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9" name="rc179"/>
            <p:cNvSpPr/>
            <p:nvPr/>
          </p:nvSpPr>
          <p:spPr>
            <a:xfrm>
              <a:off x="5673143" y="4922485"/>
              <a:ext cx="336759" cy="300146"/>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80" name="rc180"/>
            <p:cNvSpPr/>
            <p:nvPr/>
          </p:nvSpPr>
          <p:spPr>
            <a:xfrm>
              <a:off x="5673143" y="2821457"/>
              <a:ext cx="336759" cy="30014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81" name="rc181"/>
            <p:cNvSpPr/>
            <p:nvPr/>
          </p:nvSpPr>
          <p:spPr>
            <a:xfrm>
              <a:off x="5673143" y="3421751"/>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2" name="rc182"/>
            <p:cNvSpPr/>
            <p:nvPr/>
          </p:nvSpPr>
          <p:spPr>
            <a:xfrm>
              <a:off x="5673143" y="4622338"/>
              <a:ext cx="336759" cy="30014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83" name="rc183"/>
            <p:cNvSpPr/>
            <p:nvPr/>
          </p:nvSpPr>
          <p:spPr>
            <a:xfrm>
              <a:off x="5673143" y="3121604"/>
              <a:ext cx="336759" cy="30014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84" name="rc184"/>
            <p:cNvSpPr/>
            <p:nvPr/>
          </p:nvSpPr>
          <p:spPr>
            <a:xfrm>
              <a:off x="5673143" y="5222632"/>
              <a:ext cx="336759" cy="30014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185" name="rc185"/>
            <p:cNvSpPr/>
            <p:nvPr/>
          </p:nvSpPr>
          <p:spPr>
            <a:xfrm>
              <a:off x="6009902" y="1020576"/>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6" name="rc186"/>
            <p:cNvSpPr/>
            <p:nvPr/>
          </p:nvSpPr>
          <p:spPr>
            <a:xfrm>
              <a:off x="6009902" y="1620870"/>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87" name="rc187"/>
            <p:cNvSpPr/>
            <p:nvPr/>
          </p:nvSpPr>
          <p:spPr>
            <a:xfrm>
              <a:off x="6009902" y="1921017"/>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8" name="rc188"/>
            <p:cNvSpPr/>
            <p:nvPr/>
          </p:nvSpPr>
          <p:spPr>
            <a:xfrm>
              <a:off x="6009902" y="2521311"/>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9" name="rc189"/>
            <p:cNvSpPr/>
            <p:nvPr/>
          </p:nvSpPr>
          <p:spPr>
            <a:xfrm>
              <a:off x="6009902" y="1320723"/>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90" name="rc190"/>
            <p:cNvSpPr/>
            <p:nvPr/>
          </p:nvSpPr>
          <p:spPr>
            <a:xfrm>
              <a:off x="6009902" y="2221164"/>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1" name="rc191"/>
            <p:cNvSpPr/>
            <p:nvPr/>
          </p:nvSpPr>
          <p:spPr>
            <a:xfrm>
              <a:off x="6009902" y="3721898"/>
              <a:ext cx="336759" cy="30014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92" name="rc192"/>
            <p:cNvSpPr/>
            <p:nvPr/>
          </p:nvSpPr>
          <p:spPr>
            <a:xfrm>
              <a:off x="6009902" y="4322192"/>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3" name="rc193"/>
            <p:cNvSpPr/>
            <p:nvPr/>
          </p:nvSpPr>
          <p:spPr>
            <a:xfrm>
              <a:off x="6009902" y="4922485"/>
              <a:ext cx="336759" cy="300146"/>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94" name="rc194"/>
            <p:cNvSpPr/>
            <p:nvPr/>
          </p:nvSpPr>
          <p:spPr>
            <a:xfrm>
              <a:off x="6009902" y="2821457"/>
              <a:ext cx="336759" cy="30014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5" name="rc195"/>
            <p:cNvSpPr/>
            <p:nvPr/>
          </p:nvSpPr>
          <p:spPr>
            <a:xfrm>
              <a:off x="6009902" y="3421751"/>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6" name="rc196"/>
            <p:cNvSpPr/>
            <p:nvPr/>
          </p:nvSpPr>
          <p:spPr>
            <a:xfrm>
              <a:off x="6009902" y="4622338"/>
              <a:ext cx="336759" cy="300146"/>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97" name="rc197"/>
            <p:cNvSpPr/>
            <p:nvPr/>
          </p:nvSpPr>
          <p:spPr>
            <a:xfrm>
              <a:off x="6009902" y="3121604"/>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98" name="rc198"/>
            <p:cNvSpPr/>
            <p:nvPr/>
          </p:nvSpPr>
          <p:spPr>
            <a:xfrm>
              <a:off x="6009902" y="5222632"/>
              <a:ext cx="336759" cy="30014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99" name="rc199"/>
            <p:cNvSpPr/>
            <p:nvPr/>
          </p:nvSpPr>
          <p:spPr>
            <a:xfrm>
              <a:off x="6346662" y="1020576"/>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00" name="rc200"/>
            <p:cNvSpPr/>
            <p:nvPr/>
          </p:nvSpPr>
          <p:spPr>
            <a:xfrm>
              <a:off x="6346662" y="1620870"/>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01" name="rc201"/>
            <p:cNvSpPr/>
            <p:nvPr/>
          </p:nvSpPr>
          <p:spPr>
            <a:xfrm>
              <a:off x="6346662" y="1921017"/>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2" name="rc202"/>
            <p:cNvSpPr/>
            <p:nvPr/>
          </p:nvSpPr>
          <p:spPr>
            <a:xfrm>
              <a:off x="6346662" y="252131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3" name="rc203"/>
            <p:cNvSpPr/>
            <p:nvPr/>
          </p:nvSpPr>
          <p:spPr>
            <a:xfrm>
              <a:off x="6346662" y="1320723"/>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04" name="rc204"/>
            <p:cNvSpPr/>
            <p:nvPr/>
          </p:nvSpPr>
          <p:spPr>
            <a:xfrm>
              <a:off x="6346662" y="2221164"/>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5" name="rc205"/>
            <p:cNvSpPr/>
            <p:nvPr/>
          </p:nvSpPr>
          <p:spPr>
            <a:xfrm>
              <a:off x="6346662" y="3721898"/>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06" name="rc206"/>
            <p:cNvSpPr/>
            <p:nvPr/>
          </p:nvSpPr>
          <p:spPr>
            <a:xfrm>
              <a:off x="6346662" y="4322192"/>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7" name="rc207"/>
            <p:cNvSpPr/>
            <p:nvPr/>
          </p:nvSpPr>
          <p:spPr>
            <a:xfrm>
              <a:off x="6346662" y="4922485"/>
              <a:ext cx="336759" cy="300146"/>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08" name="rc208"/>
            <p:cNvSpPr/>
            <p:nvPr/>
          </p:nvSpPr>
          <p:spPr>
            <a:xfrm>
              <a:off x="6346662" y="5522779"/>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09" name="rc209"/>
            <p:cNvSpPr/>
            <p:nvPr/>
          </p:nvSpPr>
          <p:spPr>
            <a:xfrm>
              <a:off x="6346662" y="2821457"/>
              <a:ext cx="336759" cy="30014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0" name="rc210"/>
            <p:cNvSpPr/>
            <p:nvPr/>
          </p:nvSpPr>
          <p:spPr>
            <a:xfrm>
              <a:off x="6346662" y="342175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1" name="rc211"/>
            <p:cNvSpPr/>
            <p:nvPr/>
          </p:nvSpPr>
          <p:spPr>
            <a:xfrm>
              <a:off x="6346662" y="4622338"/>
              <a:ext cx="336759" cy="30014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12" name="rc212"/>
            <p:cNvSpPr/>
            <p:nvPr/>
          </p:nvSpPr>
          <p:spPr>
            <a:xfrm>
              <a:off x="6346662" y="3121604"/>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13" name="rc213"/>
            <p:cNvSpPr/>
            <p:nvPr/>
          </p:nvSpPr>
          <p:spPr>
            <a:xfrm>
              <a:off x="6346662" y="5222632"/>
              <a:ext cx="336759" cy="30014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14" name="rc214"/>
            <p:cNvSpPr/>
            <p:nvPr/>
          </p:nvSpPr>
          <p:spPr>
            <a:xfrm>
              <a:off x="6683421" y="1020576"/>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15" name="rc215"/>
            <p:cNvSpPr/>
            <p:nvPr/>
          </p:nvSpPr>
          <p:spPr>
            <a:xfrm>
              <a:off x="6683421" y="1620870"/>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16" name="rc216"/>
            <p:cNvSpPr/>
            <p:nvPr/>
          </p:nvSpPr>
          <p:spPr>
            <a:xfrm>
              <a:off x="6683421" y="1921017"/>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7" name="rc217"/>
            <p:cNvSpPr/>
            <p:nvPr/>
          </p:nvSpPr>
          <p:spPr>
            <a:xfrm>
              <a:off x="6683421" y="252131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18" name="rc218"/>
            <p:cNvSpPr/>
            <p:nvPr/>
          </p:nvSpPr>
          <p:spPr>
            <a:xfrm>
              <a:off x="6683421" y="1320723"/>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19" name="rc219"/>
            <p:cNvSpPr/>
            <p:nvPr/>
          </p:nvSpPr>
          <p:spPr>
            <a:xfrm>
              <a:off x="6683421" y="2221164"/>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0" name="rc220"/>
            <p:cNvSpPr/>
            <p:nvPr/>
          </p:nvSpPr>
          <p:spPr>
            <a:xfrm>
              <a:off x="6683421" y="3721898"/>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21" name="rc221"/>
            <p:cNvSpPr/>
            <p:nvPr/>
          </p:nvSpPr>
          <p:spPr>
            <a:xfrm>
              <a:off x="6683421" y="4322192"/>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2" name="rc222"/>
            <p:cNvSpPr/>
            <p:nvPr/>
          </p:nvSpPr>
          <p:spPr>
            <a:xfrm>
              <a:off x="6683421" y="4922485"/>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23" name="rc223"/>
            <p:cNvSpPr/>
            <p:nvPr/>
          </p:nvSpPr>
          <p:spPr>
            <a:xfrm>
              <a:off x="6683421" y="5522779"/>
              <a:ext cx="336759" cy="30014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24" name="rc224"/>
            <p:cNvSpPr/>
            <p:nvPr/>
          </p:nvSpPr>
          <p:spPr>
            <a:xfrm>
              <a:off x="6683421" y="2821457"/>
              <a:ext cx="336759" cy="300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25" name="rc225"/>
            <p:cNvSpPr/>
            <p:nvPr/>
          </p:nvSpPr>
          <p:spPr>
            <a:xfrm>
              <a:off x="6683421" y="342175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6" name="rc226"/>
            <p:cNvSpPr/>
            <p:nvPr/>
          </p:nvSpPr>
          <p:spPr>
            <a:xfrm>
              <a:off x="6683421" y="4622338"/>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27" name="rc227"/>
            <p:cNvSpPr/>
            <p:nvPr/>
          </p:nvSpPr>
          <p:spPr>
            <a:xfrm>
              <a:off x="6683421" y="3121604"/>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28" name="rc228"/>
            <p:cNvSpPr/>
            <p:nvPr/>
          </p:nvSpPr>
          <p:spPr>
            <a:xfrm>
              <a:off x="6683421" y="5222632"/>
              <a:ext cx="336759" cy="30014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229" name="rc229"/>
            <p:cNvSpPr/>
            <p:nvPr/>
          </p:nvSpPr>
          <p:spPr>
            <a:xfrm>
              <a:off x="7020180" y="1020576"/>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30" name="rc230"/>
            <p:cNvSpPr/>
            <p:nvPr/>
          </p:nvSpPr>
          <p:spPr>
            <a:xfrm>
              <a:off x="7020180" y="1620870"/>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31" name="rc231"/>
            <p:cNvSpPr/>
            <p:nvPr/>
          </p:nvSpPr>
          <p:spPr>
            <a:xfrm>
              <a:off x="7020180" y="1921017"/>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2" name="rc232"/>
            <p:cNvSpPr/>
            <p:nvPr/>
          </p:nvSpPr>
          <p:spPr>
            <a:xfrm>
              <a:off x="7020180" y="252131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3" name="rc233"/>
            <p:cNvSpPr/>
            <p:nvPr/>
          </p:nvSpPr>
          <p:spPr>
            <a:xfrm>
              <a:off x="7020180" y="1320723"/>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34" name="rc234"/>
            <p:cNvSpPr/>
            <p:nvPr/>
          </p:nvSpPr>
          <p:spPr>
            <a:xfrm>
              <a:off x="7020180" y="2221164"/>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5" name="rc235"/>
            <p:cNvSpPr/>
            <p:nvPr/>
          </p:nvSpPr>
          <p:spPr>
            <a:xfrm>
              <a:off x="7020180" y="3721898"/>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36" name="rc236"/>
            <p:cNvSpPr/>
            <p:nvPr/>
          </p:nvSpPr>
          <p:spPr>
            <a:xfrm>
              <a:off x="7020180" y="4322192"/>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37" name="rc237"/>
            <p:cNvSpPr/>
            <p:nvPr/>
          </p:nvSpPr>
          <p:spPr>
            <a:xfrm>
              <a:off x="7020180" y="4922485"/>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38" name="rc238"/>
            <p:cNvSpPr/>
            <p:nvPr/>
          </p:nvSpPr>
          <p:spPr>
            <a:xfrm>
              <a:off x="7020180" y="5522779"/>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39" name="rc239"/>
            <p:cNvSpPr/>
            <p:nvPr/>
          </p:nvSpPr>
          <p:spPr>
            <a:xfrm>
              <a:off x="7020180" y="2821457"/>
              <a:ext cx="336759" cy="300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40" name="rc240"/>
            <p:cNvSpPr/>
            <p:nvPr/>
          </p:nvSpPr>
          <p:spPr>
            <a:xfrm>
              <a:off x="7020180" y="342175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1" name="rc241"/>
            <p:cNvSpPr/>
            <p:nvPr/>
          </p:nvSpPr>
          <p:spPr>
            <a:xfrm>
              <a:off x="7020180" y="4622338"/>
              <a:ext cx="336759" cy="300146"/>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42" name="rc242"/>
            <p:cNvSpPr/>
            <p:nvPr/>
          </p:nvSpPr>
          <p:spPr>
            <a:xfrm>
              <a:off x="7020180" y="3121604"/>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43" name="rc243"/>
            <p:cNvSpPr/>
            <p:nvPr/>
          </p:nvSpPr>
          <p:spPr>
            <a:xfrm>
              <a:off x="7020180" y="5222632"/>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44" name="rc244"/>
            <p:cNvSpPr/>
            <p:nvPr/>
          </p:nvSpPr>
          <p:spPr>
            <a:xfrm>
              <a:off x="7356939" y="1020576"/>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5" name="rc245"/>
            <p:cNvSpPr/>
            <p:nvPr/>
          </p:nvSpPr>
          <p:spPr>
            <a:xfrm>
              <a:off x="7356939" y="1620870"/>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46" name="rc246"/>
            <p:cNvSpPr/>
            <p:nvPr/>
          </p:nvSpPr>
          <p:spPr>
            <a:xfrm>
              <a:off x="7356939" y="1921017"/>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7" name="rc247"/>
            <p:cNvSpPr/>
            <p:nvPr/>
          </p:nvSpPr>
          <p:spPr>
            <a:xfrm>
              <a:off x="7356939" y="2521311"/>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8" name="rc248"/>
            <p:cNvSpPr/>
            <p:nvPr/>
          </p:nvSpPr>
          <p:spPr>
            <a:xfrm>
              <a:off x="7356939" y="1320723"/>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49" name="rc249"/>
            <p:cNvSpPr/>
            <p:nvPr/>
          </p:nvSpPr>
          <p:spPr>
            <a:xfrm>
              <a:off x="7356939" y="2221164"/>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0" name="rc250"/>
            <p:cNvSpPr/>
            <p:nvPr/>
          </p:nvSpPr>
          <p:spPr>
            <a:xfrm>
              <a:off x="7356939" y="3721898"/>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1" name="rc251"/>
            <p:cNvSpPr/>
            <p:nvPr/>
          </p:nvSpPr>
          <p:spPr>
            <a:xfrm>
              <a:off x="7356939" y="4322192"/>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2" name="rc252"/>
            <p:cNvSpPr/>
            <p:nvPr/>
          </p:nvSpPr>
          <p:spPr>
            <a:xfrm>
              <a:off x="7356939" y="4922485"/>
              <a:ext cx="336759" cy="30014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53" name="rc253"/>
            <p:cNvSpPr/>
            <p:nvPr/>
          </p:nvSpPr>
          <p:spPr>
            <a:xfrm>
              <a:off x="7356939" y="5522779"/>
              <a:ext cx="336759" cy="30014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54" name="rc254"/>
            <p:cNvSpPr/>
            <p:nvPr/>
          </p:nvSpPr>
          <p:spPr>
            <a:xfrm>
              <a:off x="7356939" y="2821457"/>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5" name="rc255"/>
            <p:cNvSpPr/>
            <p:nvPr/>
          </p:nvSpPr>
          <p:spPr>
            <a:xfrm>
              <a:off x="7356939" y="3421751"/>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6" name="rc256"/>
            <p:cNvSpPr/>
            <p:nvPr/>
          </p:nvSpPr>
          <p:spPr>
            <a:xfrm>
              <a:off x="7356939" y="4622338"/>
              <a:ext cx="336759" cy="300146"/>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257" name="rc257"/>
            <p:cNvSpPr/>
            <p:nvPr/>
          </p:nvSpPr>
          <p:spPr>
            <a:xfrm>
              <a:off x="7356939" y="3121604"/>
              <a:ext cx="336759" cy="30014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8" name="rc258"/>
            <p:cNvSpPr/>
            <p:nvPr/>
          </p:nvSpPr>
          <p:spPr>
            <a:xfrm>
              <a:off x="7356939" y="5222632"/>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59" name="rc259"/>
            <p:cNvSpPr/>
            <p:nvPr/>
          </p:nvSpPr>
          <p:spPr>
            <a:xfrm>
              <a:off x="7693698" y="1020576"/>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0" name="rc260"/>
            <p:cNvSpPr/>
            <p:nvPr/>
          </p:nvSpPr>
          <p:spPr>
            <a:xfrm>
              <a:off x="7693698" y="1620870"/>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61" name="rc261"/>
            <p:cNvSpPr/>
            <p:nvPr/>
          </p:nvSpPr>
          <p:spPr>
            <a:xfrm>
              <a:off x="7693698" y="1921017"/>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2" name="rc262"/>
            <p:cNvSpPr/>
            <p:nvPr/>
          </p:nvSpPr>
          <p:spPr>
            <a:xfrm>
              <a:off x="7693698" y="2521311"/>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3" name="rc263"/>
            <p:cNvSpPr/>
            <p:nvPr/>
          </p:nvSpPr>
          <p:spPr>
            <a:xfrm>
              <a:off x="7693698" y="1320723"/>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64" name="rc264"/>
            <p:cNvSpPr/>
            <p:nvPr/>
          </p:nvSpPr>
          <p:spPr>
            <a:xfrm>
              <a:off x="7693698" y="2221164"/>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5" name="rc265"/>
            <p:cNvSpPr/>
            <p:nvPr/>
          </p:nvSpPr>
          <p:spPr>
            <a:xfrm>
              <a:off x="7693698" y="3721898"/>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6" name="rc266"/>
            <p:cNvSpPr/>
            <p:nvPr/>
          </p:nvSpPr>
          <p:spPr>
            <a:xfrm>
              <a:off x="7693698" y="4322192"/>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67" name="rc267"/>
            <p:cNvSpPr/>
            <p:nvPr/>
          </p:nvSpPr>
          <p:spPr>
            <a:xfrm>
              <a:off x="7693698" y="4922485"/>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68" name="rc268"/>
            <p:cNvSpPr/>
            <p:nvPr/>
          </p:nvSpPr>
          <p:spPr>
            <a:xfrm>
              <a:off x="7693698" y="5522779"/>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69" name="rc269"/>
            <p:cNvSpPr/>
            <p:nvPr/>
          </p:nvSpPr>
          <p:spPr>
            <a:xfrm>
              <a:off x="7693698" y="2821457"/>
              <a:ext cx="336759" cy="30014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70" name="rc270"/>
            <p:cNvSpPr/>
            <p:nvPr/>
          </p:nvSpPr>
          <p:spPr>
            <a:xfrm>
              <a:off x="7693698" y="342175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1" name="rc271"/>
            <p:cNvSpPr/>
            <p:nvPr/>
          </p:nvSpPr>
          <p:spPr>
            <a:xfrm>
              <a:off x="7693698" y="462233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72" name="rc272"/>
            <p:cNvSpPr/>
            <p:nvPr/>
          </p:nvSpPr>
          <p:spPr>
            <a:xfrm>
              <a:off x="7693698" y="3121604"/>
              <a:ext cx="336759" cy="30014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73" name="rc273"/>
            <p:cNvSpPr/>
            <p:nvPr/>
          </p:nvSpPr>
          <p:spPr>
            <a:xfrm>
              <a:off x="7693698" y="5222632"/>
              <a:ext cx="336759" cy="30014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74" name="rc274"/>
            <p:cNvSpPr/>
            <p:nvPr/>
          </p:nvSpPr>
          <p:spPr>
            <a:xfrm>
              <a:off x="8030457" y="1020576"/>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5" name="rc275"/>
            <p:cNvSpPr/>
            <p:nvPr/>
          </p:nvSpPr>
          <p:spPr>
            <a:xfrm>
              <a:off x="8030457" y="1620870"/>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76" name="rc276"/>
            <p:cNvSpPr/>
            <p:nvPr/>
          </p:nvSpPr>
          <p:spPr>
            <a:xfrm>
              <a:off x="8030457" y="1921017"/>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7" name="rc277"/>
            <p:cNvSpPr/>
            <p:nvPr/>
          </p:nvSpPr>
          <p:spPr>
            <a:xfrm>
              <a:off x="8030457" y="2521311"/>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8" name="rc278"/>
            <p:cNvSpPr/>
            <p:nvPr/>
          </p:nvSpPr>
          <p:spPr>
            <a:xfrm>
              <a:off x="8030457" y="1320723"/>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79" name="rc279"/>
            <p:cNvSpPr/>
            <p:nvPr/>
          </p:nvSpPr>
          <p:spPr>
            <a:xfrm>
              <a:off x="8030457" y="2221164"/>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0" name="rc280"/>
            <p:cNvSpPr/>
            <p:nvPr/>
          </p:nvSpPr>
          <p:spPr>
            <a:xfrm>
              <a:off x="8030457" y="3721898"/>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1" name="rc281"/>
            <p:cNvSpPr/>
            <p:nvPr/>
          </p:nvSpPr>
          <p:spPr>
            <a:xfrm>
              <a:off x="8030457" y="4022045"/>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82" name="rc282"/>
            <p:cNvSpPr/>
            <p:nvPr/>
          </p:nvSpPr>
          <p:spPr>
            <a:xfrm>
              <a:off x="8030457" y="4322192"/>
              <a:ext cx="336759" cy="30014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83" name="rc283"/>
            <p:cNvSpPr/>
            <p:nvPr/>
          </p:nvSpPr>
          <p:spPr>
            <a:xfrm>
              <a:off x="8030457" y="4922485"/>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84" name="rc284"/>
            <p:cNvSpPr/>
            <p:nvPr/>
          </p:nvSpPr>
          <p:spPr>
            <a:xfrm>
              <a:off x="8030457" y="5522779"/>
              <a:ext cx="336759" cy="30014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285" name="rc285"/>
            <p:cNvSpPr/>
            <p:nvPr/>
          </p:nvSpPr>
          <p:spPr>
            <a:xfrm>
              <a:off x="8030457" y="2821457"/>
              <a:ext cx="336759" cy="30014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86" name="rc286"/>
            <p:cNvSpPr/>
            <p:nvPr/>
          </p:nvSpPr>
          <p:spPr>
            <a:xfrm>
              <a:off x="8030457" y="3421751"/>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7" name="rc287"/>
            <p:cNvSpPr/>
            <p:nvPr/>
          </p:nvSpPr>
          <p:spPr>
            <a:xfrm>
              <a:off x="8030457" y="462233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88" name="rc288"/>
            <p:cNvSpPr/>
            <p:nvPr/>
          </p:nvSpPr>
          <p:spPr>
            <a:xfrm>
              <a:off x="8030457" y="3121604"/>
              <a:ext cx="336759" cy="30014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89" name="rc289"/>
            <p:cNvSpPr/>
            <p:nvPr/>
          </p:nvSpPr>
          <p:spPr>
            <a:xfrm>
              <a:off x="8030457" y="5222632"/>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90" name="rc290"/>
            <p:cNvSpPr/>
            <p:nvPr/>
          </p:nvSpPr>
          <p:spPr>
            <a:xfrm>
              <a:off x="8367216" y="1020576"/>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91" name="rc291"/>
            <p:cNvSpPr/>
            <p:nvPr/>
          </p:nvSpPr>
          <p:spPr>
            <a:xfrm>
              <a:off x="8367216" y="1620870"/>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92" name="rc292"/>
            <p:cNvSpPr/>
            <p:nvPr/>
          </p:nvSpPr>
          <p:spPr>
            <a:xfrm>
              <a:off x="8367216" y="1921017"/>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3" name="rc293"/>
            <p:cNvSpPr/>
            <p:nvPr/>
          </p:nvSpPr>
          <p:spPr>
            <a:xfrm>
              <a:off x="8367216" y="2521311"/>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4" name="rc294"/>
            <p:cNvSpPr/>
            <p:nvPr/>
          </p:nvSpPr>
          <p:spPr>
            <a:xfrm>
              <a:off x="8367216" y="1320723"/>
              <a:ext cx="336759" cy="30014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95" name="rc295"/>
            <p:cNvSpPr/>
            <p:nvPr/>
          </p:nvSpPr>
          <p:spPr>
            <a:xfrm>
              <a:off x="8367216" y="2221164"/>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6" name="rc296"/>
            <p:cNvSpPr/>
            <p:nvPr/>
          </p:nvSpPr>
          <p:spPr>
            <a:xfrm>
              <a:off x="8367216" y="3721898"/>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97" name="rc297"/>
            <p:cNvSpPr/>
            <p:nvPr/>
          </p:nvSpPr>
          <p:spPr>
            <a:xfrm>
              <a:off x="8367216" y="4022045"/>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98" name="rc298"/>
            <p:cNvSpPr/>
            <p:nvPr/>
          </p:nvSpPr>
          <p:spPr>
            <a:xfrm>
              <a:off x="8367216" y="4322192"/>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99" name="rc299"/>
            <p:cNvSpPr/>
            <p:nvPr/>
          </p:nvSpPr>
          <p:spPr>
            <a:xfrm>
              <a:off x="8367216" y="4922485"/>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300" name="rc300"/>
            <p:cNvSpPr/>
            <p:nvPr/>
          </p:nvSpPr>
          <p:spPr>
            <a:xfrm>
              <a:off x="8367216" y="5522779"/>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301" name="rc301"/>
            <p:cNvSpPr/>
            <p:nvPr/>
          </p:nvSpPr>
          <p:spPr>
            <a:xfrm>
              <a:off x="8367216" y="2821457"/>
              <a:ext cx="336759" cy="30014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02" name="rc302"/>
            <p:cNvSpPr/>
            <p:nvPr/>
          </p:nvSpPr>
          <p:spPr>
            <a:xfrm>
              <a:off x="8367216" y="3421751"/>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03" name="rc303"/>
            <p:cNvSpPr/>
            <p:nvPr/>
          </p:nvSpPr>
          <p:spPr>
            <a:xfrm>
              <a:off x="8367216" y="462233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04" name="rc304"/>
            <p:cNvSpPr/>
            <p:nvPr/>
          </p:nvSpPr>
          <p:spPr>
            <a:xfrm>
              <a:off x="8367216" y="3121604"/>
              <a:ext cx="336759" cy="30014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05" name="rc305"/>
            <p:cNvSpPr/>
            <p:nvPr/>
          </p:nvSpPr>
          <p:spPr>
            <a:xfrm>
              <a:off x="8367216" y="5222632"/>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306" name="rc306"/>
            <p:cNvSpPr/>
            <p:nvPr/>
          </p:nvSpPr>
          <p:spPr>
            <a:xfrm>
              <a:off x="8703975" y="1020576"/>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07" name="rc307"/>
            <p:cNvSpPr/>
            <p:nvPr/>
          </p:nvSpPr>
          <p:spPr>
            <a:xfrm>
              <a:off x="8703975" y="1620870"/>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8" name="rc308"/>
            <p:cNvSpPr/>
            <p:nvPr/>
          </p:nvSpPr>
          <p:spPr>
            <a:xfrm>
              <a:off x="8703975" y="1921017"/>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09" name="rc309"/>
            <p:cNvSpPr/>
            <p:nvPr/>
          </p:nvSpPr>
          <p:spPr>
            <a:xfrm>
              <a:off x="8703975" y="2521311"/>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10" name="rc310"/>
            <p:cNvSpPr/>
            <p:nvPr/>
          </p:nvSpPr>
          <p:spPr>
            <a:xfrm>
              <a:off x="8703975" y="1320723"/>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11" name="rc311"/>
            <p:cNvSpPr/>
            <p:nvPr/>
          </p:nvSpPr>
          <p:spPr>
            <a:xfrm>
              <a:off x="8703975" y="2221164"/>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12" name="rc312"/>
            <p:cNvSpPr/>
            <p:nvPr/>
          </p:nvSpPr>
          <p:spPr>
            <a:xfrm>
              <a:off x="8703975" y="3721898"/>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13" name="rc313"/>
            <p:cNvSpPr/>
            <p:nvPr/>
          </p:nvSpPr>
          <p:spPr>
            <a:xfrm>
              <a:off x="8703975" y="4022045"/>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314" name="rc314"/>
            <p:cNvSpPr/>
            <p:nvPr/>
          </p:nvSpPr>
          <p:spPr>
            <a:xfrm>
              <a:off x="8703975" y="4322192"/>
              <a:ext cx="336759" cy="30014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15" name="rc315"/>
            <p:cNvSpPr/>
            <p:nvPr/>
          </p:nvSpPr>
          <p:spPr>
            <a:xfrm>
              <a:off x="8703975" y="4922485"/>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16" name="rc316"/>
            <p:cNvSpPr/>
            <p:nvPr/>
          </p:nvSpPr>
          <p:spPr>
            <a:xfrm>
              <a:off x="8703975" y="5522779"/>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317" name="rc317"/>
            <p:cNvSpPr/>
            <p:nvPr/>
          </p:nvSpPr>
          <p:spPr>
            <a:xfrm>
              <a:off x="8703975" y="2821457"/>
              <a:ext cx="336759" cy="30014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18" name="rc318"/>
            <p:cNvSpPr/>
            <p:nvPr/>
          </p:nvSpPr>
          <p:spPr>
            <a:xfrm>
              <a:off x="8703975" y="3421751"/>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19" name="rc319"/>
            <p:cNvSpPr/>
            <p:nvPr/>
          </p:nvSpPr>
          <p:spPr>
            <a:xfrm>
              <a:off x="8703975" y="4622338"/>
              <a:ext cx="336759" cy="300146"/>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320" name="rc320"/>
            <p:cNvSpPr/>
            <p:nvPr/>
          </p:nvSpPr>
          <p:spPr>
            <a:xfrm>
              <a:off x="8703975" y="3121604"/>
              <a:ext cx="336759" cy="30014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21" name="rc321"/>
            <p:cNvSpPr/>
            <p:nvPr/>
          </p:nvSpPr>
          <p:spPr>
            <a:xfrm>
              <a:off x="8703975" y="5222632"/>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22" name="tx322"/>
            <p:cNvSpPr/>
            <p:nvPr/>
          </p:nvSpPr>
          <p:spPr>
            <a:xfrm>
              <a:off x="1066606"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23" name="tx323"/>
            <p:cNvSpPr/>
            <p:nvPr/>
          </p:nvSpPr>
          <p:spPr>
            <a:xfrm>
              <a:off x="1066606"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24" name="tx324"/>
            <p:cNvSpPr/>
            <p:nvPr/>
          </p:nvSpPr>
          <p:spPr>
            <a:xfrm>
              <a:off x="1403365"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25" name="tx325"/>
            <p:cNvSpPr/>
            <p:nvPr/>
          </p:nvSpPr>
          <p:spPr>
            <a:xfrm>
              <a:off x="1403365"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26" name="tx326"/>
            <p:cNvSpPr/>
            <p:nvPr/>
          </p:nvSpPr>
          <p:spPr>
            <a:xfrm>
              <a:off x="1740124"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27" name="tx327"/>
            <p:cNvSpPr/>
            <p:nvPr/>
          </p:nvSpPr>
          <p:spPr>
            <a:xfrm>
              <a:off x="1740124"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28" name="tx328"/>
            <p:cNvSpPr/>
            <p:nvPr/>
          </p:nvSpPr>
          <p:spPr>
            <a:xfrm>
              <a:off x="2076883"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29" name="tx329"/>
            <p:cNvSpPr/>
            <p:nvPr/>
          </p:nvSpPr>
          <p:spPr>
            <a:xfrm>
              <a:off x="2076883" y="17318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30" name="tx330"/>
            <p:cNvSpPr/>
            <p:nvPr/>
          </p:nvSpPr>
          <p:spPr>
            <a:xfrm>
              <a:off x="2076883"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31" name="tx331"/>
            <p:cNvSpPr/>
            <p:nvPr/>
          </p:nvSpPr>
          <p:spPr>
            <a:xfrm>
              <a:off x="2413642" y="1131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32" name="tx332"/>
            <p:cNvSpPr/>
            <p:nvPr/>
          </p:nvSpPr>
          <p:spPr>
            <a:xfrm>
              <a:off x="2413642" y="173214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3" name="tx333"/>
            <p:cNvSpPr/>
            <p:nvPr/>
          </p:nvSpPr>
          <p:spPr>
            <a:xfrm>
              <a:off x="2413642"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34" name="tx334"/>
            <p:cNvSpPr/>
            <p:nvPr/>
          </p:nvSpPr>
          <p:spPr>
            <a:xfrm>
              <a:off x="2413642" y="35313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35" name="tx335"/>
            <p:cNvSpPr/>
            <p:nvPr/>
          </p:nvSpPr>
          <p:spPr>
            <a:xfrm>
              <a:off x="2750401" y="1131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6" name="tx336"/>
            <p:cNvSpPr/>
            <p:nvPr/>
          </p:nvSpPr>
          <p:spPr>
            <a:xfrm>
              <a:off x="2750401" y="173315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7" name="tx337"/>
            <p:cNvSpPr/>
            <p:nvPr/>
          </p:nvSpPr>
          <p:spPr>
            <a:xfrm>
              <a:off x="2750401"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8" name="tx338"/>
            <p:cNvSpPr/>
            <p:nvPr/>
          </p:nvSpPr>
          <p:spPr>
            <a:xfrm>
              <a:off x="2750401"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39" name="tx339"/>
            <p:cNvSpPr/>
            <p:nvPr/>
          </p:nvSpPr>
          <p:spPr>
            <a:xfrm>
              <a:off x="2750401"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0" name="tx340"/>
            <p:cNvSpPr/>
            <p:nvPr/>
          </p:nvSpPr>
          <p:spPr>
            <a:xfrm>
              <a:off x="3087160"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1" name="tx341"/>
            <p:cNvSpPr/>
            <p:nvPr/>
          </p:nvSpPr>
          <p:spPr>
            <a:xfrm>
              <a:off x="3087160"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2" name="tx342"/>
            <p:cNvSpPr/>
            <p:nvPr/>
          </p:nvSpPr>
          <p:spPr>
            <a:xfrm>
              <a:off x="3087160"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43" name="tx343"/>
            <p:cNvSpPr/>
            <p:nvPr/>
          </p:nvSpPr>
          <p:spPr>
            <a:xfrm>
              <a:off x="3087160"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44" name="tx344"/>
            <p:cNvSpPr/>
            <p:nvPr/>
          </p:nvSpPr>
          <p:spPr>
            <a:xfrm>
              <a:off x="3087160"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5" name="tx345"/>
            <p:cNvSpPr/>
            <p:nvPr/>
          </p:nvSpPr>
          <p:spPr>
            <a:xfrm>
              <a:off x="3423919"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6" name="tx346"/>
            <p:cNvSpPr/>
            <p:nvPr/>
          </p:nvSpPr>
          <p:spPr>
            <a:xfrm>
              <a:off x="3423919"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47" name="tx347"/>
            <p:cNvSpPr/>
            <p:nvPr/>
          </p:nvSpPr>
          <p:spPr>
            <a:xfrm>
              <a:off x="3423919"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8" name="tx348"/>
            <p:cNvSpPr/>
            <p:nvPr/>
          </p:nvSpPr>
          <p:spPr>
            <a:xfrm>
              <a:off x="3423919"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49" name="tx349"/>
            <p:cNvSpPr/>
            <p:nvPr/>
          </p:nvSpPr>
          <p:spPr>
            <a:xfrm>
              <a:off x="3423919"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0" name="tx350"/>
            <p:cNvSpPr/>
            <p:nvPr/>
          </p:nvSpPr>
          <p:spPr>
            <a:xfrm>
              <a:off x="3423919" y="35327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51" name="tx351"/>
            <p:cNvSpPr/>
            <p:nvPr/>
          </p:nvSpPr>
          <p:spPr>
            <a:xfrm>
              <a:off x="3760679"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52" name="tx352"/>
            <p:cNvSpPr/>
            <p:nvPr/>
          </p:nvSpPr>
          <p:spPr>
            <a:xfrm>
              <a:off x="3760679"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3" name="tx353"/>
            <p:cNvSpPr/>
            <p:nvPr/>
          </p:nvSpPr>
          <p:spPr>
            <a:xfrm>
              <a:off x="3760679"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4" name="tx354"/>
            <p:cNvSpPr/>
            <p:nvPr/>
          </p:nvSpPr>
          <p:spPr>
            <a:xfrm>
              <a:off x="3760679"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55" name="tx355"/>
            <p:cNvSpPr/>
            <p:nvPr/>
          </p:nvSpPr>
          <p:spPr>
            <a:xfrm>
              <a:off x="3760679"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56" name="tx356"/>
            <p:cNvSpPr/>
            <p:nvPr/>
          </p:nvSpPr>
          <p:spPr>
            <a:xfrm>
              <a:off x="3760679" y="35327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57" name="tx357"/>
            <p:cNvSpPr/>
            <p:nvPr/>
          </p:nvSpPr>
          <p:spPr>
            <a:xfrm>
              <a:off x="4097438"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8" name="tx358"/>
            <p:cNvSpPr/>
            <p:nvPr/>
          </p:nvSpPr>
          <p:spPr>
            <a:xfrm>
              <a:off x="4097438"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9" name="tx359"/>
            <p:cNvSpPr/>
            <p:nvPr/>
          </p:nvSpPr>
          <p:spPr>
            <a:xfrm>
              <a:off x="4097438" y="20319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0" name="tx360"/>
            <p:cNvSpPr/>
            <p:nvPr/>
          </p:nvSpPr>
          <p:spPr>
            <a:xfrm>
              <a:off x="4097438"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1" name="tx361"/>
            <p:cNvSpPr/>
            <p:nvPr/>
          </p:nvSpPr>
          <p:spPr>
            <a:xfrm>
              <a:off x="4097438"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2" name="tx362"/>
            <p:cNvSpPr/>
            <p:nvPr/>
          </p:nvSpPr>
          <p:spPr>
            <a:xfrm>
              <a:off x="4097438"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63" name="tx363"/>
            <p:cNvSpPr/>
            <p:nvPr/>
          </p:nvSpPr>
          <p:spPr>
            <a:xfrm>
              <a:off x="4097438" y="35313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4" name="tx364"/>
            <p:cNvSpPr/>
            <p:nvPr/>
          </p:nvSpPr>
          <p:spPr>
            <a:xfrm>
              <a:off x="4434197"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5" name="tx365"/>
            <p:cNvSpPr/>
            <p:nvPr/>
          </p:nvSpPr>
          <p:spPr>
            <a:xfrm>
              <a:off x="4434197"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6" name="tx366"/>
            <p:cNvSpPr/>
            <p:nvPr/>
          </p:nvSpPr>
          <p:spPr>
            <a:xfrm>
              <a:off x="4434197" y="20319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7" name="tx367"/>
            <p:cNvSpPr/>
            <p:nvPr/>
          </p:nvSpPr>
          <p:spPr>
            <a:xfrm>
              <a:off x="4434197"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68" name="tx368"/>
            <p:cNvSpPr/>
            <p:nvPr/>
          </p:nvSpPr>
          <p:spPr>
            <a:xfrm>
              <a:off x="4434197"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69" name="tx369"/>
            <p:cNvSpPr/>
            <p:nvPr/>
          </p:nvSpPr>
          <p:spPr>
            <a:xfrm>
              <a:off x="4434197" y="443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0" name="tx370"/>
            <p:cNvSpPr/>
            <p:nvPr/>
          </p:nvSpPr>
          <p:spPr>
            <a:xfrm>
              <a:off x="4434197" y="35327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71" name="tx371"/>
            <p:cNvSpPr/>
            <p:nvPr/>
          </p:nvSpPr>
          <p:spPr>
            <a:xfrm>
              <a:off x="4770956"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2" name="tx372"/>
            <p:cNvSpPr/>
            <p:nvPr/>
          </p:nvSpPr>
          <p:spPr>
            <a:xfrm>
              <a:off x="4770956" y="17304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3" name="tx373"/>
            <p:cNvSpPr/>
            <p:nvPr/>
          </p:nvSpPr>
          <p:spPr>
            <a:xfrm>
              <a:off x="4770956" y="20305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74" name="tx374"/>
            <p:cNvSpPr/>
            <p:nvPr/>
          </p:nvSpPr>
          <p:spPr>
            <a:xfrm>
              <a:off x="4770956" y="26322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5" name="tx375"/>
            <p:cNvSpPr/>
            <p:nvPr/>
          </p:nvSpPr>
          <p:spPr>
            <a:xfrm>
              <a:off x="4770956"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6" name="tx376"/>
            <p:cNvSpPr/>
            <p:nvPr/>
          </p:nvSpPr>
          <p:spPr>
            <a:xfrm>
              <a:off x="4770956" y="443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7" name="tx377"/>
            <p:cNvSpPr/>
            <p:nvPr/>
          </p:nvSpPr>
          <p:spPr>
            <a:xfrm>
              <a:off x="4770956" y="35327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8" name="tx378"/>
            <p:cNvSpPr/>
            <p:nvPr/>
          </p:nvSpPr>
          <p:spPr>
            <a:xfrm>
              <a:off x="5107715"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9" name="tx379"/>
            <p:cNvSpPr/>
            <p:nvPr/>
          </p:nvSpPr>
          <p:spPr>
            <a:xfrm>
              <a:off x="5107715"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0" name="tx380"/>
            <p:cNvSpPr/>
            <p:nvPr/>
          </p:nvSpPr>
          <p:spPr>
            <a:xfrm>
              <a:off x="5107715" y="20319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1" name="tx381"/>
            <p:cNvSpPr/>
            <p:nvPr/>
          </p:nvSpPr>
          <p:spPr>
            <a:xfrm>
              <a:off x="5107715"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2" name="tx382"/>
            <p:cNvSpPr/>
            <p:nvPr/>
          </p:nvSpPr>
          <p:spPr>
            <a:xfrm>
              <a:off x="5107715"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3" name="tx383"/>
            <p:cNvSpPr/>
            <p:nvPr/>
          </p:nvSpPr>
          <p:spPr>
            <a:xfrm>
              <a:off x="5107715" y="443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4" name="tx384"/>
            <p:cNvSpPr/>
            <p:nvPr/>
          </p:nvSpPr>
          <p:spPr>
            <a:xfrm>
              <a:off x="5107715" y="353302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5" name="tx385"/>
            <p:cNvSpPr/>
            <p:nvPr/>
          </p:nvSpPr>
          <p:spPr>
            <a:xfrm>
              <a:off x="5444474"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6" name="tx386"/>
            <p:cNvSpPr/>
            <p:nvPr/>
          </p:nvSpPr>
          <p:spPr>
            <a:xfrm>
              <a:off x="5444474"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7" name="tx387"/>
            <p:cNvSpPr/>
            <p:nvPr/>
          </p:nvSpPr>
          <p:spPr>
            <a:xfrm>
              <a:off x="5444474" y="20319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8" name="tx388"/>
            <p:cNvSpPr/>
            <p:nvPr/>
          </p:nvSpPr>
          <p:spPr>
            <a:xfrm>
              <a:off x="5444474" y="26322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9" name="tx389"/>
            <p:cNvSpPr/>
            <p:nvPr/>
          </p:nvSpPr>
          <p:spPr>
            <a:xfrm>
              <a:off x="5444474"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0" name="tx390"/>
            <p:cNvSpPr/>
            <p:nvPr/>
          </p:nvSpPr>
          <p:spPr>
            <a:xfrm>
              <a:off x="5444474"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1" name="tx391"/>
            <p:cNvSpPr/>
            <p:nvPr/>
          </p:nvSpPr>
          <p:spPr>
            <a:xfrm>
              <a:off x="5444474" y="35327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92" name="tx392"/>
            <p:cNvSpPr/>
            <p:nvPr/>
          </p:nvSpPr>
          <p:spPr>
            <a:xfrm>
              <a:off x="5781233"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3" name="tx393"/>
            <p:cNvSpPr/>
            <p:nvPr/>
          </p:nvSpPr>
          <p:spPr>
            <a:xfrm>
              <a:off x="5781233"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4" name="tx394"/>
            <p:cNvSpPr/>
            <p:nvPr/>
          </p:nvSpPr>
          <p:spPr>
            <a:xfrm>
              <a:off x="5781233" y="20305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5" name="tx395"/>
            <p:cNvSpPr/>
            <p:nvPr/>
          </p:nvSpPr>
          <p:spPr>
            <a:xfrm>
              <a:off x="5781233" y="26322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96" name="tx396"/>
            <p:cNvSpPr/>
            <p:nvPr/>
          </p:nvSpPr>
          <p:spPr>
            <a:xfrm>
              <a:off x="5781233" y="23321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97" name="tx397"/>
            <p:cNvSpPr/>
            <p:nvPr/>
          </p:nvSpPr>
          <p:spPr>
            <a:xfrm>
              <a:off x="5781233"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8" name="tx398"/>
            <p:cNvSpPr/>
            <p:nvPr/>
          </p:nvSpPr>
          <p:spPr>
            <a:xfrm>
              <a:off x="5781233" y="35313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9" name="tx399"/>
            <p:cNvSpPr/>
            <p:nvPr/>
          </p:nvSpPr>
          <p:spPr>
            <a:xfrm>
              <a:off x="6117992"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0" name="tx400"/>
            <p:cNvSpPr/>
            <p:nvPr/>
          </p:nvSpPr>
          <p:spPr>
            <a:xfrm>
              <a:off x="6117992"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1" name="tx401"/>
            <p:cNvSpPr/>
            <p:nvPr/>
          </p:nvSpPr>
          <p:spPr>
            <a:xfrm>
              <a:off x="6117992" y="20305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2" name="tx402"/>
            <p:cNvSpPr/>
            <p:nvPr/>
          </p:nvSpPr>
          <p:spPr>
            <a:xfrm>
              <a:off x="6117992" y="26322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3" name="tx403"/>
            <p:cNvSpPr/>
            <p:nvPr/>
          </p:nvSpPr>
          <p:spPr>
            <a:xfrm>
              <a:off x="6117992" y="23307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4" name="tx404"/>
            <p:cNvSpPr/>
            <p:nvPr/>
          </p:nvSpPr>
          <p:spPr>
            <a:xfrm>
              <a:off x="6117992"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05" name="tx405"/>
            <p:cNvSpPr/>
            <p:nvPr/>
          </p:nvSpPr>
          <p:spPr>
            <a:xfrm>
              <a:off x="6117992"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06" name="tx406"/>
            <p:cNvSpPr/>
            <p:nvPr/>
          </p:nvSpPr>
          <p:spPr>
            <a:xfrm>
              <a:off x="6117992" y="35327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7" name="tx407"/>
            <p:cNvSpPr/>
            <p:nvPr/>
          </p:nvSpPr>
          <p:spPr>
            <a:xfrm>
              <a:off x="6454751"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8" name="tx408"/>
            <p:cNvSpPr/>
            <p:nvPr/>
          </p:nvSpPr>
          <p:spPr>
            <a:xfrm>
              <a:off x="6454751"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9" name="tx409"/>
            <p:cNvSpPr/>
            <p:nvPr/>
          </p:nvSpPr>
          <p:spPr>
            <a:xfrm>
              <a:off x="6454751" y="20305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10" name="tx410"/>
            <p:cNvSpPr/>
            <p:nvPr/>
          </p:nvSpPr>
          <p:spPr>
            <a:xfrm>
              <a:off x="6454751" y="26325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11" name="tx411"/>
            <p:cNvSpPr/>
            <p:nvPr/>
          </p:nvSpPr>
          <p:spPr>
            <a:xfrm>
              <a:off x="6454751" y="23307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12" name="tx412"/>
            <p:cNvSpPr/>
            <p:nvPr/>
          </p:nvSpPr>
          <p:spPr>
            <a:xfrm>
              <a:off x="6454751"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13" name="tx413"/>
            <p:cNvSpPr/>
            <p:nvPr/>
          </p:nvSpPr>
          <p:spPr>
            <a:xfrm>
              <a:off x="6454751"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14" name="tx414"/>
            <p:cNvSpPr/>
            <p:nvPr/>
          </p:nvSpPr>
          <p:spPr>
            <a:xfrm>
              <a:off x="6454751" y="353302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15" name="tx415"/>
            <p:cNvSpPr/>
            <p:nvPr/>
          </p:nvSpPr>
          <p:spPr>
            <a:xfrm>
              <a:off x="6791511"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6" name="tx416"/>
            <p:cNvSpPr/>
            <p:nvPr/>
          </p:nvSpPr>
          <p:spPr>
            <a:xfrm>
              <a:off x="6791511"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7" name="tx417"/>
            <p:cNvSpPr/>
            <p:nvPr/>
          </p:nvSpPr>
          <p:spPr>
            <a:xfrm>
              <a:off x="6791511" y="203229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18" name="tx418"/>
            <p:cNvSpPr/>
            <p:nvPr/>
          </p:nvSpPr>
          <p:spPr>
            <a:xfrm>
              <a:off x="6791511" y="26325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19" name="tx419"/>
            <p:cNvSpPr/>
            <p:nvPr/>
          </p:nvSpPr>
          <p:spPr>
            <a:xfrm>
              <a:off x="6791511" y="233243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0" name="tx420"/>
            <p:cNvSpPr/>
            <p:nvPr/>
          </p:nvSpPr>
          <p:spPr>
            <a:xfrm>
              <a:off x="6791511"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21" name="tx421"/>
            <p:cNvSpPr/>
            <p:nvPr/>
          </p:nvSpPr>
          <p:spPr>
            <a:xfrm>
              <a:off x="6791511"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22" name="tx422"/>
            <p:cNvSpPr/>
            <p:nvPr/>
          </p:nvSpPr>
          <p:spPr>
            <a:xfrm>
              <a:off x="6791511" y="353302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3" name="tx423"/>
            <p:cNvSpPr/>
            <p:nvPr/>
          </p:nvSpPr>
          <p:spPr>
            <a:xfrm>
              <a:off x="7128270"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24" name="tx424"/>
            <p:cNvSpPr/>
            <p:nvPr/>
          </p:nvSpPr>
          <p:spPr>
            <a:xfrm>
              <a:off x="7128270"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5" name="tx425"/>
            <p:cNvSpPr/>
            <p:nvPr/>
          </p:nvSpPr>
          <p:spPr>
            <a:xfrm>
              <a:off x="7128270" y="203229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6" name="tx426"/>
            <p:cNvSpPr/>
            <p:nvPr/>
          </p:nvSpPr>
          <p:spPr>
            <a:xfrm>
              <a:off x="7128270" y="263258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7" name="tx427"/>
            <p:cNvSpPr/>
            <p:nvPr/>
          </p:nvSpPr>
          <p:spPr>
            <a:xfrm>
              <a:off x="7128270" y="233243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8" name="tx428"/>
            <p:cNvSpPr/>
            <p:nvPr/>
          </p:nvSpPr>
          <p:spPr>
            <a:xfrm>
              <a:off x="7128270"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29" name="tx429"/>
            <p:cNvSpPr/>
            <p:nvPr/>
          </p:nvSpPr>
          <p:spPr>
            <a:xfrm>
              <a:off x="7128270"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30" name="tx430"/>
            <p:cNvSpPr/>
            <p:nvPr/>
          </p:nvSpPr>
          <p:spPr>
            <a:xfrm>
              <a:off x="7128270"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31" name="tx431"/>
            <p:cNvSpPr/>
            <p:nvPr/>
          </p:nvSpPr>
          <p:spPr>
            <a:xfrm>
              <a:off x="7128270" y="353302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32" name="tx432"/>
            <p:cNvSpPr/>
            <p:nvPr/>
          </p:nvSpPr>
          <p:spPr>
            <a:xfrm>
              <a:off x="7465029"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3" name="tx433"/>
            <p:cNvSpPr/>
            <p:nvPr/>
          </p:nvSpPr>
          <p:spPr>
            <a:xfrm>
              <a:off x="7465029"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4" name="tx434"/>
            <p:cNvSpPr/>
            <p:nvPr/>
          </p:nvSpPr>
          <p:spPr>
            <a:xfrm>
              <a:off x="7465029" y="20319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5" name="tx435"/>
            <p:cNvSpPr/>
            <p:nvPr/>
          </p:nvSpPr>
          <p:spPr>
            <a:xfrm>
              <a:off x="7465029" y="26322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6" name="tx436"/>
            <p:cNvSpPr/>
            <p:nvPr/>
          </p:nvSpPr>
          <p:spPr>
            <a:xfrm>
              <a:off x="7465029" y="23321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7" name="tx437"/>
            <p:cNvSpPr/>
            <p:nvPr/>
          </p:nvSpPr>
          <p:spPr>
            <a:xfrm>
              <a:off x="7465029" y="3832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8" name="tx438"/>
            <p:cNvSpPr/>
            <p:nvPr/>
          </p:nvSpPr>
          <p:spPr>
            <a:xfrm>
              <a:off x="7465029"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39" name="tx439"/>
            <p:cNvSpPr/>
            <p:nvPr/>
          </p:nvSpPr>
          <p:spPr>
            <a:xfrm>
              <a:off x="7465029"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40" name="tx440"/>
            <p:cNvSpPr/>
            <p:nvPr/>
          </p:nvSpPr>
          <p:spPr>
            <a:xfrm>
              <a:off x="7465029" y="35327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41" name="tx441"/>
            <p:cNvSpPr/>
            <p:nvPr/>
          </p:nvSpPr>
          <p:spPr>
            <a:xfrm>
              <a:off x="7801788"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2" name="tx442"/>
            <p:cNvSpPr/>
            <p:nvPr/>
          </p:nvSpPr>
          <p:spPr>
            <a:xfrm>
              <a:off x="7801788"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43" name="tx443"/>
            <p:cNvSpPr/>
            <p:nvPr/>
          </p:nvSpPr>
          <p:spPr>
            <a:xfrm>
              <a:off x="7801788" y="20305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44" name="tx444"/>
            <p:cNvSpPr/>
            <p:nvPr/>
          </p:nvSpPr>
          <p:spPr>
            <a:xfrm>
              <a:off x="7801788" y="26308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45" name="tx445"/>
            <p:cNvSpPr/>
            <p:nvPr/>
          </p:nvSpPr>
          <p:spPr>
            <a:xfrm>
              <a:off x="7801788" y="23307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46" name="tx446"/>
            <p:cNvSpPr/>
            <p:nvPr/>
          </p:nvSpPr>
          <p:spPr>
            <a:xfrm>
              <a:off x="7801788" y="383317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47" name="tx447"/>
            <p:cNvSpPr/>
            <p:nvPr/>
          </p:nvSpPr>
          <p:spPr>
            <a:xfrm>
              <a:off x="7801788"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48" name="tx448"/>
            <p:cNvSpPr/>
            <p:nvPr/>
          </p:nvSpPr>
          <p:spPr>
            <a:xfrm>
              <a:off x="7801788"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49" name="tx449"/>
            <p:cNvSpPr/>
            <p:nvPr/>
          </p:nvSpPr>
          <p:spPr>
            <a:xfrm>
              <a:off x="7801788" y="353302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50" name="tx450"/>
            <p:cNvSpPr/>
            <p:nvPr/>
          </p:nvSpPr>
          <p:spPr>
            <a:xfrm>
              <a:off x="8138547" y="1131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51" name="tx451"/>
            <p:cNvSpPr/>
            <p:nvPr/>
          </p:nvSpPr>
          <p:spPr>
            <a:xfrm>
              <a:off x="8138547"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52" name="tx452"/>
            <p:cNvSpPr/>
            <p:nvPr/>
          </p:nvSpPr>
          <p:spPr>
            <a:xfrm>
              <a:off x="8138547"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53" name="tx453"/>
            <p:cNvSpPr/>
            <p:nvPr/>
          </p:nvSpPr>
          <p:spPr>
            <a:xfrm>
              <a:off x="8138547"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54" name="tx454"/>
            <p:cNvSpPr/>
            <p:nvPr/>
          </p:nvSpPr>
          <p:spPr>
            <a:xfrm>
              <a:off x="8138547"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55" name="tx455"/>
            <p:cNvSpPr/>
            <p:nvPr/>
          </p:nvSpPr>
          <p:spPr>
            <a:xfrm>
              <a:off x="8138547" y="3832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56" name="tx456"/>
            <p:cNvSpPr/>
            <p:nvPr/>
          </p:nvSpPr>
          <p:spPr>
            <a:xfrm>
              <a:off x="8138547"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57" name="tx457"/>
            <p:cNvSpPr/>
            <p:nvPr/>
          </p:nvSpPr>
          <p:spPr>
            <a:xfrm>
              <a:off x="8138547"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58" name="tx458"/>
            <p:cNvSpPr/>
            <p:nvPr/>
          </p:nvSpPr>
          <p:spPr>
            <a:xfrm>
              <a:off x="8138547"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59" name="tx459"/>
            <p:cNvSpPr/>
            <p:nvPr/>
          </p:nvSpPr>
          <p:spPr>
            <a:xfrm>
              <a:off x="8138547"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60" name="tx460"/>
            <p:cNvSpPr/>
            <p:nvPr/>
          </p:nvSpPr>
          <p:spPr>
            <a:xfrm>
              <a:off x="8475306" y="113285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61" name="tx461"/>
            <p:cNvSpPr/>
            <p:nvPr/>
          </p:nvSpPr>
          <p:spPr>
            <a:xfrm>
              <a:off x="8475306"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62" name="tx462"/>
            <p:cNvSpPr/>
            <p:nvPr/>
          </p:nvSpPr>
          <p:spPr>
            <a:xfrm>
              <a:off x="8475306"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63" name="tx463"/>
            <p:cNvSpPr/>
            <p:nvPr/>
          </p:nvSpPr>
          <p:spPr>
            <a:xfrm>
              <a:off x="8475306"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64" name="tx464"/>
            <p:cNvSpPr/>
            <p:nvPr/>
          </p:nvSpPr>
          <p:spPr>
            <a:xfrm>
              <a:off x="8475306"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65" name="tx465"/>
            <p:cNvSpPr/>
            <p:nvPr/>
          </p:nvSpPr>
          <p:spPr>
            <a:xfrm>
              <a:off x="8475306" y="3832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66" name="tx466"/>
            <p:cNvSpPr/>
            <p:nvPr/>
          </p:nvSpPr>
          <p:spPr>
            <a:xfrm>
              <a:off x="8475306" y="443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67" name="tx467"/>
            <p:cNvSpPr/>
            <p:nvPr/>
          </p:nvSpPr>
          <p:spPr>
            <a:xfrm>
              <a:off x="8475306"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68" name="tx468"/>
            <p:cNvSpPr/>
            <p:nvPr/>
          </p:nvSpPr>
          <p:spPr>
            <a:xfrm>
              <a:off x="8475306"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69" name="tx469"/>
            <p:cNvSpPr/>
            <p:nvPr/>
          </p:nvSpPr>
          <p:spPr>
            <a:xfrm>
              <a:off x="8475306"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70" name="tx470"/>
            <p:cNvSpPr/>
            <p:nvPr/>
          </p:nvSpPr>
          <p:spPr>
            <a:xfrm>
              <a:off x="8812065"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71" name="tx471"/>
            <p:cNvSpPr/>
            <p:nvPr/>
          </p:nvSpPr>
          <p:spPr>
            <a:xfrm>
              <a:off x="8812065"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72" name="tx472"/>
            <p:cNvSpPr/>
            <p:nvPr/>
          </p:nvSpPr>
          <p:spPr>
            <a:xfrm>
              <a:off x="8812065"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73" name="tx473"/>
            <p:cNvSpPr/>
            <p:nvPr/>
          </p:nvSpPr>
          <p:spPr>
            <a:xfrm>
              <a:off x="8812065"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74" name="tx474"/>
            <p:cNvSpPr/>
            <p:nvPr/>
          </p:nvSpPr>
          <p:spPr>
            <a:xfrm>
              <a:off x="8812065"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75" name="tx475"/>
            <p:cNvSpPr/>
            <p:nvPr/>
          </p:nvSpPr>
          <p:spPr>
            <a:xfrm>
              <a:off x="8812065"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76" name="tx476"/>
            <p:cNvSpPr/>
            <p:nvPr/>
          </p:nvSpPr>
          <p:spPr>
            <a:xfrm>
              <a:off x="8812065"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77" name="tx477"/>
            <p:cNvSpPr/>
            <p:nvPr/>
          </p:nvSpPr>
          <p:spPr>
            <a:xfrm>
              <a:off x="8812065"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78" name="tx478"/>
            <p:cNvSpPr/>
            <p:nvPr/>
          </p:nvSpPr>
          <p:spPr>
            <a:xfrm>
              <a:off x="8812065"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79" name="tx479"/>
            <p:cNvSpPr/>
            <p:nvPr/>
          </p:nvSpPr>
          <p:spPr>
            <a:xfrm>
              <a:off x="1066606"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480" name="tx480"/>
            <p:cNvSpPr/>
            <p:nvPr/>
          </p:nvSpPr>
          <p:spPr>
            <a:xfrm>
              <a:off x="1096750" y="263258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481" name="tx481"/>
            <p:cNvSpPr/>
            <p:nvPr/>
          </p:nvSpPr>
          <p:spPr>
            <a:xfrm>
              <a:off x="1096750"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82" name="tx482"/>
            <p:cNvSpPr/>
            <p:nvPr/>
          </p:nvSpPr>
          <p:spPr>
            <a:xfrm>
              <a:off x="1096750" y="2330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83" name="tx483"/>
            <p:cNvSpPr/>
            <p:nvPr/>
          </p:nvSpPr>
          <p:spPr>
            <a:xfrm>
              <a:off x="1066606"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484" name="tx484"/>
            <p:cNvSpPr/>
            <p:nvPr/>
          </p:nvSpPr>
          <p:spPr>
            <a:xfrm>
              <a:off x="1096750" y="50320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485" name="tx485"/>
            <p:cNvSpPr/>
            <p:nvPr/>
          </p:nvSpPr>
          <p:spPr>
            <a:xfrm>
              <a:off x="1066606" y="353276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486" name="tx486"/>
            <p:cNvSpPr/>
            <p:nvPr/>
          </p:nvSpPr>
          <p:spPr>
            <a:xfrm>
              <a:off x="1096750" y="473191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487" name="tx487"/>
            <p:cNvSpPr/>
            <p:nvPr/>
          </p:nvSpPr>
          <p:spPr>
            <a:xfrm>
              <a:off x="1096750" y="533364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488" name="tx488"/>
            <p:cNvSpPr/>
            <p:nvPr/>
          </p:nvSpPr>
          <p:spPr>
            <a:xfrm>
              <a:off x="1403365"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489" name="tx489"/>
            <p:cNvSpPr/>
            <p:nvPr/>
          </p:nvSpPr>
          <p:spPr>
            <a:xfrm>
              <a:off x="1433510" y="263232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490" name="tx490"/>
            <p:cNvSpPr/>
            <p:nvPr/>
          </p:nvSpPr>
          <p:spPr>
            <a:xfrm>
              <a:off x="1433510"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91" name="tx491"/>
            <p:cNvSpPr/>
            <p:nvPr/>
          </p:nvSpPr>
          <p:spPr>
            <a:xfrm>
              <a:off x="1433510" y="233074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492" name="tx492"/>
            <p:cNvSpPr/>
            <p:nvPr/>
          </p:nvSpPr>
          <p:spPr>
            <a:xfrm>
              <a:off x="1403365"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493" name="tx493"/>
            <p:cNvSpPr/>
            <p:nvPr/>
          </p:nvSpPr>
          <p:spPr>
            <a:xfrm>
              <a:off x="1433510" y="50320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494" name="tx494"/>
            <p:cNvSpPr/>
            <p:nvPr/>
          </p:nvSpPr>
          <p:spPr>
            <a:xfrm>
              <a:off x="1403365" y="353276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495" name="tx495"/>
            <p:cNvSpPr/>
            <p:nvPr/>
          </p:nvSpPr>
          <p:spPr>
            <a:xfrm>
              <a:off x="1433510" y="473191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496" name="tx496"/>
            <p:cNvSpPr/>
            <p:nvPr/>
          </p:nvSpPr>
          <p:spPr>
            <a:xfrm>
              <a:off x="1433510" y="533364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497" name="tx497"/>
            <p:cNvSpPr/>
            <p:nvPr/>
          </p:nvSpPr>
          <p:spPr>
            <a:xfrm>
              <a:off x="1740124"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498" name="tx498"/>
            <p:cNvSpPr/>
            <p:nvPr/>
          </p:nvSpPr>
          <p:spPr>
            <a:xfrm>
              <a:off x="1740124"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499" name="tx499"/>
            <p:cNvSpPr/>
            <p:nvPr/>
          </p:nvSpPr>
          <p:spPr>
            <a:xfrm>
              <a:off x="1770269"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00" name="tx500"/>
            <p:cNvSpPr/>
            <p:nvPr/>
          </p:nvSpPr>
          <p:spPr>
            <a:xfrm>
              <a:off x="1770269" y="2330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501" name="tx501"/>
            <p:cNvSpPr/>
            <p:nvPr/>
          </p:nvSpPr>
          <p:spPr>
            <a:xfrm>
              <a:off x="1740124" y="443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502" name="tx502"/>
            <p:cNvSpPr/>
            <p:nvPr/>
          </p:nvSpPr>
          <p:spPr>
            <a:xfrm>
              <a:off x="1770269" y="50320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03" name="tx503"/>
            <p:cNvSpPr/>
            <p:nvPr/>
          </p:nvSpPr>
          <p:spPr>
            <a:xfrm>
              <a:off x="1740124" y="35327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504" name="tx504"/>
            <p:cNvSpPr/>
            <p:nvPr/>
          </p:nvSpPr>
          <p:spPr>
            <a:xfrm>
              <a:off x="1770269" y="473191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05" name="tx505"/>
            <p:cNvSpPr/>
            <p:nvPr/>
          </p:nvSpPr>
          <p:spPr>
            <a:xfrm>
              <a:off x="1770269"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506" name="tx506"/>
            <p:cNvSpPr/>
            <p:nvPr/>
          </p:nvSpPr>
          <p:spPr>
            <a:xfrm>
              <a:off x="2076883"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507" name="tx507"/>
            <p:cNvSpPr/>
            <p:nvPr/>
          </p:nvSpPr>
          <p:spPr>
            <a:xfrm>
              <a:off x="2076883" y="26322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508" name="tx508"/>
            <p:cNvSpPr/>
            <p:nvPr/>
          </p:nvSpPr>
          <p:spPr>
            <a:xfrm>
              <a:off x="2107028" y="14316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09" name="tx509"/>
            <p:cNvSpPr/>
            <p:nvPr/>
          </p:nvSpPr>
          <p:spPr>
            <a:xfrm>
              <a:off x="2076883"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510" name="tx510"/>
            <p:cNvSpPr/>
            <p:nvPr/>
          </p:nvSpPr>
          <p:spPr>
            <a:xfrm>
              <a:off x="2076883"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511" name="tx511"/>
            <p:cNvSpPr/>
            <p:nvPr/>
          </p:nvSpPr>
          <p:spPr>
            <a:xfrm>
              <a:off x="2107028" y="50320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12" name="tx512"/>
            <p:cNvSpPr/>
            <p:nvPr/>
          </p:nvSpPr>
          <p:spPr>
            <a:xfrm>
              <a:off x="2107028" y="473191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13" name="tx513"/>
            <p:cNvSpPr/>
            <p:nvPr/>
          </p:nvSpPr>
          <p:spPr>
            <a:xfrm>
              <a:off x="2076883" y="53335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14" name="tx514"/>
            <p:cNvSpPr/>
            <p:nvPr/>
          </p:nvSpPr>
          <p:spPr>
            <a:xfrm>
              <a:off x="2413642" y="26322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515" name="tx515"/>
            <p:cNvSpPr/>
            <p:nvPr/>
          </p:nvSpPr>
          <p:spPr>
            <a:xfrm>
              <a:off x="2443787" y="14316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16" name="tx516"/>
            <p:cNvSpPr/>
            <p:nvPr/>
          </p:nvSpPr>
          <p:spPr>
            <a:xfrm>
              <a:off x="2413642" y="23307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517" name="tx517"/>
            <p:cNvSpPr/>
            <p:nvPr/>
          </p:nvSpPr>
          <p:spPr>
            <a:xfrm>
              <a:off x="2413642"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518" name="tx518"/>
            <p:cNvSpPr/>
            <p:nvPr/>
          </p:nvSpPr>
          <p:spPr>
            <a:xfrm>
              <a:off x="2443787" y="50320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19" name="tx519"/>
            <p:cNvSpPr/>
            <p:nvPr/>
          </p:nvSpPr>
          <p:spPr>
            <a:xfrm>
              <a:off x="2443787" y="473191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20" name="tx520"/>
            <p:cNvSpPr/>
            <p:nvPr/>
          </p:nvSpPr>
          <p:spPr>
            <a:xfrm>
              <a:off x="2413642"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521" name="tx521"/>
            <p:cNvSpPr/>
            <p:nvPr/>
          </p:nvSpPr>
          <p:spPr>
            <a:xfrm>
              <a:off x="2750401" y="26308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522" name="tx522"/>
            <p:cNvSpPr/>
            <p:nvPr/>
          </p:nvSpPr>
          <p:spPr>
            <a:xfrm>
              <a:off x="2780546" y="14316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23" name="tx523"/>
            <p:cNvSpPr/>
            <p:nvPr/>
          </p:nvSpPr>
          <p:spPr>
            <a:xfrm>
              <a:off x="2750401"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524" name="tx524"/>
            <p:cNvSpPr/>
            <p:nvPr/>
          </p:nvSpPr>
          <p:spPr>
            <a:xfrm>
              <a:off x="2780546" y="503375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25" name="tx525"/>
            <p:cNvSpPr/>
            <p:nvPr/>
          </p:nvSpPr>
          <p:spPr>
            <a:xfrm>
              <a:off x="2780546" y="47332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26" name="tx526"/>
            <p:cNvSpPr/>
            <p:nvPr/>
          </p:nvSpPr>
          <p:spPr>
            <a:xfrm>
              <a:off x="2750401" y="53335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527" name="tx527"/>
            <p:cNvSpPr/>
            <p:nvPr/>
          </p:nvSpPr>
          <p:spPr>
            <a:xfrm>
              <a:off x="3087160" y="26308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528" name="tx528"/>
            <p:cNvSpPr/>
            <p:nvPr/>
          </p:nvSpPr>
          <p:spPr>
            <a:xfrm>
              <a:off x="3117305" y="14316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29" name="tx529"/>
            <p:cNvSpPr/>
            <p:nvPr/>
          </p:nvSpPr>
          <p:spPr>
            <a:xfrm>
              <a:off x="3087160" y="23321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530" name="tx530"/>
            <p:cNvSpPr/>
            <p:nvPr/>
          </p:nvSpPr>
          <p:spPr>
            <a:xfrm>
              <a:off x="3117305" y="50334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31" name="tx531"/>
            <p:cNvSpPr/>
            <p:nvPr/>
          </p:nvSpPr>
          <p:spPr>
            <a:xfrm>
              <a:off x="3117305" y="47332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32" name="tx532"/>
            <p:cNvSpPr/>
            <p:nvPr/>
          </p:nvSpPr>
          <p:spPr>
            <a:xfrm>
              <a:off x="3117305"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3" name="tx533"/>
            <p:cNvSpPr/>
            <p:nvPr/>
          </p:nvSpPr>
          <p:spPr>
            <a:xfrm>
              <a:off x="3087160"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534" name="tx534"/>
            <p:cNvSpPr/>
            <p:nvPr/>
          </p:nvSpPr>
          <p:spPr>
            <a:xfrm>
              <a:off x="3454064" y="14316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35" name="tx535"/>
            <p:cNvSpPr/>
            <p:nvPr/>
          </p:nvSpPr>
          <p:spPr>
            <a:xfrm>
              <a:off x="3423919" y="23307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536" name="tx536"/>
            <p:cNvSpPr/>
            <p:nvPr/>
          </p:nvSpPr>
          <p:spPr>
            <a:xfrm>
              <a:off x="3454064" y="503375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37" name="tx537"/>
            <p:cNvSpPr/>
            <p:nvPr/>
          </p:nvSpPr>
          <p:spPr>
            <a:xfrm>
              <a:off x="3454064" y="473191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38" name="tx538"/>
            <p:cNvSpPr/>
            <p:nvPr/>
          </p:nvSpPr>
          <p:spPr>
            <a:xfrm>
              <a:off x="3454064"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9" name="tx539"/>
            <p:cNvSpPr/>
            <p:nvPr/>
          </p:nvSpPr>
          <p:spPr>
            <a:xfrm>
              <a:off x="3423919"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540" name="tx540"/>
            <p:cNvSpPr/>
            <p:nvPr/>
          </p:nvSpPr>
          <p:spPr>
            <a:xfrm>
              <a:off x="3790823" y="14316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41" name="tx541"/>
            <p:cNvSpPr/>
            <p:nvPr/>
          </p:nvSpPr>
          <p:spPr>
            <a:xfrm>
              <a:off x="3760679" y="233243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542" name="tx542"/>
            <p:cNvSpPr/>
            <p:nvPr/>
          </p:nvSpPr>
          <p:spPr>
            <a:xfrm>
              <a:off x="3790823" y="503476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543" name="tx543"/>
            <p:cNvSpPr/>
            <p:nvPr/>
          </p:nvSpPr>
          <p:spPr>
            <a:xfrm>
              <a:off x="3790823" y="29310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4" name="tx544"/>
            <p:cNvSpPr/>
            <p:nvPr/>
          </p:nvSpPr>
          <p:spPr>
            <a:xfrm>
              <a:off x="3790823" y="473191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45" name="tx545"/>
            <p:cNvSpPr/>
            <p:nvPr/>
          </p:nvSpPr>
          <p:spPr>
            <a:xfrm>
              <a:off x="3790823"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6" name="tx546"/>
            <p:cNvSpPr/>
            <p:nvPr/>
          </p:nvSpPr>
          <p:spPr>
            <a:xfrm>
              <a:off x="3760679"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547" name="tx547"/>
            <p:cNvSpPr/>
            <p:nvPr/>
          </p:nvSpPr>
          <p:spPr>
            <a:xfrm>
              <a:off x="4127582" y="14316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48" name="tx548"/>
            <p:cNvSpPr/>
            <p:nvPr/>
          </p:nvSpPr>
          <p:spPr>
            <a:xfrm>
              <a:off x="4127582" y="503476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549" name="tx549"/>
            <p:cNvSpPr/>
            <p:nvPr/>
          </p:nvSpPr>
          <p:spPr>
            <a:xfrm>
              <a:off x="4127582" y="29310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0" name="tx550"/>
            <p:cNvSpPr/>
            <p:nvPr/>
          </p:nvSpPr>
          <p:spPr>
            <a:xfrm>
              <a:off x="4127582" y="473191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51" name="tx551"/>
            <p:cNvSpPr/>
            <p:nvPr/>
          </p:nvSpPr>
          <p:spPr>
            <a:xfrm>
              <a:off x="4127582"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2" name="tx552"/>
            <p:cNvSpPr/>
            <p:nvPr/>
          </p:nvSpPr>
          <p:spPr>
            <a:xfrm>
              <a:off x="4097438" y="5332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553" name="tx553"/>
            <p:cNvSpPr/>
            <p:nvPr/>
          </p:nvSpPr>
          <p:spPr>
            <a:xfrm>
              <a:off x="4464342" y="14316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54" name="tx554"/>
            <p:cNvSpPr/>
            <p:nvPr/>
          </p:nvSpPr>
          <p:spPr>
            <a:xfrm>
              <a:off x="4464342" y="50321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555" name="tx555"/>
            <p:cNvSpPr/>
            <p:nvPr/>
          </p:nvSpPr>
          <p:spPr>
            <a:xfrm>
              <a:off x="4464342" y="293241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56" name="tx556"/>
            <p:cNvSpPr/>
            <p:nvPr/>
          </p:nvSpPr>
          <p:spPr>
            <a:xfrm>
              <a:off x="4464342" y="473191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57" name="tx557"/>
            <p:cNvSpPr/>
            <p:nvPr/>
          </p:nvSpPr>
          <p:spPr>
            <a:xfrm>
              <a:off x="4464342"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8" name="tx558"/>
            <p:cNvSpPr/>
            <p:nvPr/>
          </p:nvSpPr>
          <p:spPr>
            <a:xfrm>
              <a:off x="4434197"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559" name="tx559"/>
            <p:cNvSpPr/>
            <p:nvPr/>
          </p:nvSpPr>
          <p:spPr>
            <a:xfrm>
              <a:off x="4801101" y="14316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60" name="tx560"/>
            <p:cNvSpPr/>
            <p:nvPr/>
          </p:nvSpPr>
          <p:spPr>
            <a:xfrm>
              <a:off x="4801101" y="50321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561" name="tx561"/>
            <p:cNvSpPr/>
            <p:nvPr/>
          </p:nvSpPr>
          <p:spPr>
            <a:xfrm>
              <a:off x="4770956"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562" name="tx562"/>
            <p:cNvSpPr/>
            <p:nvPr/>
          </p:nvSpPr>
          <p:spPr>
            <a:xfrm>
              <a:off x="4801101" y="473191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63" name="tx563"/>
            <p:cNvSpPr/>
            <p:nvPr/>
          </p:nvSpPr>
          <p:spPr>
            <a:xfrm>
              <a:off x="4801101" y="32325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64" name="tx564"/>
            <p:cNvSpPr/>
            <p:nvPr/>
          </p:nvSpPr>
          <p:spPr>
            <a:xfrm>
              <a:off x="4770956"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565" name="tx565"/>
            <p:cNvSpPr/>
            <p:nvPr/>
          </p:nvSpPr>
          <p:spPr>
            <a:xfrm>
              <a:off x="5137860" y="14316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66" name="tx566"/>
            <p:cNvSpPr/>
            <p:nvPr/>
          </p:nvSpPr>
          <p:spPr>
            <a:xfrm>
              <a:off x="5137860" y="50321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567" name="tx567"/>
            <p:cNvSpPr/>
            <p:nvPr/>
          </p:nvSpPr>
          <p:spPr>
            <a:xfrm>
              <a:off x="5107715" y="29324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568" name="tx568"/>
            <p:cNvSpPr/>
            <p:nvPr/>
          </p:nvSpPr>
          <p:spPr>
            <a:xfrm>
              <a:off x="5137860" y="47332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69" name="tx569"/>
            <p:cNvSpPr/>
            <p:nvPr/>
          </p:nvSpPr>
          <p:spPr>
            <a:xfrm>
              <a:off x="5137860" y="323388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570" name="tx570"/>
            <p:cNvSpPr/>
            <p:nvPr/>
          </p:nvSpPr>
          <p:spPr>
            <a:xfrm>
              <a:off x="5107715" y="5332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571" name="tx571"/>
            <p:cNvSpPr/>
            <p:nvPr/>
          </p:nvSpPr>
          <p:spPr>
            <a:xfrm>
              <a:off x="5474619" y="14316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72" name="tx572"/>
            <p:cNvSpPr/>
            <p:nvPr/>
          </p:nvSpPr>
          <p:spPr>
            <a:xfrm>
              <a:off x="5444474"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573" name="tx573"/>
            <p:cNvSpPr/>
            <p:nvPr/>
          </p:nvSpPr>
          <p:spPr>
            <a:xfrm>
              <a:off x="5444474" y="2931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574" name="tx574"/>
            <p:cNvSpPr/>
            <p:nvPr/>
          </p:nvSpPr>
          <p:spPr>
            <a:xfrm>
              <a:off x="5474619" y="47332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75" name="tx575"/>
            <p:cNvSpPr/>
            <p:nvPr/>
          </p:nvSpPr>
          <p:spPr>
            <a:xfrm>
              <a:off x="5444474" y="32325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576" name="tx576"/>
            <p:cNvSpPr/>
            <p:nvPr/>
          </p:nvSpPr>
          <p:spPr>
            <a:xfrm>
              <a:off x="5444474"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577" name="tx577"/>
            <p:cNvSpPr/>
            <p:nvPr/>
          </p:nvSpPr>
          <p:spPr>
            <a:xfrm>
              <a:off x="5811378" y="14316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78" name="tx578"/>
            <p:cNvSpPr/>
            <p:nvPr/>
          </p:nvSpPr>
          <p:spPr>
            <a:xfrm>
              <a:off x="5781233" y="50334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579" name="tx579"/>
            <p:cNvSpPr/>
            <p:nvPr/>
          </p:nvSpPr>
          <p:spPr>
            <a:xfrm>
              <a:off x="5781233" y="293140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580" name="tx580"/>
            <p:cNvSpPr/>
            <p:nvPr/>
          </p:nvSpPr>
          <p:spPr>
            <a:xfrm>
              <a:off x="5811378" y="47332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81" name="tx581"/>
            <p:cNvSpPr/>
            <p:nvPr/>
          </p:nvSpPr>
          <p:spPr>
            <a:xfrm>
              <a:off x="5781233" y="32311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582" name="tx582"/>
            <p:cNvSpPr/>
            <p:nvPr/>
          </p:nvSpPr>
          <p:spPr>
            <a:xfrm>
              <a:off x="5781233" y="5332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583" name="tx583"/>
            <p:cNvSpPr/>
            <p:nvPr/>
          </p:nvSpPr>
          <p:spPr>
            <a:xfrm>
              <a:off x="6148137" y="14316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84" name="tx584"/>
            <p:cNvSpPr/>
            <p:nvPr/>
          </p:nvSpPr>
          <p:spPr>
            <a:xfrm>
              <a:off x="6117992" y="3832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585" name="tx585"/>
            <p:cNvSpPr/>
            <p:nvPr/>
          </p:nvSpPr>
          <p:spPr>
            <a:xfrm>
              <a:off x="6117992"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586" name="tx586"/>
            <p:cNvSpPr/>
            <p:nvPr/>
          </p:nvSpPr>
          <p:spPr>
            <a:xfrm>
              <a:off x="6148137"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587" name="tx587"/>
            <p:cNvSpPr/>
            <p:nvPr/>
          </p:nvSpPr>
          <p:spPr>
            <a:xfrm>
              <a:off x="6117992" y="32311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588" name="tx588"/>
            <p:cNvSpPr/>
            <p:nvPr/>
          </p:nvSpPr>
          <p:spPr>
            <a:xfrm>
              <a:off x="6117992" y="5332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589" name="tx589"/>
            <p:cNvSpPr/>
            <p:nvPr/>
          </p:nvSpPr>
          <p:spPr>
            <a:xfrm>
              <a:off x="6484896" y="14316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90" name="tx590"/>
            <p:cNvSpPr/>
            <p:nvPr/>
          </p:nvSpPr>
          <p:spPr>
            <a:xfrm>
              <a:off x="6454751"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591" name="tx591"/>
            <p:cNvSpPr/>
            <p:nvPr/>
          </p:nvSpPr>
          <p:spPr>
            <a:xfrm>
              <a:off x="6454751" y="50334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592" name="tx592"/>
            <p:cNvSpPr/>
            <p:nvPr/>
          </p:nvSpPr>
          <p:spPr>
            <a:xfrm>
              <a:off x="6484896" y="563405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93" name="tx593"/>
            <p:cNvSpPr/>
            <p:nvPr/>
          </p:nvSpPr>
          <p:spPr>
            <a:xfrm>
              <a:off x="6484896" y="473197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594" name="tx594"/>
            <p:cNvSpPr/>
            <p:nvPr/>
          </p:nvSpPr>
          <p:spPr>
            <a:xfrm>
              <a:off x="6454751" y="32311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595" name="tx595"/>
            <p:cNvSpPr/>
            <p:nvPr/>
          </p:nvSpPr>
          <p:spPr>
            <a:xfrm>
              <a:off x="6454751" y="5332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596" name="tx596"/>
            <p:cNvSpPr/>
            <p:nvPr/>
          </p:nvSpPr>
          <p:spPr>
            <a:xfrm>
              <a:off x="6821655" y="14303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97" name="tx597"/>
            <p:cNvSpPr/>
            <p:nvPr/>
          </p:nvSpPr>
          <p:spPr>
            <a:xfrm>
              <a:off x="6791511" y="383184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598" name="tx598"/>
            <p:cNvSpPr/>
            <p:nvPr/>
          </p:nvSpPr>
          <p:spPr>
            <a:xfrm>
              <a:off x="6791511"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599" name="tx599"/>
            <p:cNvSpPr/>
            <p:nvPr/>
          </p:nvSpPr>
          <p:spPr>
            <a:xfrm>
              <a:off x="6791511" y="5632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600" name="tx600"/>
            <p:cNvSpPr/>
            <p:nvPr/>
          </p:nvSpPr>
          <p:spPr>
            <a:xfrm>
              <a:off x="6791511" y="4731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601" name="tx601"/>
            <p:cNvSpPr/>
            <p:nvPr/>
          </p:nvSpPr>
          <p:spPr>
            <a:xfrm>
              <a:off x="6791511" y="32315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602" name="tx602"/>
            <p:cNvSpPr/>
            <p:nvPr/>
          </p:nvSpPr>
          <p:spPr>
            <a:xfrm>
              <a:off x="6791511" y="5332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603" name="tx603"/>
            <p:cNvSpPr/>
            <p:nvPr/>
          </p:nvSpPr>
          <p:spPr>
            <a:xfrm>
              <a:off x="7158415" y="14303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604" name="tx604"/>
            <p:cNvSpPr/>
            <p:nvPr/>
          </p:nvSpPr>
          <p:spPr>
            <a:xfrm>
              <a:off x="7128270"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605" name="tx605"/>
            <p:cNvSpPr/>
            <p:nvPr/>
          </p:nvSpPr>
          <p:spPr>
            <a:xfrm>
              <a:off x="7128270" y="56337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606" name="tx606"/>
            <p:cNvSpPr/>
            <p:nvPr/>
          </p:nvSpPr>
          <p:spPr>
            <a:xfrm>
              <a:off x="7128270"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607" name="tx607"/>
            <p:cNvSpPr/>
            <p:nvPr/>
          </p:nvSpPr>
          <p:spPr>
            <a:xfrm>
              <a:off x="7128270"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608" name="tx608"/>
            <p:cNvSpPr/>
            <p:nvPr/>
          </p:nvSpPr>
          <p:spPr>
            <a:xfrm>
              <a:off x="7128270" y="5332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609" name="tx609"/>
            <p:cNvSpPr/>
            <p:nvPr/>
          </p:nvSpPr>
          <p:spPr>
            <a:xfrm>
              <a:off x="7495174" y="143199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610" name="tx610"/>
            <p:cNvSpPr/>
            <p:nvPr/>
          </p:nvSpPr>
          <p:spPr>
            <a:xfrm>
              <a:off x="7465029"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611" name="tx611"/>
            <p:cNvSpPr/>
            <p:nvPr/>
          </p:nvSpPr>
          <p:spPr>
            <a:xfrm>
              <a:off x="7465029" y="56323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612" name="tx612"/>
            <p:cNvSpPr/>
            <p:nvPr/>
          </p:nvSpPr>
          <p:spPr>
            <a:xfrm>
              <a:off x="7465029"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613" name="tx613"/>
            <p:cNvSpPr/>
            <p:nvPr/>
          </p:nvSpPr>
          <p:spPr>
            <a:xfrm>
              <a:off x="7465029" y="32315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614" name="tx614"/>
            <p:cNvSpPr/>
            <p:nvPr/>
          </p:nvSpPr>
          <p:spPr>
            <a:xfrm>
              <a:off x="7465029" y="5332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615" name="tx615"/>
            <p:cNvSpPr/>
            <p:nvPr/>
          </p:nvSpPr>
          <p:spPr>
            <a:xfrm>
              <a:off x="7831933" y="143199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616" name="tx616"/>
            <p:cNvSpPr/>
            <p:nvPr/>
          </p:nvSpPr>
          <p:spPr>
            <a:xfrm>
              <a:off x="7801788"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617" name="tx617"/>
            <p:cNvSpPr/>
            <p:nvPr/>
          </p:nvSpPr>
          <p:spPr>
            <a:xfrm>
              <a:off x="7801788" y="56337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618" name="tx618"/>
            <p:cNvSpPr/>
            <p:nvPr/>
          </p:nvSpPr>
          <p:spPr>
            <a:xfrm>
              <a:off x="7801788"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619" name="tx619"/>
            <p:cNvSpPr/>
            <p:nvPr/>
          </p:nvSpPr>
          <p:spPr>
            <a:xfrm>
              <a:off x="7801788"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620" name="tx620"/>
            <p:cNvSpPr/>
            <p:nvPr/>
          </p:nvSpPr>
          <p:spPr>
            <a:xfrm>
              <a:off x="7801788" y="5332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621" name="tx621"/>
            <p:cNvSpPr/>
            <p:nvPr/>
          </p:nvSpPr>
          <p:spPr>
            <a:xfrm>
              <a:off x="8168692" y="143199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622" name="tx622"/>
            <p:cNvSpPr/>
            <p:nvPr/>
          </p:nvSpPr>
          <p:spPr>
            <a:xfrm>
              <a:off x="8168692" y="41316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623" name="tx623"/>
            <p:cNvSpPr/>
            <p:nvPr/>
          </p:nvSpPr>
          <p:spPr>
            <a:xfrm>
              <a:off x="8138547"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624" name="tx624"/>
            <p:cNvSpPr/>
            <p:nvPr/>
          </p:nvSpPr>
          <p:spPr>
            <a:xfrm>
              <a:off x="8138547" y="56323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625" name="tx625"/>
            <p:cNvSpPr/>
            <p:nvPr/>
          </p:nvSpPr>
          <p:spPr>
            <a:xfrm>
              <a:off x="8138547"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626" name="tx626"/>
            <p:cNvSpPr/>
            <p:nvPr/>
          </p:nvSpPr>
          <p:spPr>
            <a:xfrm>
              <a:off x="8138547" y="5332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627" name="tx627"/>
            <p:cNvSpPr/>
            <p:nvPr/>
          </p:nvSpPr>
          <p:spPr>
            <a:xfrm>
              <a:off x="8505451" y="14317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628" name="tx628"/>
            <p:cNvSpPr/>
            <p:nvPr/>
          </p:nvSpPr>
          <p:spPr>
            <a:xfrm>
              <a:off x="8475306" y="4131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629" name="tx629"/>
            <p:cNvSpPr/>
            <p:nvPr/>
          </p:nvSpPr>
          <p:spPr>
            <a:xfrm>
              <a:off x="8475306"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630" name="tx630"/>
            <p:cNvSpPr/>
            <p:nvPr/>
          </p:nvSpPr>
          <p:spPr>
            <a:xfrm>
              <a:off x="8475306" y="56337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631" name="tx631"/>
            <p:cNvSpPr/>
            <p:nvPr/>
          </p:nvSpPr>
          <p:spPr>
            <a:xfrm>
              <a:off x="8475306"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632" name="tx632"/>
            <p:cNvSpPr/>
            <p:nvPr/>
          </p:nvSpPr>
          <p:spPr>
            <a:xfrm>
              <a:off x="8475306" y="5332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633" name="tx633"/>
            <p:cNvSpPr/>
            <p:nvPr/>
          </p:nvSpPr>
          <p:spPr>
            <a:xfrm>
              <a:off x="8842210"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634" name="tx634"/>
            <p:cNvSpPr/>
            <p:nvPr/>
          </p:nvSpPr>
          <p:spPr>
            <a:xfrm>
              <a:off x="8812065" y="41316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635" name="tx635"/>
            <p:cNvSpPr/>
            <p:nvPr/>
          </p:nvSpPr>
          <p:spPr>
            <a:xfrm>
              <a:off x="8812065" y="50334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636" name="tx636"/>
            <p:cNvSpPr/>
            <p:nvPr/>
          </p:nvSpPr>
          <p:spPr>
            <a:xfrm>
              <a:off x="8812065" y="56337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637" name="tx637"/>
            <p:cNvSpPr/>
            <p:nvPr/>
          </p:nvSpPr>
          <p:spPr>
            <a:xfrm>
              <a:off x="8812065" y="47332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638" name="tx638"/>
            <p:cNvSpPr/>
            <p:nvPr/>
          </p:nvSpPr>
          <p:spPr>
            <a:xfrm>
              <a:off x="8812065"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639" name="tx639"/>
            <p:cNvSpPr/>
            <p:nvPr/>
          </p:nvSpPr>
          <p:spPr>
            <a:xfrm>
              <a:off x="8812065" y="53335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640" name="tx640"/>
            <p:cNvSpPr/>
            <p:nvPr/>
          </p:nvSpPr>
          <p:spPr>
            <a:xfrm>
              <a:off x="10025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641" name="tx641"/>
            <p:cNvSpPr/>
            <p:nvPr/>
          </p:nvSpPr>
          <p:spPr>
            <a:xfrm>
              <a:off x="133934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42" name="tx642"/>
            <p:cNvSpPr/>
            <p:nvPr/>
          </p:nvSpPr>
          <p:spPr>
            <a:xfrm>
              <a:off x="167610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43" name="tx643"/>
            <p:cNvSpPr/>
            <p:nvPr/>
          </p:nvSpPr>
          <p:spPr>
            <a:xfrm>
              <a:off x="2012861"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44" name="tx644"/>
            <p:cNvSpPr/>
            <p:nvPr/>
          </p:nvSpPr>
          <p:spPr>
            <a:xfrm>
              <a:off x="234962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45" name="tx645"/>
            <p:cNvSpPr/>
            <p:nvPr/>
          </p:nvSpPr>
          <p:spPr>
            <a:xfrm>
              <a:off x="268638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46" name="tx646"/>
            <p:cNvSpPr/>
            <p:nvPr/>
          </p:nvSpPr>
          <p:spPr>
            <a:xfrm>
              <a:off x="302313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47" name="tx647"/>
            <p:cNvSpPr/>
            <p:nvPr/>
          </p:nvSpPr>
          <p:spPr>
            <a:xfrm>
              <a:off x="33598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48" name="tx648"/>
            <p:cNvSpPr/>
            <p:nvPr/>
          </p:nvSpPr>
          <p:spPr>
            <a:xfrm>
              <a:off x="369665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49" name="tx649"/>
            <p:cNvSpPr/>
            <p:nvPr/>
          </p:nvSpPr>
          <p:spPr>
            <a:xfrm>
              <a:off x="40334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50" name="tx650"/>
            <p:cNvSpPr/>
            <p:nvPr/>
          </p:nvSpPr>
          <p:spPr>
            <a:xfrm>
              <a:off x="43701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51" name="tx651"/>
            <p:cNvSpPr/>
            <p:nvPr/>
          </p:nvSpPr>
          <p:spPr>
            <a:xfrm>
              <a:off x="470693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52" name="tx652"/>
            <p:cNvSpPr/>
            <p:nvPr/>
          </p:nvSpPr>
          <p:spPr>
            <a:xfrm>
              <a:off x="504369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53" name="tx653"/>
            <p:cNvSpPr/>
            <p:nvPr/>
          </p:nvSpPr>
          <p:spPr>
            <a:xfrm>
              <a:off x="538045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54" name="tx654"/>
            <p:cNvSpPr/>
            <p:nvPr/>
          </p:nvSpPr>
          <p:spPr>
            <a:xfrm>
              <a:off x="571721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55" name="tx655"/>
            <p:cNvSpPr/>
            <p:nvPr/>
          </p:nvSpPr>
          <p:spPr>
            <a:xfrm>
              <a:off x="605397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56" name="tx656"/>
            <p:cNvSpPr/>
            <p:nvPr/>
          </p:nvSpPr>
          <p:spPr>
            <a:xfrm>
              <a:off x="639073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57" name="tx657"/>
            <p:cNvSpPr/>
            <p:nvPr/>
          </p:nvSpPr>
          <p:spPr>
            <a:xfrm>
              <a:off x="672748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58" name="tx658"/>
            <p:cNvSpPr/>
            <p:nvPr/>
          </p:nvSpPr>
          <p:spPr>
            <a:xfrm>
              <a:off x="706424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59" name="tx659"/>
            <p:cNvSpPr/>
            <p:nvPr/>
          </p:nvSpPr>
          <p:spPr>
            <a:xfrm>
              <a:off x="740100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60" name="tx660"/>
            <p:cNvSpPr/>
            <p:nvPr/>
          </p:nvSpPr>
          <p:spPr>
            <a:xfrm>
              <a:off x="773776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61" name="tx661"/>
            <p:cNvSpPr/>
            <p:nvPr/>
          </p:nvSpPr>
          <p:spPr>
            <a:xfrm>
              <a:off x="807452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62" name="tx662"/>
            <p:cNvSpPr/>
            <p:nvPr/>
          </p:nvSpPr>
          <p:spPr>
            <a:xfrm>
              <a:off x="841128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63" name="tx663"/>
            <p:cNvSpPr/>
            <p:nvPr/>
          </p:nvSpPr>
          <p:spPr>
            <a:xfrm>
              <a:off x="874804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64" name="tx664"/>
            <p:cNvSpPr/>
            <p:nvPr/>
          </p:nvSpPr>
          <p:spPr>
            <a:xfrm>
              <a:off x="508103" y="5609333"/>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665" name="tx665"/>
            <p:cNvSpPr/>
            <p:nvPr/>
          </p:nvSpPr>
          <p:spPr>
            <a:xfrm>
              <a:off x="644856" y="5332705"/>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66" name="tx666"/>
            <p:cNvSpPr/>
            <p:nvPr/>
          </p:nvSpPr>
          <p:spPr>
            <a:xfrm>
              <a:off x="551705" y="502983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67" name="tx667"/>
            <p:cNvSpPr/>
            <p:nvPr/>
          </p:nvSpPr>
          <p:spPr>
            <a:xfrm>
              <a:off x="564092" y="472968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68" name="tx668"/>
            <p:cNvSpPr/>
            <p:nvPr/>
          </p:nvSpPr>
          <p:spPr>
            <a:xfrm>
              <a:off x="551705" y="442953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69" name="tx669"/>
            <p:cNvSpPr/>
            <p:nvPr/>
          </p:nvSpPr>
          <p:spPr>
            <a:xfrm>
              <a:off x="619917" y="413179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670" name="tx670"/>
            <p:cNvSpPr/>
            <p:nvPr/>
          </p:nvSpPr>
          <p:spPr>
            <a:xfrm>
              <a:off x="619917" y="383164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71" name="tx671"/>
            <p:cNvSpPr/>
            <p:nvPr/>
          </p:nvSpPr>
          <p:spPr>
            <a:xfrm>
              <a:off x="576425" y="3528987"/>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672" name="tx672"/>
            <p:cNvSpPr/>
            <p:nvPr/>
          </p:nvSpPr>
          <p:spPr>
            <a:xfrm>
              <a:off x="545429" y="3228949"/>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73" name="tx673"/>
            <p:cNvSpPr/>
            <p:nvPr/>
          </p:nvSpPr>
          <p:spPr>
            <a:xfrm>
              <a:off x="570259" y="2928748"/>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674" name="tx674"/>
            <p:cNvSpPr/>
            <p:nvPr/>
          </p:nvSpPr>
          <p:spPr>
            <a:xfrm>
              <a:off x="520490" y="260884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75" name="tx675"/>
            <p:cNvSpPr/>
            <p:nvPr/>
          </p:nvSpPr>
          <p:spPr>
            <a:xfrm>
              <a:off x="632360" y="232949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76" name="tx676"/>
            <p:cNvSpPr/>
            <p:nvPr/>
          </p:nvSpPr>
          <p:spPr>
            <a:xfrm>
              <a:off x="576534" y="2029344"/>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77" name="tx677"/>
            <p:cNvSpPr/>
            <p:nvPr/>
          </p:nvSpPr>
          <p:spPr>
            <a:xfrm>
              <a:off x="576534" y="173061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78" name="tx678"/>
            <p:cNvSpPr/>
            <p:nvPr/>
          </p:nvSpPr>
          <p:spPr>
            <a:xfrm>
              <a:off x="508103" y="1408587"/>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79" name="tx679"/>
            <p:cNvSpPr/>
            <p:nvPr/>
          </p:nvSpPr>
          <p:spPr>
            <a:xfrm>
              <a:off x="620027" y="1127921"/>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80" name="tx680"/>
            <p:cNvSpPr/>
            <p:nvPr/>
          </p:nvSpPr>
          <p:spPr>
            <a:xfrm>
              <a:off x="3162729" y="6176885"/>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681" name="pic681"/>
            <p:cNvPicPr/>
            <p:nvPr/>
          </p:nvPicPr>
          <p:blipFill>
            <a:blip r:embed="rId2" cstate="print"/>
            <a:stretch>
              <a:fillRect/>
            </a:stretch>
          </p:blipFill>
          <p:spPr>
            <a:xfrm>
              <a:off x="4676521" y="6061708"/>
              <a:ext cx="2160000" cy="219455"/>
            </a:xfrm>
            <a:prstGeom prst="rect">
              <a:avLst/>
            </a:prstGeom>
          </p:spPr>
        </p:pic>
        <p:sp>
          <p:nvSpPr>
            <p:cNvPr id="682" name="pl682"/>
            <p:cNvSpPr/>
            <p:nvPr/>
          </p:nvSpPr>
          <p:spPr>
            <a:xfrm>
              <a:off x="46801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3" name="pl683"/>
            <p:cNvSpPr/>
            <p:nvPr/>
          </p:nvSpPr>
          <p:spPr>
            <a:xfrm>
              <a:off x="595027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4" name="pl684"/>
            <p:cNvSpPr/>
            <p:nvPr/>
          </p:nvSpPr>
          <p:spPr>
            <a:xfrm>
              <a:off x="616555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5" name="pl685"/>
            <p:cNvSpPr/>
            <p:nvPr/>
          </p:nvSpPr>
          <p:spPr>
            <a:xfrm>
              <a:off x="638083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6" name="pl686"/>
            <p:cNvSpPr/>
            <p:nvPr/>
          </p:nvSpPr>
          <p:spPr>
            <a:xfrm>
              <a:off x="659611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7" name="pl687"/>
            <p:cNvSpPr/>
            <p:nvPr/>
          </p:nvSpPr>
          <p:spPr>
            <a:xfrm>
              <a:off x="68329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8" name="pl688"/>
            <p:cNvSpPr/>
            <p:nvPr/>
          </p:nvSpPr>
          <p:spPr>
            <a:xfrm>
              <a:off x="46801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89" name="pl689"/>
            <p:cNvSpPr/>
            <p:nvPr/>
          </p:nvSpPr>
          <p:spPr>
            <a:xfrm>
              <a:off x="595027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0" name="pl690"/>
            <p:cNvSpPr/>
            <p:nvPr/>
          </p:nvSpPr>
          <p:spPr>
            <a:xfrm>
              <a:off x="616555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1" name="pl691"/>
            <p:cNvSpPr/>
            <p:nvPr/>
          </p:nvSpPr>
          <p:spPr>
            <a:xfrm>
              <a:off x="638083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2" name="pl692"/>
            <p:cNvSpPr/>
            <p:nvPr/>
          </p:nvSpPr>
          <p:spPr>
            <a:xfrm>
              <a:off x="659611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3" name="pl693"/>
            <p:cNvSpPr/>
            <p:nvPr/>
          </p:nvSpPr>
          <p:spPr>
            <a:xfrm>
              <a:off x="68329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4" name="tx694"/>
            <p:cNvSpPr/>
            <p:nvPr/>
          </p:nvSpPr>
          <p:spPr>
            <a:xfrm>
              <a:off x="4649044" y="634906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95" name="tx695"/>
            <p:cNvSpPr/>
            <p:nvPr/>
          </p:nvSpPr>
          <p:spPr>
            <a:xfrm>
              <a:off x="588811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96" name="tx696"/>
            <p:cNvSpPr/>
            <p:nvPr/>
          </p:nvSpPr>
          <p:spPr>
            <a:xfrm>
              <a:off x="610339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97" name="tx697"/>
            <p:cNvSpPr/>
            <p:nvPr/>
          </p:nvSpPr>
          <p:spPr>
            <a:xfrm>
              <a:off x="631867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98" name="tx698"/>
            <p:cNvSpPr/>
            <p:nvPr/>
          </p:nvSpPr>
          <p:spPr>
            <a:xfrm>
              <a:off x="653395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99" name="tx699"/>
            <p:cNvSpPr/>
            <p:nvPr/>
          </p:nvSpPr>
          <p:spPr>
            <a:xfrm>
              <a:off x="6739688" y="6349061"/>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700" name="tx700"/>
            <p:cNvSpPr/>
            <p:nvPr/>
          </p:nvSpPr>
          <p:spPr>
            <a:xfrm>
              <a:off x="924840" y="398022"/>
              <a:ext cx="36154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by year, LICs, 2000-2023</a:t>
              </a:r>
            </a:p>
          </p:txBody>
        </p:sp>
        <p:sp>
          <p:nvSpPr>
            <p:cNvPr id="701" name="tx70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7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and progress varies between antigens and over time.
This heatmap shows vaccine coverage trends in LICs since 2000, with green cells indicating coverage of 90% or more.
In 2013, none of the 13 (0%) vaccines in the national immunization schedule achieved coverage of 90% or more.
In 2023, none of the 16 (0%) vaccines achieved coverage of 90% or more.
Since 2006, estimates have been made for 5 new vaccines. IPV2 is the newest vaccine being reported (2021), which achieved 36% coverage in 2023.</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533872" y="4271298"/>
              <a:ext cx="468356" cy="1717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 name="rc5"/>
            <p:cNvSpPr/>
            <p:nvPr/>
          </p:nvSpPr>
          <p:spPr>
            <a:xfrm>
              <a:off x="2470585" y="4271298"/>
              <a:ext cx="468356" cy="17176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 name="rc6"/>
            <p:cNvSpPr/>
            <p:nvPr/>
          </p:nvSpPr>
          <p:spPr>
            <a:xfrm>
              <a:off x="2938942" y="4271298"/>
              <a:ext cx="468356" cy="17176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 name="rc7"/>
            <p:cNvSpPr/>
            <p:nvPr/>
          </p:nvSpPr>
          <p:spPr>
            <a:xfrm>
              <a:off x="3875654" y="4271298"/>
              <a:ext cx="468356" cy="17176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 name="rc8"/>
            <p:cNvSpPr/>
            <p:nvPr/>
          </p:nvSpPr>
          <p:spPr>
            <a:xfrm>
              <a:off x="2002229" y="4271298"/>
              <a:ext cx="468356" cy="17176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9" name="rc9"/>
            <p:cNvSpPr/>
            <p:nvPr/>
          </p:nvSpPr>
          <p:spPr>
            <a:xfrm>
              <a:off x="3407298" y="4271298"/>
              <a:ext cx="468356" cy="17176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 name="rc10"/>
            <p:cNvSpPr/>
            <p:nvPr/>
          </p:nvSpPr>
          <p:spPr>
            <a:xfrm>
              <a:off x="5749080" y="4271298"/>
              <a:ext cx="468356" cy="17176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 name="rc11"/>
            <p:cNvSpPr/>
            <p:nvPr/>
          </p:nvSpPr>
          <p:spPr>
            <a:xfrm>
              <a:off x="6217436" y="4271298"/>
              <a:ext cx="468356" cy="17176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2" name="rc12"/>
            <p:cNvSpPr/>
            <p:nvPr/>
          </p:nvSpPr>
          <p:spPr>
            <a:xfrm>
              <a:off x="6685793" y="4271298"/>
              <a:ext cx="468356" cy="17176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3" name="rc13"/>
            <p:cNvSpPr/>
            <p:nvPr/>
          </p:nvSpPr>
          <p:spPr>
            <a:xfrm>
              <a:off x="7622506" y="4271298"/>
              <a:ext cx="468356" cy="17176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4" name="rc14"/>
            <p:cNvSpPr/>
            <p:nvPr/>
          </p:nvSpPr>
          <p:spPr>
            <a:xfrm>
              <a:off x="4344011" y="4271298"/>
              <a:ext cx="468356" cy="17176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 name="rc15"/>
            <p:cNvSpPr/>
            <p:nvPr/>
          </p:nvSpPr>
          <p:spPr>
            <a:xfrm>
              <a:off x="5280724" y="4271298"/>
              <a:ext cx="468356" cy="1717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 name="rc16"/>
            <p:cNvSpPr/>
            <p:nvPr/>
          </p:nvSpPr>
          <p:spPr>
            <a:xfrm>
              <a:off x="4812367" y="4271298"/>
              <a:ext cx="468356" cy="17176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 name="rc17"/>
            <p:cNvSpPr/>
            <p:nvPr/>
          </p:nvSpPr>
          <p:spPr>
            <a:xfrm>
              <a:off x="2938942" y="1351271"/>
              <a:ext cx="468356" cy="1717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 name="rc18"/>
            <p:cNvSpPr/>
            <p:nvPr/>
          </p:nvSpPr>
          <p:spPr>
            <a:xfrm>
              <a:off x="6685793" y="1694804"/>
              <a:ext cx="468356" cy="17176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9" name="rc19"/>
            <p:cNvSpPr/>
            <p:nvPr/>
          </p:nvSpPr>
          <p:spPr>
            <a:xfrm>
              <a:off x="1533872" y="1694804"/>
              <a:ext cx="468356" cy="171766"/>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0" name="rc20"/>
            <p:cNvSpPr/>
            <p:nvPr/>
          </p:nvSpPr>
          <p:spPr>
            <a:xfrm>
              <a:off x="2470585" y="1694804"/>
              <a:ext cx="468356" cy="171766"/>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1" name="rc21"/>
            <p:cNvSpPr/>
            <p:nvPr/>
          </p:nvSpPr>
          <p:spPr>
            <a:xfrm>
              <a:off x="2938942" y="1694804"/>
              <a:ext cx="468356" cy="171766"/>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2" name="rc22"/>
            <p:cNvSpPr/>
            <p:nvPr/>
          </p:nvSpPr>
          <p:spPr>
            <a:xfrm>
              <a:off x="3875654" y="1694804"/>
              <a:ext cx="468356" cy="171766"/>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3" name="rc23"/>
            <p:cNvSpPr/>
            <p:nvPr/>
          </p:nvSpPr>
          <p:spPr>
            <a:xfrm>
              <a:off x="3407298" y="1694804"/>
              <a:ext cx="468356" cy="171766"/>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4" name="rc24"/>
            <p:cNvSpPr/>
            <p:nvPr/>
          </p:nvSpPr>
          <p:spPr>
            <a:xfrm>
              <a:off x="5749080" y="1694804"/>
              <a:ext cx="468356" cy="17176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5" name="rc25"/>
            <p:cNvSpPr/>
            <p:nvPr/>
          </p:nvSpPr>
          <p:spPr>
            <a:xfrm>
              <a:off x="7622506" y="1694804"/>
              <a:ext cx="468356" cy="17176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6" name="rc26"/>
            <p:cNvSpPr/>
            <p:nvPr/>
          </p:nvSpPr>
          <p:spPr>
            <a:xfrm>
              <a:off x="4344011" y="1694804"/>
              <a:ext cx="468356" cy="171766"/>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27" name="rc27"/>
            <p:cNvSpPr/>
            <p:nvPr/>
          </p:nvSpPr>
          <p:spPr>
            <a:xfrm>
              <a:off x="5280724" y="1694804"/>
              <a:ext cx="468356" cy="171766"/>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8" name="rc28"/>
            <p:cNvSpPr/>
            <p:nvPr/>
          </p:nvSpPr>
          <p:spPr>
            <a:xfrm>
              <a:off x="4812367" y="1694804"/>
              <a:ext cx="468356" cy="171766"/>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9" name="rc29"/>
            <p:cNvSpPr/>
            <p:nvPr/>
          </p:nvSpPr>
          <p:spPr>
            <a:xfrm>
              <a:off x="7154149" y="1694804"/>
              <a:ext cx="468356" cy="17176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0" name="rc30"/>
            <p:cNvSpPr/>
            <p:nvPr/>
          </p:nvSpPr>
          <p:spPr>
            <a:xfrm>
              <a:off x="1533872" y="1351271"/>
              <a:ext cx="468356" cy="17176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 name="rc31"/>
            <p:cNvSpPr/>
            <p:nvPr/>
          </p:nvSpPr>
          <p:spPr>
            <a:xfrm>
              <a:off x="2470585" y="1351271"/>
              <a:ext cx="468356" cy="17176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 name="rc32"/>
            <p:cNvSpPr/>
            <p:nvPr/>
          </p:nvSpPr>
          <p:spPr>
            <a:xfrm>
              <a:off x="3875654" y="1351271"/>
              <a:ext cx="468356" cy="1717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 name="rc33"/>
            <p:cNvSpPr/>
            <p:nvPr/>
          </p:nvSpPr>
          <p:spPr>
            <a:xfrm>
              <a:off x="2002229" y="1351271"/>
              <a:ext cx="468356" cy="17176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4" name="rc34"/>
            <p:cNvSpPr/>
            <p:nvPr/>
          </p:nvSpPr>
          <p:spPr>
            <a:xfrm>
              <a:off x="3407298" y="1351271"/>
              <a:ext cx="468356" cy="1717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 name="rc35"/>
            <p:cNvSpPr/>
            <p:nvPr/>
          </p:nvSpPr>
          <p:spPr>
            <a:xfrm>
              <a:off x="5749080" y="1351271"/>
              <a:ext cx="468356" cy="171766"/>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36" name="rc36"/>
            <p:cNvSpPr/>
            <p:nvPr/>
          </p:nvSpPr>
          <p:spPr>
            <a:xfrm>
              <a:off x="6217436" y="1351271"/>
              <a:ext cx="468356" cy="171766"/>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37" name="rc37"/>
            <p:cNvSpPr/>
            <p:nvPr/>
          </p:nvSpPr>
          <p:spPr>
            <a:xfrm>
              <a:off x="6685793" y="1351271"/>
              <a:ext cx="468356" cy="1717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 name="rc38"/>
            <p:cNvSpPr/>
            <p:nvPr/>
          </p:nvSpPr>
          <p:spPr>
            <a:xfrm>
              <a:off x="7622506" y="1351271"/>
              <a:ext cx="468356" cy="17176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9" name="rc39"/>
            <p:cNvSpPr/>
            <p:nvPr/>
          </p:nvSpPr>
          <p:spPr>
            <a:xfrm>
              <a:off x="4344011" y="1351271"/>
              <a:ext cx="468356" cy="171766"/>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40" name="rc40"/>
            <p:cNvSpPr/>
            <p:nvPr/>
          </p:nvSpPr>
          <p:spPr>
            <a:xfrm>
              <a:off x="5280724" y="1351271"/>
              <a:ext cx="468356" cy="171766"/>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41" name="rc41"/>
            <p:cNvSpPr/>
            <p:nvPr/>
          </p:nvSpPr>
          <p:spPr>
            <a:xfrm>
              <a:off x="4812367" y="1351271"/>
              <a:ext cx="468356" cy="17176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2" name="rc42"/>
            <p:cNvSpPr/>
            <p:nvPr/>
          </p:nvSpPr>
          <p:spPr>
            <a:xfrm>
              <a:off x="7154149" y="1351271"/>
              <a:ext cx="468356" cy="1717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 name="rc43"/>
            <p:cNvSpPr/>
            <p:nvPr/>
          </p:nvSpPr>
          <p:spPr>
            <a:xfrm>
              <a:off x="8090862" y="1351271"/>
              <a:ext cx="468356" cy="1717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 name="rc44"/>
            <p:cNvSpPr/>
            <p:nvPr/>
          </p:nvSpPr>
          <p:spPr>
            <a:xfrm>
              <a:off x="8559218" y="1351271"/>
              <a:ext cx="468356" cy="17176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5" name="rc45"/>
            <p:cNvSpPr/>
            <p:nvPr/>
          </p:nvSpPr>
          <p:spPr>
            <a:xfrm>
              <a:off x="1533872" y="4958363"/>
              <a:ext cx="468356" cy="17176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6" name="rc46"/>
            <p:cNvSpPr/>
            <p:nvPr/>
          </p:nvSpPr>
          <p:spPr>
            <a:xfrm>
              <a:off x="5749080" y="4958363"/>
              <a:ext cx="468356" cy="17176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7" name="rc47"/>
            <p:cNvSpPr/>
            <p:nvPr/>
          </p:nvSpPr>
          <p:spPr>
            <a:xfrm>
              <a:off x="8090862" y="4443064"/>
              <a:ext cx="468356" cy="17176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8" name="rc48"/>
            <p:cNvSpPr/>
            <p:nvPr/>
          </p:nvSpPr>
          <p:spPr>
            <a:xfrm>
              <a:off x="3875654" y="4958363"/>
              <a:ext cx="468356" cy="17176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9" name="rc49"/>
            <p:cNvSpPr/>
            <p:nvPr/>
          </p:nvSpPr>
          <p:spPr>
            <a:xfrm>
              <a:off x="2470585" y="4958363"/>
              <a:ext cx="468356" cy="17176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0" name="rc50"/>
            <p:cNvSpPr/>
            <p:nvPr/>
          </p:nvSpPr>
          <p:spPr>
            <a:xfrm>
              <a:off x="2938942" y="4958363"/>
              <a:ext cx="468356" cy="17176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51" name="rc51"/>
            <p:cNvSpPr/>
            <p:nvPr/>
          </p:nvSpPr>
          <p:spPr>
            <a:xfrm>
              <a:off x="3407298" y="4958363"/>
              <a:ext cx="468356" cy="17176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52" name="rc52"/>
            <p:cNvSpPr/>
            <p:nvPr/>
          </p:nvSpPr>
          <p:spPr>
            <a:xfrm>
              <a:off x="6685793" y="4958363"/>
              <a:ext cx="468356" cy="171766"/>
            </a:xfrm>
            <a:prstGeom prst="rect">
              <a:avLst/>
            </a:prstGeom>
            <a:solidFill>
              <a:srgbClr val="D01910">
                <a:alpha val="100000"/>
              </a:srgbClr>
            </a:solidFill>
            <a:ln w="2710" cap="flat">
              <a:solidFill>
                <a:srgbClr val="FFFFFF">
                  <a:alpha val="100000"/>
                </a:srgbClr>
              </a:solidFill>
              <a:prstDash val="solid"/>
              <a:miter/>
            </a:ln>
          </p:spPr>
          <p:txBody>
            <a:bodyPr/>
            <a:lstStyle/>
            <a:p/>
          </p:txBody>
        </p:sp>
        <p:sp>
          <p:nvSpPr>
            <p:cNvPr id="53" name="rc53"/>
            <p:cNvSpPr/>
            <p:nvPr/>
          </p:nvSpPr>
          <p:spPr>
            <a:xfrm>
              <a:off x="4344011" y="4958363"/>
              <a:ext cx="468356" cy="17176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54" name="rc54"/>
            <p:cNvSpPr/>
            <p:nvPr/>
          </p:nvSpPr>
          <p:spPr>
            <a:xfrm>
              <a:off x="5280724" y="4958363"/>
              <a:ext cx="468356" cy="17176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5" name="rc55"/>
            <p:cNvSpPr/>
            <p:nvPr/>
          </p:nvSpPr>
          <p:spPr>
            <a:xfrm>
              <a:off x="8090862" y="4958363"/>
              <a:ext cx="468356" cy="171766"/>
            </a:xfrm>
            <a:prstGeom prst="rect">
              <a:avLst/>
            </a:prstGeom>
            <a:solidFill>
              <a:srgbClr val="D01910">
                <a:alpha val="100000"/>
              </a:srgbClr>
            </a:solidFill>
            <a:ln w="2710" cap="flat">
              <a:solidFill>
                <a:srgbClr val="FFFFFF">
                  <a:alpha val="100000"/>
                </a:srgbClr>
              </a:solidFill>
              <a:prstDash val="solid"/>
              <a:miter/>
            </a:ln>
          </p:spPr>
          <p:txBody>
            <a:bodyPr/>
            <a:lstStyle/>
            <a:p/>
          </p:txBody>
        </p:sp>
        <p:sp>
          <p:nvSpPr>
            <p:cNvPr id="56" name="rc56"/>
            <p:cNvSpPr/>
            <p:nvPr/>
          </p:nvSpPr>
          <p:spPr>
            <a:xfrm>
              <a:off x="8559218" y="4958363"/>
              <a:ext cx="468356" cy="171766"/>
            </a:xfrm>
            <a:prstGeom prst="rect">
              <a:avLst/>
            </a:prstGeom>
            <a:solidFill>
              <a:srgbClr val="D01910">
                <a:alpha val="100000"/>
              </a:srgbClr>
            </a:solidFill>
            <a:ln w="2710" cap="flat">
              <a:solidFill>
                <a:srgbClr val="FFFFFF">
                  <a:alpha val="100000"/>
                </a:srgbClr>
              </a:solidFill>
              <a:prstDash val="solid"/>
              <a:miter/>
            </a:ln>
          </p:spPr>
          <p:txBody>
            <a:bodyPr/>
            <a:lstStyle/>
            <a:p/>
          </p:txBody>
        </p:sp>
        <p:sp>
          <p:nvSpPr>
            <p:cNvPr id="57" name="rc57"/>
            <p:cNvSpPr/>
            <p:nvPr/>
          </p:nvSpPr>
          <p:spPr>
            <a:xfrm>
              <a:off x="5280724" y="4443064"/>
              <a:ext cx="468356" cy="17176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8" name="rc58"/>
            <p:cNvSpPr/>
            <p:nvPr/>
          </p:nvSpPr>
          <p:spPr>
            <a:xfrm>
              <a:off x="4812367" y="4443064"/>
              <a:ext cx="468356" cy="17176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9" name="rc59"/>
            <p:cNvSpPr/>
            <p:nvPr/>
          </p:nvSpPr>
          <p:spPr>
            <a:xfrm>
              <a:off x="2938942" y="1179505"/>
              <a:ext cx="468356" cy="17176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0" name="rc60"/>
            <p:cNvSpPr/>
            <p:nvPr/>
          </p:nvSpPr>
          <p:spPr>
            <a:xfrm>
              <a:off x="3407298" y="4443064"/>
              <a:ext cx="468356" cy="17176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1" name="rc61"/>
            <p:cNvSpPr/>
            <p:nvPr/>
          </p:nvSpPr>
          <p:spPr>
            <a:xfrm>
              <a:off x="1533872" y="4443064"/>
              <a:ext cx="468356" cy="1717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2" name="rc62"/>
            <p:cNvSpPr/>
            <p:nvPr/>
          </p:nvSpPr>
          <p:spPr>
            <a:xfrm>
              <a:off x="2470585" y="4443064"/>
              <a:ext cx="468356" cy="17176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3" name="rc63"/>
            <p:cNvSpPr/>
            <p:nvPr/>
          </p:nvSpPr>
          <p:spPr>
            <a:xfrm>
              <a:off x="2938942" y="4443064"/>
              <a:ext cx="468356" cy="17176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4" name="rc64"/>
            <p:cNvSpPr/>
            <p:nvPr/>
          </p:nvSpPr>
          <p:spPr>
            <a:xfrm>
              <a:off x="3875654" y="4443064"/>
              <a:ext cx="468356" cy="17176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5" name="rc65"/>
            <p:cNvSpPr/>
            <p:nvPr/>
          </p:nvSpPr>
          <p:spPr>
            <a:xfrm>
              <a:off x="5749080" y="4443064"/>
              <a:ext cx="468356" cy="17176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6" name="rc66"/>
            <p:cNvSpPr/>
            <p:nvPr/>
          </p:nvSpPr>
          <p:spPr>
            <a:xfrm>
              <a:off x="6217436" y="4443064"/>
              <a:ext cx="468356" cy="171766"/>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67" name="rc67"/>
            <p:cNvSpPr/>
            <p:nvPr/>
          </p:nvSpPr>
          <p:spPr>
            <a:xfrm>
              <a:off x="6685793" y="4443064"/>
              <a:ext cx="468356" cy="17176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8" name="rc68"/>
            <p:cNvSpPr/>
            <p:nvPr/>
          </p:nvSpPr>
          <p:spPr>
            <a:xfrm>
              <a:off x="7622506" y="4443064"/>
              <a:ext cx="468356" cy="171766"/>
            </a:xfrm>
            <a:prstGeom prst="rect">
              <a:avLst/>
            </a:prstGeom>
            <a:solidFill>
              <a:srgbClr val="C11006">
                <a:alpha val="100000"/>
              </a:srgbClr>
            </a:solidFill>
            <a:ln w="2710" cap="flat">
              <a:solidFill>
                <a:srgbClr val="FFFFFF">
                  <a:alpha val="100000"/>
                </a:srgbClr>
              </a:solidFill>
              <a:prstDash val="solid"/>
              <a:miter/>
            </a:ln>
          </p:spPr>
          <p:txBody>
            <a:bodyPr/>
            <a:lstStyle/>
            <a:p/>
          </p:txBody>
        </p:sp>
        <p:sp>
          <p:nvSpPr>
            <p:cNvPr id="69" name="rc69"/>
            <p:cNvSpPr/>
            <p:nvPr/>
          </p:nvSpPr>
          <p:spPr>
            <a:xfrm>
              <a:off x="4344011" y="4443064"/>
              <a:ext cx="468356" cy="17176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0" name="rc70"/>
            <p:cNvSpPr/>
            <p:nvPr/>
          </p:nvSpPr>
          <p:spPr>
            <a:xfrm>
              <a:off x="3407298" y="1179505"/>
              <a:ext cx="468356" cy="17176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1" name="rc71"/>
            <p:cNvSpPr/>
            <p:nvPr/>
          </p:nvSpPr>
          <p:spPr>
            <a:xfrm>
              <a:off x="5749080" y="1179505"/>
              <a:ext cx="468356" cy="17176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2" name="rc72"/>
            <p:cNvSpPr/>
            <p:nvPr/>
          </p:nvSpPr>
          <p:spPr>
            <a:xfrm>
              <a:off x="6217436" y="1179505"/>
              <a:ext cx="468356" cy="171766"/>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73" name="rc73"/>
            <p:cNvSpPr/>
            <p:nvPr/>
          </p:nvSpPr>
          <p:spPr>
            <a:xfrm>
              <a:off x="7622506" y="1179505"/>
              <a:ext cx="468356" cy="17176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74" name="rc74"/>
            <p:cNvSpPr/>
            <p:nvPr/>
          </p:nvSpPr>
          <p:spPr>
            <a:xfrm>
              <a:off x="4344011" y="1179505"/>
              <a:ext cx="468356" cy="17176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5" name="rc75"/>
            <p:cNvSpPr/>
            <p:nvPr/>
          </p:nvSpPr>
          <p:spPr>
            <a:xfrm>
              <a:off x="2938942" y="3412466"/>
              <a:ext cx="468356" cy="1717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6" name="rc76"/>
            <p:cNvSpPr/>
            <p:nvPr/>
          </p:nvSpPr>
          <p:spPr>
            <a:xfrm>
              <a:off x="2938942" y="2553635"/>
              <a:ext cx="468356" cy="17176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77" name="rc77"/>
            <p:cNvSpPr/>
            <p:nvPr/>
          </p:nvSpPr>
          <p:spPr>
            <a:xfrm>
              <a:off x="1533872" y="1179505"/>
              <a:ext cx="468356" cy="1717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2470585" y="1179505"/>
              <a:ext cx="468356" cy="17176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3875654" y="1179505"/>
              <a:ext cx="468356" cy="17176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0" name="rc80"/>
            <p:cNvSpPr/>
            <p:nvPr/>
          </p:nvSpPr>
          <p:spPr>
            <a:xfrm>
              <a:off x="6685793" y="1179505"/>
              <a:ext cx="468356" cy="171766"/>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81" name="rc81"/>
            <p:cNvSpPr/>
            <p:nvPr/>
          </p:nvSpPr>
          <p:spPr>
            <a:xfrm>
              <a:off x="5280724" y="1179505"/>
              <a:ext cx="468356" cy="17176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2" name="rc82"/>
            <p:cNvSpPr/>
            <p:nvPr/>
          </p:nvSpPr>
          <p:spPr>
            <a:xfrm>
              <a:off x="4812367" y="1179505"/>
              <a:ext cx="468356" cy="17176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3" name="rc83"/>
            <p:cNvSpPr/>
            <p:nvPr/>
          </p:nvSpPr>
          <p:spPr>
            <a:xfrm>
              <a:off x="7154149" y="1179505"/>
              <a:ext cx="468356" cy="171766"/>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84" name="rc84"/>
            <p:cNvSpPr/>
            <p:nvPr/>
          </p:nvSpPr>
          <p:spPr>
            <a:xfrm>
              <a:off x="8559218" y="1179505"/>
              <a:ext cx="468356" cy="171766"/>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85" name="rc85"/>
            <p:cNvSpPr/>
            <p:nvPr/>
          </p:nvSpPr>
          <p:spPr>
            <a:xfrm>
              <a:off x="1533872" y="3412466"/>
              <a:ext cx="468356" cy="17176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6" name="rc86"/>
            <p:cNvSpPr/>
            <p:nvPr/>
          </p:nvSpPr>
          <p:spPr>
            <a:xfrm>
              <a:off x="2470585" y="3412466"/>
              <a:ext cx="468356" cy="1717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7" name="rc87"/>
            <p:cNvSpPr/>
            <p:nvPr/>
          </p:nvSpPr>
          <p:spPr>
            <a:xfrm>
              <a:off x="3875654" y="3412466"/>
              <a:ext cx="468356" cy="1717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8" name="rc88"/>
            <p:cNvSpPr/>
            <p:nvPr/>
          </p:nvSpPr>
          <p:spPr>
            <a:xfrm>
              <a:off x="3407298" y="3412466"/>
              <a:ext cx="468356" cy="1717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9" name="rc89"/>
            <p:cNvSpPr/>
            <p:nvPr/>
          </p:nvSpPr>
          <p:spPr>
            <a:xfrm>
              <a:off x="5749080" y="3412466"/>
              <a:ext cx="468356" cy="1717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0" name="rc90"/>
            <p:cNvSpPr/>
            <p:nvPr/>
          </p:nvSpPr>
          <p:spPr>
            <a:xfrm>
              <a:off x="6685793" y="3412466"/>
              <a:ext cx="468356" cy="17176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91" name="rc91"/>
            <p:cNvSpPr/>
            <p:nvPr/>
          </p:nvSpPr>
          <p:spPr>
            <a:xfrm>
              <a:off x="7622506" y="3412466"/>
              <a:ext cx="468356" cy="17176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92" name="rc92"/>
            <p:cNvSpPr/>
            <p:nvPr/>
          </p:nvSpPr>
          <p:spPr>
            <a:xfrm>
              <a:off x="4344011" y="3412466"/>
              <a:ext cx="468356" cy="17176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3" name="rc93"/>
            <p:cNvSpPr/>
            <p:nvPr/>
          </p:nvSpPr>
          <p:spPr>
            <a:xfrm>
              <a:off x="5280724" y="3412466"/>
              <a:ext cx="468356" cy="1717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4" name="rc94"/>
            <p:cNvSpPr/>
            <p:nvPr/>
          </p:nvSpPr>
          <p:spPr>
            <a:xfrm>
              <a:off x="4812367" y="3412466"/>
              <a:ext cx="468356" cy="17176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5" name="rc95"/>
            <p:cNvSpPr/>
            <p:nvPr/>
          </p:nvSpPr>
          <p:spPr>
            <a:xfrm>
              <a:off x="3875654" y="2553635"/>
              <a:ext cx="468356" cy="17176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96" name="rc96"/>
            <p:cNvSpPr/>
            <p:nvPr/>
          </p:nvSpPr>
          <p:spPr>
            <a:xfrm>
              <a:off x="7154149" y="2553635"/>
              <a:ext cx="468356" cy="17176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97" name="rc97"/>
            <p:cNvSpPr/>
            <p:nvPr/>
          </p:nvSpPr>
          <p:spPr>
            <a:xfrm>
              <a:off x="1533872" y="2553635"/>
              <a:ext cx="468356" cy="17176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8" name="rc98"/>
            <p:cNvSpPr/>
            <p:nvPr/>
          </p:nvSpPr>
          <p:spPr>
            <a:xfrm>
              <a:off x="2470585" y="2553635"/>
              <a:ext cx="468356" cy="17176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99" name="rc99"/>
            <p:cNvSpPr/>
            <p:nvPr/>
          </p:nvSpPr>
          <p:spPr>
            <a:xfrm>
              <a:off x="2002229" y="2553635"/>
              <a:ext cx="468356" cy="171766"/>
            </a:xfrm>
            <a:prstGeom prst="rect">
              <a:avLst/>
            </a:prstGeom>
            <a:solidFill>
              <a:srgbClr val="D01910">
                <a:alpha val="100000"/>
              </a:srgbClr>
            </a:solidFill>
            <a:ln w="2710" cap="flat">
              <a:solidFill>
                <a:srgbClr val="FFFFFF">
                  <a:alpha val="100000"/>
                </a:srgbClr>
              </a:solidFill>
              <a:prstDash val="solid"/>
              <a:miter/>
            </a:ln>
          </p:spPr>
          <p:txBody>
            <a:bodyPr/>
            <a:lstStyle/>
            <a:p/>
          </p:txBody>
        </p:sp>
        <p:sp>
          <p:nvSpPr>
            <p:cNvPr id="100" name="rc100"/>
            <p:cNvSpPr/>
            <p:nvPr/>
          </p:nvSpPr>
          <p:spPr>
            <a:xfrm>
              <a:off x="3407298" y="2553635"/>
              <a:ext cx="468356" cy="17176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01" name="rc101"/>
            <p:cNvSpPr/>
            <p:nvPr/>
          </p:nvSpPr>
          <p:spPr>
            <a:xfrm>
              <a:off x="5749080" y="2553635"/>
              <a:ext cx="468356" cy="17176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02" name="rc102"/>
            <p:cNvSpPr/>
            <p:nvPr/>
          </p:nvSpPr>
          <p:spPr>
            <a:xfrm>
              <a:off x="6217436" y="2553635"/>
              <a:ext cx="468356" cy="17176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03" name="rc103"/>
            <p:cNvSpPr/>
            <p:nvPr/>
          </p:nvSpPr>
          <p:spPr>
            <a:xfrm>
              <a:off x="6685793" y="2553635"/>
              <a:ext cx="468356" cy="17176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04" name="rc104"/>
            <p:cNvSpPr/>
            <p:nvPr/>
          </p:nvSpPr>
          <p:spPr>
            <a:xfrm>
              <a:off x="7622506" y="2553635"/>
              <a:ext cx="468356" cy="17176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5" name="rc105"/>
            <p:cNvSpPr/>
            <p:nvPr/>
          </p:nvSpPr>
          <p:spPr>
            <a:xfrm>
              <a:off x="4344011" y="2553635"/>
              <a:ext cx="468356" cy="17176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06" name="rc106"/>
            <p:cNvSpPr/>
            <p:nvPr/>
          </p:nvSpPr>
          <p:spPr>
            <a:xfrm>
              <a:off x="5280724" y="2553635"/>
              <a:ext cx="468356" cy="17176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07" name="rc107"/>
            <p:cNvSpPr/>
            <p:nvPr/>
          </p:nvSpPr>
          <p:spPr>
            <a:xfrm>
              <a:off x="4812367" y="2553635"/>
              <a:ext cx="468356" cy="17176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08" name="rc108"/>
            <p:cNvSpPr/>
            <p:nvPr/>
          </p:nvSpPr>
          <p:spPr>
            <a:xfrm>
              <a:off x="8090862" y="2553635"/>
              <a:ext cx="468356" cy="17176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09" name="rc109"/>
            <p:cNvSpPr/>
            <p:nvPr/>
          </p:nvSpPr>
          <p:spPr>
            <a:xfrm>
              <a:off x="8559218" y="2553635"/>
              <a:ext cx="468356" cy="17176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10" name="rc110"/>
            <p:cNvSpPr/>
            <p:nvPr/>
          </p:nvSpPr>
          <p:spPr>
            <a:xfrm>
              <a:off x="1533872" y="3240700"/>
              <a:ext cx="468356" cy="17176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11" name="rc111"/>
            <p:cNvSpPr/>
            <p:nvPr/>
          </p:nvSpPr>
          <p:spPr>
            <a:xfrm>
              <a:off x="2470585" y="3240700"/>
              <a:ext cx="468356" cy="17176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12" name="rc112"/>
            <p:cNvSpPr/>
            <p:nvPr/>
          </p:nvSpPr>
          <p:spPr>
            <a:xfrm>
              <a:off x="2938942" y="3240700"/>
              <a:ext cx="468356" cy="17176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3" name="rc113"/>
            <p:cNvSpPr/>
            <p:nvPr/>
          </p:nvSpPr>
          <p:spPr>
            <a:xfrm>
              <a:off x="3875654" y="3240700"/>
              <a:ext cx="468356" cy="17176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4" name="rc114"/>
            <p:cNvSpPr/>
            <p:nvPr/>
          </p:nvSpPr>
          <p:spPr>
            <a:xfrm>
              <a:off x="3407298" y="3240700"/>
              <a:ext cx="468356" cy="17176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5" name="rc115"/>
            <p:cNvSpPr/>
            <p:nvPr/>
          </p:nvSpPr>
          <p:spPr>
            <a:xfrm>
              <a:off x="5749080" y="3240700"/>
              <a:ext cx="468356" cy="1717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6" name="rc116"/>
            <p:cNvSpPr/>
            <p:nvPr/>
          </p:nvSpPr>
          <p:spPr>
            <a:xfrm>
              <a:off x="6217436" y="3240700"/>
              <a:ext cx="468356" cy="17176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7" name="rc117"/>
            <p:cNvSpPr/>
            <p:nvPr/>
          </p:nvSpPr>
          <p:spPr>
            <a:xfrm>
              <a:off x="6685793" y="3240700"/>
              <a:ext cx="468356" cy="1717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8" name="rc118"/>
            <p:cNvSpPr/>
            <p:nvPr/>
          </p:nvSpPr>
          <p:spPr>
            <a:xfrm>
              <a:off x="7622506" y="3240700"/>
              <a:ext cx="468356" cy="17176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19" name="rc119"/>
            <p:cNvSpPr/>
            <p:nvPr/>
          </p:nvSpPr>
          <p:spPr>
            <a:xfrm>
              <a:off x="4344011" y="3240700"/>
              <a:ext cx="468356" cy="17176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0" name="rc120"/>
            <p:cNvSpPr/>
            <p:nvPr/>
          </p:nvSpPr>
          <p:spPr>
            <a:xfrm>
              <a:off x="5280724" y="3240700"/>
              <a:ext cx="468356" cy="17176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1" name="rc121"/>
            <p:cNvSpPr/>
            <p:nvPr/>
          </p:nvSpPr>
          <p:spPr>
            <a:xfrm>
              <a:off x="4812367" y="3240700"/>
              <a:ext cx="468356" cy="17176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2" name="rc122"/>
            <p:cNvSpPr/>
            <p:nvPr/>
          </p:nvSpPr>
          <p:spPr>
            <a:xfrm>
              <a:off x="8090862" y="3240700"/>
              <a:ext cx="468356" cy="17176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3" name="rc123"/>
            <p:cNvSpPr/>
            <p:nvPr/>
          </p:nvSpPr>
          <p:spPr>
            <a:xfrm>
              <a:off x="8559218" y="3240700"/>
              <a:ext cx="468356" cy="17176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24" name="rc124"/>
            <p:cNvSpPr/>
            <p:nvPr/>
          </p:nvSpPr>
          <p:spPr>
            <a:xfrm>
              <a:off x="1533872" y="2210102"/>
              <a:ext cx="468356" cy="17176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25" name="rc125"/>
            <p:cNvSpPr/>
            <p:nvPr/>
          </p:nvSpPr>
          <p:spPr>
            <a:xfrm>
              <a:off x="2470585" y="2210102"/>
              <a:ext cx="468356" cy="17176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6" name="rc126"/>
            <p:cNvSpPr/>
            <p:nvPr/>
          </p:nvSpPr>
          <p:spPr>
            <a:xfrm>
              <a:off x="2938942" y="2210102"/>
              <a:ext cx="468356" cy="17176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27" name="rc127"/>
            <p:cNvSpPr/>
            <p:nvPr/>
          </p:nvSpPr>
          <p:spPr>
            <a:xfrm>
              <a:off x="3875654" y="2210102"/>
              <a:ext cx="468356" cy="17176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28" name="rc128"/>
            <p:cNvSpPr/>
            <p:nvPr/>
          </p:nvSpPr>
          <p:spPr>
            <a:xfrm>
              <a:off x="3407298" y="2210102"/>
              <a:ext cx="468356" cy="17176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29" name="rc129"/>
            <p:cNvSpPr/>
            <p:nvPr/>
          </p:nvSpPr>
          <p:spPr>
            <a:xfrm>
              <a:off x="5749080" y="2210102"/>
              <a:ext cx="468356" cy="17176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30" name="rc130"/>
            <p:cNvSpPr/>
            <p:nvPr/>
          </p:nvSpPr>
          <p:spPr>
            <a:xfrm>
              <a:off x="6685793" y="2210102"/>
              <a:ext cx="468356" cy="17176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31" name="rc131"/>
            <p:cNvSpPr/>
            <p:nvPr/>
          </p:nvSpPr>
          <p:spPr>
            <a:xfrm>
              <a:off x="7622506" y="2210102"/>
              <a:ext cx="468356" cy="17176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32" name="rc132"/>
            <p:cNvSpPr/>
            <p:nvPr/>
          </p:nvSpPr>
          <p:spPr>
            <a:xfrm>
              <a:off x="4344011" y="2210102"/>
              <a:ext cx="468356" cy="17176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33" name="rc133"/>
            <p:cNvSpPr/>
            <p:nvPr/>
          </p:nvSpPr>
          <p:spPr>
            <a:xfrm>
              <a:off x="5280724" y="2210102"/>
              <a:ext cx="468356" cy="1717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4" name="rc134"/>
            <p:cNvSpPr/>
            <p:nvPr/>
          </p:nvSpPr>
          <p:spPr>
            <a:xfrm>
              <a:off x="4812367" y="2210102"/>
              <a:ext cx="468356" cy="17176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35" name="rc135"/>
            <p:cNvSpPr/>
            <p:nvPr/>
          </p:nvSpPr>
          <p:spPr>
            <a:xfrm>
              <a:off x="8090862" y="2210102"/>
              <a:ext cx="468356" cy="17176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36" name="rc136"/>
            <p:cNvSpPr/>
            <p:nvPr/>
          </p:nvSpPr>
          <p:spPr>
            <a:xfrm>
              <a:off x="2470585" y="2897167"/>
              <a:ext cx="468356" cy="171766"/>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37" name="rc137"/>
            <p:cNvSpPr/>
            <p:nvPr/>
          </p:nvSpPr>
          <p:spPr>
            <a:xfrm>
              <a:off x="3407298" y="4099531"/>
              <a:ext cx="468356" cy="17176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8" name="rc138"/>
            <p:cNvSpPr/>
            <p:nvPr/>
          </p:nvSpPr>
          <p:spPr>
            <a:xfrm>
              <a:off x="5749080" y="4099531"/>
              <a:ext cx="468356" cy="17176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9" name="rc139"/>
            <p:cNvSpPr/>
            <p:nvPr/>
          </p:nvSpPr>
          <p:spPr>
            <a:xfrm>
              <a:off x="6217436" y="4099531"/>
              <a:ext cx="468356" cy="17176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40" name="rc140"/>
            <p:cNvSpPr/>
            <p:nvPr/>
          </p:nvSpPr>
          <p:spPr>
            <a:xfrm>
              <a:off x="3407298" y="3068934"/>
              <a:ext cx="468356" cy="1717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1" name="rc141"/>
            <p:cNvSpPr/>
            <p:nvPr/>
          </p:nvSpPr>
          <p:spPr>
            <a:xfrm>
              <a:off x="1533872" y="4099531"/>
              <a:ext cx="468356" cy="17176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2" name="rc142"/>
            <p:cNvSpPr/>
            <p:nvPr/>
          </p:nvSpPr>
          <p:spPr>
            <a:xfrm>
              <a:off x="2470585" y="4099531"/>
              <a:ext cx="468356" cy="17176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3" name="rc143"/>
            <p:cNvSpPr/>
            <p:nvPr/>
          </p:nvSpPr>
          <p:spPr>
            <a:xfrm>
              <a:off x="2938942" y="4099531"/>
              <a:ext cx="468356" cy="17176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4" name="rc144"/>
            <p:cNvSpPr/>
            <p:nvPr/>
          </p:nvSpPr>
          <p:spPr>
            <a:xfrm>
              <a:off x="3875654" y="4099531"/>
              <a:ext cx="468356" cy="17176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45" name="rc145"/>
            <p:cNvSpPr/>
            <p:nvPr/>
          </p:nvSpPr>
          <p:spPr>
            <a:xfrm>
              <a:off x="6685793" y="4099531"/>
              <a:ext cx="468356" cy="171766"/>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146" name="rc146"/>
            <p:cNvSpPr/>
            <p:nvPr/>
          </p:nvSpPr>
          <p:spPr>
            <a:xfrm>
              <a:off x="7622506" y="4099531"/>
              <a:ext cx="468356" cy="17176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47" name="rc147"/>
            <p:cNvSpPr/>
            <p:nvPr/>
          </p:nvSpPr>
          <p:spPr>
            <a:xfrm>
              <a:off x="4344011" y="4099531"/>
              <a:ext cx="468356" cy="17176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8" name="rc148"/>
            <p:cNvSpPr/>
            <p:nvPr/>
          </p:nvSpPr>
          <p:spPr>
            <a:xfrm>
              <a:off x="5280724" y="4099531"/>
              <a:ext cx="468356" cy="17176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49" name="rc149"/>
            <p:cNvSpPr/>
            <p:nvPr/>
          </p:nvSpPr>
          <p:spPr>
            <a:xfrm>
              <a:off x="4812367" y="4099531"/>
              <a:ext cx="468356" cy="17176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0" name="rc150"/>
            <p:cNvSpPr/>
            <p:nvPr/>
          </p:nvSpPr>
          <p:spPr>
            <a:xfrm>
              <a:off x="1533872" y="3068934"/>
              <a:ext cx="468356" cy="17176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1" name="rc151"/>
            <p:cNvSpPr/>
            <p:nvPr/>
          </p:nvSpPr>
          <p:spPr>
            <a:xfrm>
              <a:off x="2470585" y="3068934"/>
              <a:ext cx="468356" cy="17176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52" name="rc152"/>
            <p:cNvSpPr/>
            <p:nvPr/>
          </p:nvSpPr>
          <p:spPr>
            <a:xfrm>
              <a:off x="2938942" y="3068934"/>
              <a:ext cx="468356" cy="1717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3" name="rc153"/>
            <p:cNvSpPr/>
            <p:nvPr/>
          </p:nvSpPr>
          <p:spPr>
            <a:xfrm>
              <a:off x="3875654" y="3068934"/>
              <a:ext cx="468356" cy="1717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4" name="rc154"/>
            <p:cNvSpPr/>
            <p:nvPr/>
          </p:nvSpPr>
          <p:spPr>
            <a:xfrm>
              <a:off x="5749080" y="3068934"/>
              <a:ext cx="468356" cy="1717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5" name="rc155"/>
            <p:cNvSpPr/>
            <p:nvPr/>
          </p:nvSpPr>
          <p:spPr>
            <a:xfrm>
              <a:off x="6217436" y="3068934"/>
              <a:ext cx="468356" cy="17176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6" name="rc156"/>
            <p:cNvSpPr/>
            <p:nvPr/>
          </p:nvSpPr>
          <p:spPr>
            <a:xfrm>
              <a:off x="6685793" y="3068934"/>
              <a:ext cx="468356" cy="17176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7" name="rc157"/>
            <p:cNvSpPr/>
            <p:nvPr/>
          </p:nvSpPr>
          <p:spPr>
            <a:xfrm>
              <a:off x="7622506" y="3068934"/>
              <a:ext cx="468356" cy="17176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58" name="rc158"/>
            <p:cNvSpPr/>
            <p:nvPr/>
          </p:nvSpPr>
          <p:spPr>
            <a:xfrm>
              <a:off x="4344011" y="3068934"/>
              <a:ext cx="468356" cy="17176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9" name="rc159"/>
            <p:cNvSpPr/>
            <p:nvPr/>
          </p:nvSpPr>
          <p:spPr>
            <a:xfrm>
              <a:off x="5280724" y="3068934"/>
              <a:ext cx="468356" cy="1717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0" name="rc160"/>
            <p:cNvSpPr/>
            <p:nvPr/>
          </p:nvSpPr>
          <p:spPr>
            <a:xfrm>
              <a:off x="4812367" y="3068934"/>
              <a:ext cx="468356" cy="17176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61" name="rc161"/>
            <p:cNvSpPr/>
            <p:nvPr/>
          </p:nvSpPr>
          <p:spPr>
            <a:xfrm>
              <a:off x="8090862" y="3068934"/>
              <a:ext cx="468356" cy="17176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62" name="rc162"/>
            <p:cNvSpPr/>
            <p:nvPr/>
          </p:nvSpPr>
          <p:spPr>
            <a:xfrm>
              <a:off x="8559218" y="3068934"/>
              <a:ext cx="468356" cy="17176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63" name="rc163"/>
            <p:cNvSpPr/>
            <p:nvPr/>
          </p:nvSpPr>
          <p:spPr>
            <a:xfrm>
              <a:off x="1533872" y="2897167"/>
              <a:ext cx="468356" cy="171766"/>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64" name="rc164"/>
            <p:cNvSpPr/>
            <p:nvPr/>
          </p:nvSpPr>
          <p:spPr>
            <a:xfrm>
              <a:off x="2938942" y="2897167"/>
              <a:ext cx="468356" cy="17176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5" name="rc165"/>
            <p:cNvSpPr/>
            <p:nvPr/>
          </p:nvSpPr>
          <p:spPr>
            <a:xfrm>
              <a:off x="3875654" y="2897167"/>
              <a:ext cx="468356" cy="17176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6" name="rc166"/>
            <p:cNvSpPr/>
            <p:nvPr/>
          </p:nvSpPr>
          <p:spPr>
            <a:xfrm>
              <a:off x="3407298" y="2897167"/>
              <a:ext cx="468356" cy="17176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7" name="rc167"/>
            <p:cNvSpPr/>
            <p:nvPr/>
          </p:nvSpPr>
          <p:spPr>
            <a:xfrm>
              <a:off x="5749080" y="2897167"/>
              <a:ext cx="468356" cy="17176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68" name="rc168"/>
            <p:cNvSpPr/>
            <p:nvPr/>
          </p:nvSpPr>
          <p:spPr>
            <a:xfrm>
              <a:off x="6217436" y="2897167"/>
              <a:ext cx="468356" cy="17176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69" name="rc169"/>
            <p:cNvSpPr/>
            <p:nvPr/>
          </p:nvSpPr>
          <p:spPr>
            <a:xfrm>
              <a:off x="6685793" y="2897167"/>
              <a:ext cx="468356" cy="17176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0" name="rc170"/>
            <p:cNvSpPr/>
            <p:nvPr/>
          </p:nvSpPr>
          <p:spPr>
            <a:xfrm>
              <a:off x="7622506" y="2897167"/>
              <a:ext cx="468356" cy="17176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71" name="rc171"/>
            <p:cNvSpPr/>
            <p:nvPr/>
          </p:nvSpPr>
          <p:spPr>
            <a:xfrm>
              <a:off x="4344011" y="2897167"/>
              <a:ext cx="468356" cy="17176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72" name="rc172"/>
            <p:cNvSpPr/>
            <p:nvPr/>
          </p:nvSpPr>
          <p:spPr>
            <a:xfrm>
              <a:off x="5280724" y="2897167"/>
              <a:ext cx="468356" cy="17176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73" name="rc173"/>
            <p:cNvSpPr/>
            <p:nvPr/>
          </p:nvSpPr>
          <p:spPr>
            <a:xfrm>
              <a:off x="4812367" y="2897167"/>
              <a:ext cx="468356" cy="17176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74" name="rc174"/>
            <p:cNvSpPr/>
            <p:nvPr/>
          </p:nvSpPr>
          <p:spPr>
            <a:xfrm>
              <a:off x="3407298" y="1523037"/>
              <a:ext cx="468356" cy="171766"/>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75" name="rc175"/>
            <p:cNvSpPr/>
            <p:nvPr/>
          </p:nvSpPr>
          <p:spPr>
            <a:xfrm>
              <a:off x="5749080" y="1523037"/>
              <a:ext cx="468356" cy="171766"/>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76" name="rc176"/>
            <p:cNvSpPr/>
            <p:nvPr/>
          </p:nvSpPr>
          <p:spPr>
            <a:xfrm>
              <a:off x="7154149" y="2897167"/>
              <a:ext cx="468356" cy="17176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77" name="rc177"/>
            <p:cNvSpPr/>
            <p:nvPr/>
          </p:nvSpPr>
          <p:spPr>
            <a:xfrm>
              <a:off x="4812367" y="1523037"/>
              <a:ext cx="468356" cy="171766"/>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78" name="rc178"/>
            <p:cNvSpPr/>
            <p:nvPr/>
          </p:nvSpPr>
          <p:spPr>
            <a:xfrm>
              <a:off x="7154149" y="1523037"/>
              <a:ext cx="468356" cy="1717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9" name="rc179"/>
            <p:cNvSpPr/>
            <p:nvPr/>
          </p:nvSpPr>
          <p:spPr>
            <a:xfrm>
              <a:off x="1533872" y="1523037"/>
              <a:ext cx="468356" cy="171766"/>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180" name="rc180"/>
            <p:cNvSpPr/>
            <p:nvPr/>
          </p:nvSpPr>
          <p:spPr>
            <a:xfrm>
              <a:off x="2470585" y="1523037"/>
              <a:ext cx="468356" cy="17176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1" name="rc181"/>
            <p:cNvSpPr/>
            <p:nvPr/>
          </p:nvSpPr>
          <p:spPr>
            <a:xfrm>
              <a:off x="2938942" y="1523037"/>
              <a:ext cx="468356" cy="171766"/>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82" name="rc182"/>
            <p:cNvSpPr/>
            <p:nvPr/>
          </p:nvSpPr>
          <p:spPr>
            <a:xfrm>
              <a:off x="3875654" y="1523037"/>
              <a:ext cx="468356" cy="171766"/>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83" name="rc183"/>
            <p:cNvSpPr/>
            <p:nvPr/>
          </p:nvSpPr>
          <p:spPr>
            <a:xfrm>
              <a:off x="6685793" y="1523037"/>
              <a:ext cx="468356" cy="17176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4" name="rc184"/>
            <p:cNvSpPr/>
            <p:nvPr/>
          </p:nvSpPr>
          <p:spPr>
            <a:xfrm>
              <a:off x="7622506" y="1523037"/>
              <a:ext cx="468356" cy="17176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85" name="rc185"/>
            <p:cNvSpPr/>
            <p:nvPr/>
          </p:nvSpPr>
          <p:spPr>
            <a:xfrm>
              <a:off x="4344011" y="1523037"/>
              <a:ext cx="468356" cy="171766"/>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86" name="rc186"/>
            <p:cNvSpPr/>
            <p:nvPr/>
          </p:nvSpPr>
          <p:spPr>
            <a:xfrm>
              <a:off x="5280724" y="1523037"/>
              <a:ext cx="468356" cy="171766"/>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87" name="rc187"/>
            <p:cNvSpPr/>
            <p:nvPr/>
          </p:nvSpPr>
          <p:spPr>
            <a:xfrm>
              <a:off x="1533872" y="2038336"/>
              <a:ext cx="468356" cy="171766"/>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88" name="rc188"/>
            <p:cNvSpPr/>
            <p:nvPr/>
          </p:nvSpPr>
          <p:spPr>
            <a:xfrm>
              <a:off x="2470585" y="2038336"/>
              <a:ext cx="468356" cy="1717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9" name="rc189"/>
            <p:cNvSpPr/>
            <p:nvPr/>
          </p:nvSpPr>
          <p:spPr>
            <a:xfrm>
              <a:off x="2938942" y="2038336"/>
              <a:ext cx="468356" cy="17176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90" name="rc190"/>
            <p:cNvSpPr/>
            <p:nvPr/>
          </p:nvSpPr>
          <p:spPr>
            <a:xfrm>
              <a:off x="3875654" y="2038336"/>
              <a:ext cx="468356" cy="17176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91" name="rc191"/>
            <p:cNvSpPr/>
            <p:nvPr/>
          </p:nvSpPr>
          <p:spPr>
            <a:xfrm>
              <a:off x="3407298" y="2038336"/>
              <a:ext cx="468356" cy="17176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92" name="rc192"/>
            <p:cNvSpPr/>
            <p:nvPr/>
          </p:nvSpPr>
          <p:spPr>
            <a:xfrm>
              <a:off x="5749080" y="2038336"/>
              <a:ext cx="468356" cy="17176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93" name="rc193"/>
            <p:cNvSpPr/>
            <p:nvPr/>
          </p:nvSpPr>
          <p:spPr>
            <a:xfrm>
              <a:off x="6217436" y="2038336"/>
              <a:ext cx="468356" cy="17176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94" name="rc194"/>
            <p:cNvSpPr/>
            <p:nvPr/>
          </p:nvSpPr>
          <p:spPr>
            <a:xfrm>
              <a:off x="6685793" y="2038336"/>
              <a:ext cx="468356" cy="17176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95" name="rc195"/>
            <p:cNvSpPr/>
            <p:nvPr/>
          </p:nvSpPr>
          <p:spPr>
            <a:xfrm>
              <a:off x="7622506" y="2038336"/>
              <a:ext cx="468356" cy="1717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6" name="rc196"/>
            <p:cNvSpPr/>
            <p:nvPr/>
          </p:nvSpPr>
          <p:spPr>
            <a:xfrm>
              <a:off x="4344011" y="2038336"/>
              <a:ext cx="468356" cy="17176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97" name="rc197"/>
            <p:cNvSpPr/>
            <p:nvPr/>
          </p:nvSpPr>
          <p:spPr>
            <a:xfrm>
              <a:off x="5280724" y="2038336"/>
              <a:ext cx="468356" cy="17176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98" name="rc198"/>
            <p:cNvSpPr/>
            <p:nvPr/>
          </p:nvSpPr>
          <p:spPr>
            <a:xfrm>
              <a:off x="4812367" y="2038336"/>
              <a:ext cx="468356" cy="171766"/>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199" name="rc199"/>
            <p:cNvSpPr/>
            <p:nvPr/>
          </p:nvSpPr>
          <p:spPr>
            <a:xfrm>
              <a:off x="8090862" y="2038336"/>
              <a:ext cx="468356" cy="17176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00" name="rc200"/>
            <p:cNvSpPr/>
            <p:nvPr/>
          </p:nvSpPr>
          <p:spPr>
            <a:xfrm>
              <a:off x="8559218" y="2038336"/>
              <a:ext cx="468356" cy="17176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01" name="rc201"/>
            <p:cNvSpPr/>
            <p:nvPr/>
          </p:nvSpPr>
          <p:spPr>
            <a:xfrm>
              <a:off x="2938942" y="4614830"/>
              <a:ext cx="468356" cy="171766"/>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202" name="rc202"/>
            <p:cNvSpPr/>
            <p:nvPr/>
          </p:nvSpPr>
          <p:spPr>
            <a:xfrm>
              <a:off x="2938942" y="5301895"/>
              <a:ext cx="468356" cy="171766"/>
            </a:xfrm>
            <a:prstGeom prst="rect">
              <a:avLst/>
            </a:prstGeom>
            <a:solidFill>
              <a:srgbClr val="BF1005">
                <a:alpha val="100000"/>
              </a:srgbClr>
            </a:solidFill>
            <a:ln w="2710" cap="flat">
              <a:solidFill>
                <a:srgbClr val="FFFFFF">
                  <a:alpha val="100000"/>
                </a:srgbClr>
              </a:solidFill>
              <a:prstDash val="solid"/>
              <a:miter/>
            </a:ln>
          </p:spPr>
          <p:txBody>
            <a:bodyPr/>
            <a:lstStyle/>
            <a:p/>
          </p:txBody>
        </p:sp>
        <p:sp>
          <p:nvSpPr>
            <p:cNvPr id="203" name="rc203"/>
            <p:cNvSpPr/>
            <p:nvPr/>
          </p:nvSpPr>
          <p:spPr>
            <a:xfrm>
              <a:off x="1533872" y="1007738"/>
              <a:ext cx="468356" cy="171766"/>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04" name="rc204"/>
            <p:cNvSpPr/>
            <p:nvPr/>
          </p:nvSpPr>
          <p:spPr>
            <a:xfrm>
              <a:off x="3875654" y="4614830"/>
              <a:ext cx="468356" cy="171766"/>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205" name="rc205"/>
            <p:cNvSpPr/>
            <p:nvPr/>
          </p:nvSpPr>
          <p:spPr>
            <a:xfrm>
              <a:off x="3407298" y="4614830"/>
              <a:ext cx="468356" cy="171766"/>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206" name="rc206"/>
            <p:cNvSpPr/>
            <p:nvPr/>
          </p:nvSpPr>
          <p:spPr>
            <a:xfrm>
              <a:off x="2002229" y="5301895"/>
              <a:ext cx="468356" cy="1717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7" name="rc207"/>
            <p:cNvSpPr/>
            <p:nvPr/>
          </p:nvSpPr>
          <p:spPr>
            <a:xfrm>
              <a:off x="2938942" y="1007738"/>
              <a:ext cx="468356" cy="1717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4812367" y="1866570"/>
              <a:ext cx="468356" cy="171766"/>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209" name="rc209"/>
            <p:cNvSpPr/>
            <p:nvPr/>
          </p:nvSpPr>
          <p:spPr>
            <a:xfrm>
              <a:off x="7154149" y="1866570"/>
              <a:ext cx="468356" cy="171766"/>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10" name="rc210"/>
            <p:cNvSpPr/>
            <p:nvPr/>
          </p:nvSpPr>
          <p:spPr>
            <a:xfrm>
              <a:off x="1533872" y="5301895"/>
              <a:ext cx="468356" cy="17176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1" name="rc211"/>
            <p:cNvSpPr/>
            <p:nvPr/>
          </p:nvSpPr>
          <p:spPr>
            <a:xfrm>
              <a:off x="2470585" y="5301895"/>
              <a:ext cx="468356" cy="171766"/>
            </a:xfrm>
            <a:prstGeom prst="rect">
              <a:avLst/>
            </a:prstGeom>
            <a:solidFill>
              <a:srgbClr val="D01910">
                <a:alpha val="100000"/>
              </a:srgbClr>
            </a:solidFill>
            <a:ln w="2710" cap="flat">
              <a:solidFill>
                <a:srgbClr val="FFFFFF">
                  <a:alpha val="100000"/>
                </a:srgbClr>
              </a:solidFill>
              <a:prstDash val="solid"/>
              <a:miter/>
            </a:ln>
          </p:spPr>
          <p:txBody>
            <a:bodyPr/>
            <a:lstStyle/>
            <a:p/>
          </p:txBody>
        </p:sp>
        <p:sp>
          <p:nvSpPr>
            <p:cNvPr id="212" name="rc212"/>
            <p:cNvSpPr/>
            <p:nvPr/>
          </p:nvSpPr>
          <p:spPr>
            <a:xfrm>
              <a:off x="3875654" y="5301895"/>
              <a:ext cx="468356" cy="171766"/>
            </a:xfrm>
            <a:prstGeom prst="rect">
              <a:avLst/>
            </a:prstGeom>
            <a:solidFill>
              <a:srgbClr val="BF1005">
                <a:alpha val="100000"/>
              </a:srgbClr>
            </a:solidFill>
            <a:ln w="2710" cap="flat">
              <a:solidFill>
                <a:srgbClr val="FFFFFF">
                  <a:alpha val="100000"/>
                </a:srgbClr>
              </a:solidFill>
              <a:prstDash val="solid"/>
              <a:miter/>
            </a:ln>
          </p:spPr>
          <p:txBody>
            <a:bodyPr/>
            <a:lstStyle/>
            <a:p/>
          </p:txBody>
        </p:sp>
        <p:sp>
          <p:nvSpPr>
            <p:cNvPr id="213" name="rc213"/>
            <p:cNvSpPr/>
            <p:nvPr/>
          </p:nvSpPr>
          <p:spPr>
            <a:xfrm>
              <a:off x="3407298" y="5301895"/>
              <a:ext cx="468356" cy="171766"/>
            </a:xfrm>
            <a:prstGeom prst="rect">
              <a:avLst/>
            </a:prstGeom>
            <a:solidFill>
              <a:srgbClr val="BF1005">
                <a:alpha val="100000"/>
              </a:srgbClr>
            </a:solidFill>
            <a:ln w="2710" cap="flat">
              <a:solidFill>
                <a:srgbClr val="FFFFFF">
                  <a:alpha val="100000"/>
                </a:srgbClr>
              </a:solidFill>
              <a:prstDash val="solid"/>
              <a:miter/>
            </a:ln>
          </p:spPr>
          <p:txBody>
            <a:bodyPr/>
            <a:lstStyle/>
            <a:p/>
          </p:txBody>
        </p:sp>
        <p:sp>
          <p:nvSpPr>
            <p:cNvPr id="214" name="rc214"/>
            <p:cNvSpPr/>
            <p:nvPr/>
          </p:nvSpPr>
          <p:spPr>
            <a:xfrm>
              <a:off x="5749080" y="5301895"/>
              <a:ext cx="468356" cy="1717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5" name="rc215"/>
            <p:cNvSpPr/>
            <p:nvPr/>
          </p:nvSpPr>
          <p:spPr>
            <a:xfrm>
              <a:off x="6685793" y="5301895"/>
              <a:ext cx="468356" cy="17176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16" name="rc216"/>
            <p:cNvSpPr/>
            <p:nvPr/>
          </p:nvSpPr>
          <p:spPr>
            <a:xfrm>
              <a:off x="7622506" y="5301895"/>
              <a:ext cx="468356" cy="171766"/>
            </a:xfrm>
            <a:prstGeom prst="rect">
              <a:avLst/>
            </a:prstGeom>
            <a:solidFill>
              <a:srgbClr val="BF1005">
                <a:alpha val="100000"/>
              </a:srgbClr>
            </a:solidFill>
            <a:ln w="2710" cap="flat">
              <a:solidFill>
                <a:srgbClr val="FFFFFF">
                  <a:alpha val="100000"/>
                </a:srgbClr>
              </a:solidFill>
              <a:prstDash val="solid"/>
              <a:miter/>
            </a:ln>
          </p:spPr>
          <p:txBody>
            <a:bodyPr/>
            <a:lstStyle/>
            <a:p/>
          </p:txBody>
        </p:sp>
        <p:sp>
          <p:nvSpPr>
            <p:cNvPr id="217" name="rc217"/>
            <p:cNvSpPr/>
            <p:nvPr/>
          </p:nvSpPr>
          <p:spPr>
            <a:xfrm>
              <a:off x="5280724" y="5301895"/>
              <a:ext cx="468356" cy="17176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8" name="rc218"/>
            <p:cNvSpPr/>
            <p:nvPr/>
          </p:nvSpPr>
          <p:spPr>
            <a:xfrm>
              <a:off x="7154149" y="5301895"/>
              <a:ext cx="468356" cy="17176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219" name="rc219"/>
            <p:cNvSpPr/>
            <p:nvPr/>
          </p:nvSpPr>
          <p:spPr>
            <a:xfrm>
              <a:off x="8559218" y="4614830"/>
              <a:ext cx="468356" cy="171766"/>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220" name="rc220"/>
            <p:cNvSpPr/>
            <p:nvPr/>
          </p:nvSpPr>
          <p:spPr>
            <a:xfrm>
              <a:off x="2470585" y="1007738"/>
              <a:ext cx="468356" cy="17176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1" name="rc221"/>
            <p:cNvSpPr/>
            <p:nvPr/>
          </p:nvSpPr>
          <p:spPr>
            <a:xfrm>
              <a:off x="3875654" y="1007738"/>
              <a:ext cx="468356" cy="1717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2" name="rc222"/>
            <p:cNvSpPr/>
            <p:nvPr/>
          </p:nvSpPr>
          <p:spPr>
            <a:xfrm>
              <a:off x="3407298" y="1007738"/>
              <a:ext cx="468356" cy="1717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3" name="rc223"/>
            <p:cNvSpPr/>
            <p:nvPr/>
          </p:nvSpPr>
          <p:spPr>
            <a:xfrm>
              <a:off x="5749080" y="1007738"/>
              <a:ext cx="468356" cy="1717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4" name="rc224"/>
            <p:cNvSpPr/>
            <p:nvPr/>
          </p:nvSpPr>
          <p:spPr>
            <a:xfrm>
              <a:off x="6217436" y="1007738"/>
              <a:ext cx="468356" cy="1717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5" name="rc225"/>
            <p:cNvSpPr/>
            <p:nvPr/>
          </p:nvSpPr>
          <p:spPr>
            <a:xfrm>
              <a:off x="6685793" y="1007738"/>
              <a:ext cx="468356" cy="17176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26" name="rc226"/>
            <p:cNvSpPr/>
            <p:nvPr/>
          </p:nvSpPr>
          <p:spPr>
            <a:xfrm>
              <a:off x="7622506" y="1007738"/>
              <a:ext cx="468356" cy="171766"/>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227" name="rc227"/>
            <p:cNvSpPr/>
            <p:nvPr/>
          </p:nvSpPr>
          <p:spPr>
            <a:xfrm>
              <a:off x="4344011" y="1007738"/>
              <a:ext cx="468356" cy="1717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8" name="rc228"/>
            <p:cNvSpPr/>
            <p:nvPr/>
          </p:nvSpPr>
          <p:spPr>
            <a:xfrm>
              <a:off x="5280724" y="1007738"/>
              <a:ext cx="468356" cy="1717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9" name="rc229"/>
            <p:cNvSpPr/>
            <p:nvPr/>
          </p:nvSpPr>
          <p:spPr>
            <a:xfrm>
              <a:off x="4812367" y="1007738"/>
              <a:ext cx="468356" cy="17176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0" name="rc230"/>
            <p:cNvSpPr/>
            <p:nvPr/>
          </p:nvSpPr>
          <p:spPr>
            <a:xfrm>
              <a:off x="7154149" y="1007738"/>
              <a:ext cx="468356" cy="17176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31" name="rc231"/>
            <p:cNvSpPr/>
            <p:nvPr/>
          </p:nvSpPr>
          <p:spPr>
            <a:xfrm>
              <a:off x="1533872" y="4614830"/>
              <a:ext cx="468356" cy="17176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32" name="rc232"/>
            <p:cNvSpPr/>
            <p:nvPr/>
          </p:nvSpPr>
          <p:spPr>
            <a:xfrm>
              <a:off x="2470585" y="4614830"/>
              <a:ext cx="468356" cy="17176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33" name="rc233"/>
            <p:cNvSpPr/>
            <p:nvPr/>
          </p:nvSpPr>
          <p:spPr>
            <a:xfrm>
              <a:off x="5749080" y="4614830"/>
              <a:ext cx="468356" cy="17176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34" name="rc234"/>
            <p:cNvSpPr/>
            <p:nvPr/>
          </p:nvSpPr>
          <p:spPr>
            <a:xfrm>
              <a:off x="6217436" y="4614830"/>
              <a:ext cx="468356" cy="17176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35" name="rc235"/>
            <p:cNvSpPr/>
            <p:nvPr/>
          </p:nvSpPr>
          <p:spPr>
            <a:xfrm>
              <a:off x="6685793" y="4614830"/>
              <a:ext cx="468356" cy="171766"/>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236" name="rc236"/>
            <p:cNvSpPr/>
            <p:nvPr/>
          </p:nvSpPr>
          <p:spPr>
            <a:xfrm>
              <a:off x="7622506" y="4614830"/>
              <a:ext cx="468356" cy="17176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37" name="rc237"/>
            <p:cNvSpPr/>
            <p:nvPr/>
          </p:nvSpPr>
          <p:spPr>
            <a:xfrm>
              <a:off x="4344011" y="4614830"/>
              <a:ext cx="468356" cy="17176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38" name="rc238"/>
            <p:cNvSpPr/>
            <p:nvPr/>
          </p:nvSpPr>
          <p:spPr>
            <a:xfrm>
              <a:off x="5280724" y="4614830"/>
              <a:ext cx="468356" cy="17176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39" name="rc239"/>
            <p:cNvSpPr/>
            <p:nvPr/>
          </p:nvSpPr>
          <p:spPr>
            <a:xfrm>
              <a:off x="4812367" y="4614830"/>
              <a:ext cx="468356" cy="17176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40" name="rc240"/>
            <p:cNvSpPr/>
            <p:nvPr/>
          </p:nvSpPr>
          <p:spPr>
            <a:xfrm>
              <a:off x="8090862" y="4614830"/>
              <a:ext cx="468356" cy="17176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41" name="rc241"/>
            <p:cNvSpPr/>
            <p:nvPr/>
          </p:nvSpPr>
          <p:spPr>
            <a:xfrm>
              <a:off x="2938942" y="5130129"/>
              <a:ext cx="468356" cy="17176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42" name="rc242"/>
            <p:cNvSpPr/>
            <p:nvPr/>
          </p:nvSpPr>
          <p:spPr>
            <a:xfrm>
              <a:off x="3875654" y="5130129"/>
              <a:ext cx="468356" cy="17176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43" name="rc243"/>
            <p:cNvSpPr/>
            <p:nvPr/>
          </p:nvSpPr>
          <p:spPr>
            <a:xfrm>
              <a:off x="8090862" y="3927765"/>
              <a:ext cx="468356" cy="17176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4" name="rc244"/>
            <p:cNvSpPr/>
            <p:nvPr/>
          </p:nvSpPr>
          <p:spPr>
            <a:xfrm>
              <a:off x="8559218" y="3927765"/>
              <a:ext cx="468356" cy="17176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5" name="rc245"/>
            <p:cNvSpPr/>
            <p:nvPr/>
          </p:nvSpPr>
          <p:spPr>
            <a:xfrm>
              <a:off x="3407298" y="2381869"/>
              <a:ext cx="468356" cy="171766"/>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46" name="rc246"/>
            <p:cNvSpPr/>
            <p:nvPr/>
          </p:nvSpPr>
          <p:spPr>
            <a:xfrm>
              <a:off x="1533872" y="1866570"/>
              <a:ext cx="468356" cy="17176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47" name="rc247"/>
            <p:cNvSpPr/>
            <p:nvPr/>
          </p:nvSpPr>
          <p:spPr>
            <a:xfrm>
              <a:off x="2470585" y="1866570"/>
              <a:ext cx="468356" cy="171766"/>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48" name="rc248"/>
            <p:cNvSpPr/>
            <p:nvPr/>
          </p:nvSpPr>
          <p:spPr>
            <a:xfrm>
              <a:off x="2938942" y="1866570"/>
              <a:ext cx="468356" cy="171766"/>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49" name="rc249"/>
            <p:cNvSpPr/>
            <p:nvPr/>
          </p:nvSpPr>
          <p:spPr>
            <a:xfrm>
              <a:off x="3875654" y="1866570"/>
              <a:ext cx="468356" cy="171766"/>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50" name="rc250"/>
            <p:cNvSpPr/>
            <p:nvPr/>
          </p:nvSpPr>
          <p:spPr>
            <a:xfrm>
              <a:off x="3407298" y="1866570"/>
              <a:ext cx="468356" cy="171766"/>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51" name="rc251"/>
            <p:cNvSpPr/>
            <p:nvPr/>
          </p:nvSpPr>
          <p:spPr>
            <a:xfrm>
              <a:off x="5749080" y="1866570"/>
              <a:ext cx="468356" cy="171766"/>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52" name="rc252"/>
            <p:cNvSpPr/>
            <p:nvPr/>
          </p:nvSpPr>
          <p:spPr>
            <a:xfrm>
              <a:off x="6217436" y="1866570"/>
              <a:ext cx="468356" cy="17176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3" name="rc253"/>
            <p:cNvSpPr/>
            <p:nvPr/>
          </p:nvSpPr>
          <p:spPr>
            <a:xfrm>
              <a:off x="6685793" y="1866570"/>
              <a:ext cx="468356" cy="171766"/>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254" name="rc254"/>
            <p:cNvSpPr/>
            <p:nvPr/>
          </p:nvSpPr>
          <p:spPr>
            <a:xfrm>
              <a:off x="7622506" y="1866570"/>
              <a:ext cx="468356" cy="17176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5" name="rc255"/>
            <p:cNvSpPr/>
            <p:nvPr/>
          </p:nvSpPr>
          <p:spPr>
            <a:xfrm>
              <a:off x="4344011" y="1866570"/>
              <a:ext cx="468356" cy="171766"/>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56" name="rc256"/>
            <p:cNvSpPr/>
            <p:nvPr/>
          </p:nvSpPr>
          <p:spPr>
            <a:xfrm>
              <a:off x="5280724" y="1866570"/>
              <a:ext cx="468356" cy="171766"/>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57" name="rc257"/>
            <p:cNvSpPr/>
            <p:nvPr/>
          </p:nvSpPr>
          <p:spPr>
            <a:xfrm>
              <a:off x="8090862" y="1866570"/>
              <a:ext cx="468356" cy="17176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58" name="rc258"/>
            <p:cNvSpPr/>
            <p:nvPr/>
          </p:nvSpPr>
          <p:spPr>
            <a:xfrm>
              <a:off x="1533872" y="5130129"/>
              <a:ext cx="468356" cy="17176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59" name="rc259"/>
            <p:cNvSpPr/>
            <p:nvPr/>
          </p:nvSpPr>
          <p:spPr>
            <a:xfrm>
              <a:off x="2470585" y="5130129"/>
              <a:ext cx="468356" cy="17176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60" name="rc260"/>
            <p:cNvSpPr/>
            <p:nvPr/>
          </p:nvSpPr>
          <p:spPr>
            <a:xfrm>
              <a:off x="3407298" y="5130129"/>
              <a:ext cx="468356" cy="17176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61" name="rc261"/>
            <p:cNvSpPr/>
            <p:nvPr/>
          </p:nvSpPr>
          <p:spPr>
            <a:xfrm>
              <a:off x="5749080" y="5130129"/>
              <a:ext cx="468356" cy="17176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62" name="rc262"/>
            <p:cNvSpPr/>
            <p:nvPr/>
          </p:nvSpPr>
          <p:spPr>
            <a:xfrm>
              <a:off x="6217436" y="5130129"/>
              <a:ext cx="468356" cy="17176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63" name="rc263"/>
            <p:cNvSpPr/>
            <p:nvPr/>
          </p:nvSpPr>
          <p:spPr>
            <a:xfrm>
              <a:off x="6685793" y="5130129"/>
              <a:ext cx="468356" cy="17176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64" name="rc264"/>
            <p:cNvSpPr/>
            <p:nvPr/>
          </p:nvSpPr>
          <p:spPr>
            <a:xfrm>
              <a:off x="7622506" y="5130129"/>
              <a:ext cx="468356" cy="17176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65" name="rc265"/>
            <p:cNvSpPr/>
            <p:nvPr/>
          </p:nvSpPr>
          <p:spPr>
            <a:xfrm>
              <a:off x="5280724" y="5130129"/>
              <a:ext cx="468356" cy="17176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66" name="rc266"/>
            <p:cNvSpPr/>
            <p:nvPr/>
          </p:nvSpPr>
          <p:spPr>
            <a:xfrm>
              <a:off x="1533872" y="3584232"/>
              <a:ext cx="468356" cy="1717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67" name="rc267"/>
            <p:cNvSpPr/>
            <p:nvPr/>
          </p:nvSpPr>
          <p:spPr>
            <a:xfrm>
              <a:off x="2470585" y="3584232"/>
              <a:ext cx="468356" cy="17176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8" name="rc268"/>
            <p:cNvSpPr/>
            <p:nvPr/>
          </p:nvSpPr>
          <p:spPr>
            <a:xfrm>
              <a:off x="2938942" y="3584232"/>
              <a:ext cx="468356" cy="17176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9" name="rc269"/>
            <p:cNvSpPr/>
            <p:nvPr/>
          </p:nvSpPr>
          <p:spPr>
            <a:xfrm>
              <a:off x="3875654" y="3584232"/>
              <a:ext cx="468356" cy="17176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0" name="rc270"/>
            <p:cNvSpPr/>
            <p:nvPr/>
          </p:nvSpPr>
          <p:spPr>
            <a:xfrm>
              <a:off x="3407298" y="3584232"/>
              <a:ext cx="468356" cy="17176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71" name="rc271"/>
            <p:cNvSpPr/>
            <p:nvPr/>
          </p:nvSpPr>
          <p:spPr>
            <a:xfrm>
              <a:off x="5749080" y="3584232"/>
              <a:ext cx="468356" cy="17176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2" name="rc272"/>
            <p:cNvSpPr/>
            <p:nvPr/>
          </p:nvSpPr>
          <p:spPr>
            <a:xfrm>
              <a:off x="6217436" y="3584232"/>
              <a:ext cx="468356" cy="17176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73" name="rc273"/>
            <p:cNvSpPr/>
            <p:nvPr/>
          </p:nvSpPr>
          <p:spPr>
            <a:xfrm>
              <a:off x="6685793" y="3584232"/>
              <a:ext cx="468356" cy="1717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4" name="rc274"/>
            <p:cNvSpPr/>
            <p:nvPr/>
          </p:nvSpPr>
          <p:spPr>
            <a:xfrm>
              <a:off x="5280724" y="3584232"/>
              <a:ext cx="468356" cy="1717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5" name="rc275"/>
            <p:cNvSpPr/>
            <p:nvPr/>
          </p:nvSpPr>
          <p:spPr>
            <a:xfrm>
              <a:off x="2938942" y="3927765"/>
              <a:ext cx="468356" cy="17176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76" name="rc276"/>
            <p:cNvSpPr/>
            <p:nvPr/>
          </p:nvSpPr>
          <p:spPr>
            <a:xfrm>
              <a:off x="3407298" y="2725401"/>
              <a:ext cx="468356" cy="17176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77" name="rc277"/>
            <p:cNvSpPr/>
            <p:nvPr/>
          </p:nvSpPr>
          <p:spPr>
            <a:xfrm>
              <a:off x="5749080" y="2725401"/>
              <a:ext cx="468356" cy="17176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78" name="rc278"/>
            <p:cNvSpPr/>
            <p:nvPr/>
          </p:nvSpPr>
          <p:spPr>
            <a:xfrm>
              <a:off x="1533872" y="3927765"/>
              <a:ext cx="468356" cy="171766"/>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79" name="rc279"/>
            <p:cNvSpPr/>
            <p:nvPr/>
          </p:nvSpPr>
          <p:spPr>
            <a:xfrm>
              <a:off x="1533872" y="3755999"/>
              <a:ext cx="468356" cy="17176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0" name="rc280"/>
            <p:cNvSpPr/>
            <p:nvPr/>
          </p:nvSpPr>
          <p:spPr>
            <a:xfrm>
              <a:off x="2470585" y="3755999"/>
              <a:ext cx="468356" cy="1717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1" name="rc281"/>
            <p:cNvSpPr/>
            <p:nvPr/>
          </p:nvSpPr>
          <p:spPr>
            <a:xfrm>
              <a:off x="2938942" y="3755999"/>
              <a:ext cx="468356" cy="17176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82" name="rc282"/>
            <p:cNvSpPr/>
            <p:nvPr/>
          </p:nvSpPr>
          <p:spPr>
            <a:xfrm>
              <a:off x="3875654" y="3755999"/>
              <a:ext cx="468356" cy="17176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83" name="rc283"/>
            <p:cNvSpPr/>
            <p:nvPr/>
          </p:nvSpPr>
          <p:spPr>
            <a:xfrm>
              <a:off x="2002229" y="3755999"/>
              <a:ext cx="468356" cy="171766"/>
            </a:xfrm>
            <a:prstGeom prst="rect">
              <a:avLst/>
            </a:prstGeom>
            <a:solidFill>
              <a:srgbClr val="B80B02">
                <a:alpha val="100000"/>
              </a:srgbClr>
            </a:solidFill>
            <a:ln w="2710" cap="flat">
              <a:solidFill>
                <a:srgbClr val="FFFFFF">
                  <a:alpha val="100000"/>
                </a:srgbClr>
              </a:solidFill>
              <a:prstDash val="solid"/>
              <a:miter/>
            </a:ln>
          </p:spPr>
          <p:txBody>
            <a:bodyPr/>
            <a:lstStyle/>
            <a:p/>
          </p:txBody>
        </p:sp>
        <p:sp>
          <p:nvSpPr>
            <p:cNvPr id="284" name="rc284"/>
            <p:cNvSpPr/>
            <p:nvPr/>
          </p:nvSpPr>
          <p:spPr>
            <a:xfrm>
              <a:off x="3407298" y="3755999"/>
              <a:ext cx="468356" cy="17176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85" name="rc285"/>
            <p:cNvSpPr/>
            <p:nvPr/>
          </p:nvSpPr>
          <p:spPr>
            <a:xfrm>
              <a:off x="5749080" y="3755999"/>
              <a:ext cx="468356" cy="1717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6" name="rc286"/>
            <p:cNvSpPr/>
            <p:nvPr/>
          </p:nvSpPr>
          <p:spPr>
            <a:xfrm>
              <a:off x="6217436" y="3755999"/>
              <a:ext cx="468356" cy="17176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7" name="rc287"/>
            <p:cNvSpPr/>
            <p:nvPr/>
          </p:nvSpPr>
          <p:spPr>
            <a:xfrm>
              <a:off x="6685793" y="3755999"/>
              <a:ext cx="468356" cy="17176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8" name="rc288"/>
            <p:cNvSpPr/>
            <p:nvPr/>
          </p:nvSpPr>
          <p:spPr>
            <a:xfrm>
              <a:off x="3407298" y="3927765"/>
              <a:ext cx="468356" cy="17176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89" name="rc289"/>
            <p:cNvSpPr/>
            <p:nvPr/>
          </p:nvSpPr>
          <p:spPr>
            <a:xfrm>
              <a:off x="5749080" y="3927765"/>
              <a:ext cx="468356" cy="17176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0" name="rc290"/>
            <p:cNvSpPr/>
            <p:nvPr/>
          </p:nvSpPr>
          <p:spPr>
            <a:xfrm>
              <a:off x="6217436" y="3927765"/>
              <a:ext cx="468356" cy="17176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91" name="rc291"/>
            <p:cNvSpPr/>
            <p:nvPr/>
          </p:nvSpPr>
          <p:spPr>
            <a:xfrm>
              <a:off x="7622506" y="3755999"/>
              <a:ext cx="468356" cy="17176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92" name="rc292"/>
            <p:cNvSpPr/>
            <p:nvPr/>
          </p:nvSpPr>
          <p:spPr>
            <a:xfrm>
              <a:off x="5280724" y="3755999"/>
              <a:ext cx="468356" cy="17176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3" name="rc293"/>
            <p:cNvSpPr/>
            <p:nvPr/>
          </p:nvSpPr>
          <p:spPr>
            <a:xfrm>
              <a:off x="7154149" y="3755999"/>
              <a:ext cx="468356" cy="17176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94" name="rc294"/>
            <p:cNvSpPr/>
            <p:nvPr/>
          </p:nvSpPr>
          <p:spPr>
            <a:xfrm>
              <a:off x="2470585" y="3927765"/>
              <a:ext cx="468356" cy="17176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95" name="rc295"/>
            <p:cNvSpPr/>
            <p:nvPr/>
          </p:nvSpPr>
          <p:spPr>
            <a:xfrm>
              <a:off x="3875654" y="3927765"/>
              <a:ext cx="468356" cy="17176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6" name="rc296"/>
            <p:cNvSpPr/>
            <p:nvPr/>
          </p:nvSpPr>
          <p:spPr>
            <a:xfrm>
              <a:off x="6685793" y="3927765"/>
              <a:ext cx="468356" cy="17176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97" name="rc297"/>
            <p:cNvSpPr/>
            <p:nvPr/>
          </p:nvSpPr>
          <p:spPr>
            <a:xfrm>
              <a:off x="7622506" y="3927765"/>
              <a:ext cx="468356" cy="17176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98" name="rc298"/>
            <p:cNvSpPr/>
            <p:nvPr/>
          </p:nvSpPr>
          <p:spPr>
            <a:xfrm>
              <a:off x="5280724" y="3927765"/>
              <a:ext cx="468356" cy="17176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9" name="rc299"/>
            <p:cNvSpPr/>
            <p:nvPr/>
          </p:nvSpPr>
          <p:spPr>
            <a:xfrm>
              <a:off x="1533872" y="2725401"/>
              <a:ext cx="468356" cy="171766"/>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300" name="rc300"/>
            <p:cNvSpPr/>
            <p:nvPr/>
          </p:nvSpPr>
          <p:spPr>
            <a:xfrm>
              <a:off x="2470585" y="2725401"/>
              <a:ext cx="468356" cy="171766"/>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301" name="rc301"/>
            <p:cNvSpPr/>
            <p:nvPr/>
          </p:nvSpPr>
          <p:spPr>
            <a:xfrm>
              <a:off x="2938942" y="2725401"/>
              <a:ext cx="468356" cy="17176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02" name="rc302"/>
            <p:cNvSpPr/>
            <p:nvPr/>
          </p:nvSpPr>
          <p:spPr>
            <a:xfrm>
              <a:off x="3875654" y="2725401"/>
              <a:ext cx="468356" cy="17176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03" name="rc303"/>
            <p:cNvSpPr/>
            <p:nvPr/>
          </p:nvSpPr>
          <p:spPr>
            <a:xfrm>
              <a:off x="6217436" y="2725401"/>
              <a:ext cx="468356" cy="17176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4" name="rc304"/>
            <p:cNvSpPr/>
            <p:nvPr/>
          </p:nvSpPr>
          <p:spPr>
            <a:xfrm>
              <a:off x="6685793" y="2725401"/>
              <a:ext cx="468356" cy="1717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05" name="rc305"/>
            <p:cNvSpPr/>
            <p:nvPr/>
          </p:nvSpPr>
          <p:spPr>
            <a:xfrm>
              <a:off x="7622506" y="2725401"/>
              <a:ext cx="468356" cy="17176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06" name="rc306"/>
            <p:cNvSpPr/>
            <p:nvPr/>
          </p:nvSpPr>
          <p:spPr>
            <a:xfrm>
              <a:off x="4344011" y="2725401"/>
              <a:ext cx="468356" cy="17176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07" name="rc307"/>
            <p:cNvSpPr/>
            <p:nvPr/>
          </p:nvSpPr>
          <p:spPr>
            <a:xfrm>
              <a:off x="5280724" y="2725401"/>
              <a:ext cx="468356" cy="17176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08" name="rc308"/>
            <p:cNvSpPr/>
            <p:nvPr/>
          </p:nvSpPr>
          <p:spPr>
            <a:xfrm>
              <a:off x="4812367" y="2725401"/>
              <a:ext cx="468356" cy="17176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09" name="rc309"/>
            <p:cNvSpPr/>
            <p:nvPr/>
          </p:nvSpPr>
          <p:spPr>
            <a:xfrm>
              <a:off x="7154149" y="2725401"/>
              <a:ext cx="468356" cy="1717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0" name="rc310"/>
            <p:cNvSpPr/>
            <p:nvPr/>
          </p:nvSpPr>
          <p:spPr>
            <a:xfrm>
              <a:off x="8090862" y="2725401"/>
              <a:ext cx="468356" cy="17176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1" name="rc311"/>
            <p:cNvSpPr/>
            <p:nvPr/>
          </p:nvSpPr>
          <p:spPr>
            <a:xfrm>
              <a:off x="8559218" y="2725401"/>
              <a:ext cx="468356" cy="17176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12" name="rc312"/>
            <p:cNvSpPr/>
            <p:nvPr/>
          </p:nvSpPr>
          <p:spPr>
            <a:xfrm>
              <a:off x="2938942" y="4786596"/>
              <a:ext cx="468356" cy="17176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13" name="rc313"/>
            <p:cNvSpPr/>
            <p:nvPr/>
          </p:nvSpPr>
          <p:spPr>
            <a:xfrm>
              <a:off x="1533872" y="2381869"/>
              <a:ext cx="468356" cy="17176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4" name="rc314"/>
            <p:cNvSpPr/>
            <p:nvPr/>
          </p:nvSpPr>
          <p:spPr>
            <a:xfrm>
              <a:off x="2470585" y="2381869"/>
              <a:ext cx="468356" cy="17176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5" name="rc315"/>
            <p:cNvSpPr/>
            <p:nvPr/>
          </p:nvSpPr>
          <p:spPr>
            <a:xfrm>
              <a:off x="2938942" y="2381869"/>
              <a:ext cx="468356" cy="171766"/>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316" name="rc316"/>
            <p:cNvSpPr/>
            <p:nvPr/>
          </p:nvSpPr>
          <p:spPr>
            <a:xfrm>
              <a:off x="3875654" y="2381869"/>
              <a:ext cx="468356" cy="171766"/>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317" name="rc317"/>
            <p:cNvSpPr/>
            <p:nvPr/>
          </p:nvSpPr>
          <p:spPr>
            <a:xfrm>
              <a:off x="5749080" y="2381869"/>
              <a:ext cx="468356" cy="17176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8" name="rc318"/>
            <p:cNvSpPr/>
            <p:nvPr/>
          </p:nvSpPr>
          <p:spPr>
            <a:xfrm>
              <a:off x="6217436" y="2381869"/>
              <a:ext cx="468356" cy="171766"/>
            </a:xfrm>
            <a:prstGeom prst="rect">
              <a:avLst/>
            </a:prstGeom>
            <a:solidFill>
              <a:srgbClr val="D01910">
                <a:alpha val="100000"/>
              </a:srgbClr>
            </a:solidFill>
            <a:ln w="2710" cap="flat">
              <a:solidFill>
                <a:srgbClr val="FFFFFF">
                  <a:alpha val="100000"/>
                </a:srgbClr>
              </a:solidFill>
              <a:prstDash val="solid"/>
              <a:miter/>
            </a:ln>
          </p:spPr>
          <p:txBody>
            <a:bodyPr/>
            <a:lstStyle/>
            <a:p/>
          </p:txBody>
        </p:sp>
        <p:sp>
          <p:nvSpPr>
            <p:cNvPr id="319" name="rc319"/>
            <p:cNvSpPr/>
            <p:nvPr/>
          </p:nvSpPr>
          <p:spPr>
            <a:xfrm>
              <a:off x="6685793" y="2381869"/>
              <a:ext cx="468356" cy="171766"/>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320" name="rc320"/>
            <p:cNvSpPr/>
            <p:nvPr/>
          </p:nvSpPr>
          <p:spPr>
            <a:xfrm>
              <a:off x="7622506" y="2381869"/>
              <a:ext cx="468356" cy="17176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321" name="rc321"/>
            <p:cNvSpPr/>
            <p:nvPr/>
          </p:nvSpPr>
          <p:spPr>
            <a:xfrm>
              <a:off x="4344011" y="2381869"/>
              <a:ext cx="468356" cy="171766"/>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322" name="rc322"/>
            <p:cNvSpPr/>
            <p:nvPr/>
          </p:nvSpPr>
          <p:spPr>
            <a:xfrm>
              <a:off x="5280724" y="2381869"/>
              <a:ext cx="468356" cy="171766"/>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323" name="rc323"/>
            <p:cNvSpPr/>
            <p:nvPr/>
          </p:nvSpPr>
          <p:spPr>
            <a:xfrm>
              <a:off x="4812367" y="2381869"/>
              <a:ext cx="468356" cy="17176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24" name="rc324"/>
            <p:cNvSpPr/>
            <p:nvPr/>
          </p:nvSpPr>
          <p:spPr>
            <a:xfrm>
              <a:off x="7154149" y="2381869"/>
              <a:ext cx="468356" cy="171766"/>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325" name="rc325"/>
            <p:cNvSpPr/>
            <p:nvPr/>
          </p:nvSpPr>
          <p:spPr>
            <a:xfrm>
              <a:off x="8090862" y="2381869"/>
              <a:ext cx="468356" cy="17176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26" name="rc326"/>
            <p:cNvSpPr/>
            <p:nvPr/>
          </p:nvSpPr>
          <p:spPr>
            <a:xfrm>
              <a:off x="4344011" y="4786596"/>
              <a:ext cx="468356" cy="17176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27" name="rc327"/>
            <p:cNvSpPr/>
            <p:nvPr/>
          </p:nvSpPr>
          <p:spPr>
            <a:xfrm>
              <a:off x="5280724" y="4786596"/>
              <a:ext cx="468356" cy="17176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28" name="rc328"/>
            <p:cNvSpPr/>
            <p:nvPr/>
          </p:nvSpPr>
          <p:spPr>
            <a:xfrm>
              <a:off x="1533872" y="4786596"/>
              <a:ext cx="468356" cy="17176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29" name="rc329"/>
            <p:cNvSpPr/>
            <p:nvPr/>
          </p:nvSpPr>
          <p:spPr>
            <a:xfrm>
              <a:off x="2470585" y="4786596"/>
              <a:ext cx="468356" cy="17176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30" name="rc330"/>
            <p:cNvSpPr/>
            <p:nvPr/>
          </p:nvSpPr>
          <p:spPr>
            <a:xfrm>
              <a:off x="3875654" y="4786596"/>
              <a:ext cx="468356" cy="17176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31" name="rc331"/>
            <p:cNvSpPr/>
            <p:nvPr/>
          </p:nvSpPr>
          <p:spPr>
            <a:xfrm>
              <a:off x="3407298" y="4786596"/>
              <a:ext cx="468356" cy="17176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332" name="rc332"/>
            <p:cNvSpPr/>
            <p:nvPr/>
          </p:nvSpPr>
          <p:spPr>
            <a:xfrm>
              <a:off x="5749080" y="4786596"/>
              <a:ext cx="468356" cy="17176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33" name="rc333"/>
            <p:cNvSpPr/>
            <p:nvPr/>
          </p:nvSpPr>
          <p:spPr>
            <a:xfrm>
              <a:off x="6217436" y="4786596"/>
              <a:ext cx="468356" cy="171766"/>
            </a:xfrm>
            <a:prstGeom prst="rect">
              <a:avLst/>
            </a:prstGeom>
            <a:solidFill>
              <a:srgbClr val="CB160C">
                <a:alpha val="100000"/>
              </a:srgbClr>
            </a:solidFill>
            <a:ln w="2710" cap="flat">
              <a:solidFill>
                <a:srgbClr val="FFFFFF">
                  <a:alpha val="100000"/>
                </a:srgbClr>
              </a:solidFill>
              <a:prstDash val="solid"/>
              <a:miter/>
            </a:ln>
          </p:spPr>
          <p:txBody>
            <a:bodyPr/>
            <a:lstStyle/>
            <a:p/>
          </p:txBody>
        </p:sp>
        <p:sp>
          <p:nvSpPr>
            <p:cNvPr id="334" name="rc334"/>
            <p:cNvSpPr/>
            <p:nvPr/>
          </p:nvSpPr>
          <p:spPr>
            <a:xfrm>
              <a:off x="6685793" y="4786596"/>
              <a:ext cx="468356" cy="17176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35" name="rc335"/>
            <p:cNvSpPr/>
            <p:nvPr/>
          </p:nvSpPr>
          <p:spPr>
            <a:xfrm>
              <a:off x="7622506" y="4786596"/>
              <a:ext cx="468356" cy="17176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36" name="rc336"/>
            <p:cNvSpPr/>
            <p:nvPr/>
          </p:nvSpPr>
          <p:spPr>
            <a:xfrm>
              <a:off x="4812367" y="4786596"/>
              <a:ext cx="468356" cy="17176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337" name="rc337"/>
            <p:cNvSpPr/>
            <p:nvPr/>
          </p:nvSpPr>
          <p:spPr>
            <a:xfrm>
              <a:off x="7154149" y="4786596"/>
              <a:ext cx="468356" cy="17176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38" name="tx338"/>
            <p:cNvSpPr/>
            <p:nvPr/>
          </p:nvSpPr>
          <p:spPr>
            <a:xfrm>
              <a:off x="1707761" y="43167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39" name="tx339"/>
            <p:cNvSpPr/>
            <p:nvPr/>
          </p:nvSpPr>
          <p:spPr>
            <a:xfrm>
              <a:off x="2644474" y="43167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40" name="tx340"/>
            <p:cNvSpPr/>
            <p:nvPr/>
          </p:nvSpPr>
          <p:spPr>
            <a:xfrm>
              <a:off x="3112830" y="43167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41" name="tx341"/>
            <p:cNvSpPr/>
            <p:nvPr/>
          </p:nvSpPr>
          <p:spPr>
            <a:xfrm>
              <a:off x="4049543" y="43167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42" name="tx342"/>
            <p:cNvSpPr/>
            <p:nvPr/>
          </p:nvSpPr>
          <p:spPr>
            <a:xfrm>
              <a:off x="3581187" y="43167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43" name="tx343"/>
            <p:cNvSpPr/>
            <p:nvPr/>
          </p:nvSpPr>
          <p:spPr>
            <a:xfrm>
              <a:off x="5454612" y="43167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4" name="tx344"/>
            <p:cNvSpPr/>
            <p:nvPr/>
          </p:nvSpPr>
          <p:spPr>
            <a:xfrm>
              <a:off x="4986256" y="43167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45" name="tx345"/>
            <p:cNvSpPr/>
            <p:nvPr/>
          </p:nvSpPr>
          <p:spPr>
            <a:xfrm>
              <a:off x="3112830" y="139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6" name="tx346"/>
            <p:cNvSpPr/>
            <p:nvPr/>
          </p:nvSpPr>
          <p:spPr>
            <a:xfrm>
              <a:off x="6859681" y="17402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7" name="tx347"/>
            <p:cNvSpPr/>
            <p:nvPr/>
          </p:nvSpPr>
          <p:spPr>
            <a:xfrm>
              <a:off x="1707761" y="17402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8" name="tx348"/>
            <p:cNvSpPr/>
            <p:nvPr/>
          </p:nvSpPr>
          <p:spPr>
            <a:xfrm>
              <a:off x="2644474" y="17402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9" name="tx349"/>
            <p:cNvSpPr/>
            <p:nvPr/>
          </p:nvSpPr>
          <p:spPr>
            <a:xfrm>
              <a:off x="3112830" y="17402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0" name="tx350"/>
            <p:cNvSpPr/>
            <p:nvPr/>
          </p:nvSpPr>
          <p:spPr>
            <a:xfrm>
              <a:off x="4049543" y="17402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1" name="tx351"/>
            <p:cNvSpPr/>
            <p:nvPr/>
          </p:nvSpPr>
          <p:spPr>
            <a:xfrm>
              <a:off x="3581187" y="17402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2" name="tx352"/>
            <p:cNvSpPr/>
            <p:nvPr/>
          </p:nvSpPr>
          <p:spPr>
            <a:xfrm>
              <a:off x="5922969" y="17402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3" name="tx353"/>
            <p:cNvSpPr/>
            <p:nvPr/>
          </p:nvSpPr>
          <p:spPr>
            <a:xfrm>
              <a:off x="7796394" y="17402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4" name="tx354"/>
            <p:cNvSpPr/>
            <p:nvPr/>
          </p:nvSpPr>
          <p:spPr>
            <a:xfrm>
              <a:off x="4517899" y="17402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5" name="tx355"/>
            <p:cNvSpPr/>
            <p:nvPr/>
          </p:nvSpPr>
          <p:spPr>
            <a:xfrm>
              <a:off x="5454612" y="17402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6" name="tx356"/>
            <p:cNvSpPr/>
            <p:nvPr/>
          </p:nvSpPr>
          <p:spPr>
            <a:xfrm>
              <a:off x="4986256" y="17402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7" name="tx357"/>
            <p:cNvSpPr/>
            <p:nvPr/>
          </p:nvSpPr>
          <p:spPr>
            <a:xfrm>
              <a:off x="7328038" y="17402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8" name="tx358"/>
            <p:cNvSpPr/>
            <p:nvPr/>
          </p:nvSpPr>
          <p:spPr>
            <a:xfrm>
              <a:off x="1707761" y="139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9" name="tx359"/>
            <p:cNvSpPr/>
            <p:nvPr/>
          </p:nvSpPr>
          <p:spPr>
            <a:xfrm>
              <a:off x="2644474" y="139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4049543" y="139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1" name="tx361"/>
            <p:cNvSpPr/>
            <p:nvPr/>
          </p:nvSpPr>
          <p:spPr>
            <a:xfrm>
              <a:off x="2176117" y="139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2" name="tx362"/>
            <p:cNvSpPr/>
            <p:nvPr/>
          </p:nvSpPr>
          <p:spPr>
            <a:xfrm>
              <a:off x="3581187" y="139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3" name="tx363"/>
            <p:cNvSpPr/>
            <p:nvPr/>
          </p:nvSpPr>
          <p:spPr>
            <a:xfrm>
              <a:off x="5922969" y="13966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4" name="tx364"/>
            <p:cNvSpPr/>
            <p:nvPr/>
          </p:nvSpPr>
          <p:spPr>
            <a:xfrm>
              <a:off x="6391325" y="139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5" name="tx365"/>
            <p:cNvSpPr/>
            <p:nvPr/>
          </p:nvSpPr>
          <p:spPr>
            <a:xfrm>
              <a:off x="6859681" y="139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6" name="tx366"/>
            <p:cNvSpPr/>
            <p:nvPr/>
          </p:nvSpPr>
          <p:spPr>
            <a:xfrm>
              <a:off x="7796394" y="13980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67" name="tx367"/>
            <p:cNvSpPr/>
            <p:nvPr/>
          </p:nvSpPr>
          <p:spPr>
            <a:xfrm>
              <a:off x="4517899" y="139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8" name="tx368"/>
            <p:cNvSpPr/>
            <p:nvPr/>
          </p:nvSpPr>
          <p:spPr>
            <a:xfrm>
              <a:off x="5454612" y="13966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9" name="tx369"/>
            <p:cNvSpPr/>
            <p:nvPr/>
          </p:nvSpPr>
          <p:spPr>
            <a:xfrm>
              <a:off x="4986256" y="139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0" name="tx370"/>
            <p:cNvSpPr/>
            <p:nvPr/>
          </p:nvSpPr>
          <p:spPr>
            <a:xfrm>
              <a:off x="7328038" y="139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1" name="tx371"/>
            <p:cNvSpPr/>
            <p:nvPr/>
          </p:nvSpPr>
          <p:spPr>
            <a:xfrm>
              <a:off x="8264751" y="139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2" name="tx372"/>
            <p:cNvSpPr/>
            <p:nvPr/>
          </p:nvSpPr>
          <p:spPr>
            <a:xfrm>
              <a:off x="8733107" y="13980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3" name="tx373"/>
            <p:cNvSpPr/>
            <p:nvPr/>
          </p:nvSpPr>
          <p:spPr>
            <a:xfrm>
              <a:off x="1707761" y="500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74" name="tx374"/>
            <p:cNvSpPr/>
            <p:nvPr/>
          </p:nvSpPr>
          <p:spPr>
            <a:xfrm>
              <a:off x="5454612" y="448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75" name="tx375"/>
            <p:cNvSpPr/>
            <p:nvPr/>
          </p:nvSpPr>
          <p:spPr>
            <a:xfrm>
              <a:off x="3112830" y="12249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6" name="tx376"/>
            <p:cNvSpPr/>
            <p:nvPr/>
          </p:nvSpPr>
          <p:spPr>
            <a:xfrm>
              <a:off x="3581187" y="448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77" name="tx377"/>
            <p:cNvSpPr/>
            <p:nvPr/>
          </p:nvSpPr>
          <p:spPr>
            <a:xfrm>
              <a:off x="1707761" y="449115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8" name="tx378"/>
            <p:cNvSpPr/>
            <p:nvPr/>
          </p:nvSpPr>
          <p:spPr>
            <a:xfrm>
              <a:off x="2644474" y="448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9" name="tx379"/>
            <p:cNvSpPr/>
            <p:nvPr/>
          </p:nvSpPr>
          <p:spPr>
            <a:xfrm>
              <a:off x="3112830" y="448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80" name="tx380"/>
            <p:cNvSpPr/>
            <p:nvPr/>
          </p:nvSpPr>
          <p:spPr>
            <a:xfrm>
              <a:off x="4049543" y="448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81" name="tx381"/>
            <p:cNvSpPr/>
            <p:nvPr/>
          </p:nvSpPr>
          <p:spPr>
            <a:xfrm>
              <a:off x="5922969" y="448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2" name="tx382"/>
            <p:cNvSpPr/>
            <p:nvPr/>
          </p:nvSpPr>
          <p:spPr>
            <a:xfrm>
              <a:off x="3581187" y="12249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3" name="tx383"/>
            <p:cNvSpPr/>
            <p:nvPr/>
          </p:nvSpPr>
          <p:spPr>
            <a:xfrm>
              <a:off x="5922969" y="12249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4" name="tx384"/>
            <p:cNvSpPr/>
            <p:nvPr/>
          </p:nvSpPr>
          <p:spPr>
            <a:xfrm>
              <a:off x="6391325" y="12248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5" name="tx385"/>
            <p:cNvSpPr/>
            <p:nvPr/>
          </p:nvSpPr>
          <p:spPr>
            <a:xfrm>
              <a:off x="7796394" y="12249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6" name="tx386"/>
            <p:cNvSpPr/>
            <p:nvPr/>
          </p:nvSpPr>
          <p:spPr>
            <a:xfrm>
              <a:off x="4517899" y="12249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7" name="tx387"/>
            <p:cNvSpPr/>
            <p:nvPr/>
          </p:nvSpPr>
          <p:spPr>
            <a:xfrm>
              <a:off x="3112830" y="34592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8" name="tx388"/>
            <p:cNvSpPr/>
            <p:nvPr/>
          </p:nvSpPr>
          <p:spPr>
            <a:xfrm>
              <a:off x="3112830" y="2599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9" name="tx389"/>
            <p:cNvSpPr/>
            <p:nvPr/>
          </p:nvSpPr>
          <p:spPr>
            <a:xfrm>
              <a:off x="1707761" y="12249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0" name="tx390"/>
            <p:cNvSpPr/>
            <p:nvPr/>
          </p:nvSpPr>
          <p:spPr>
            <a:xfrm>
              <a:off x="2644474" y="12249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1" name="tx391"/>
            <p:cNvSpPr/>
            <p:nvPr/>
          </p:nvSpPr>
          <p:spPr>
            <a:xfrm>
              <a:off x="4049543" y="12249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2" name="tx392"/>
            <p:cNvSpPr/>
            <p:nvPr/>
          </p:nvSpPr>
          <p:spPr>
            <a:xfrm>
              <a:off x="6859681" y="12248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3" name="tx393"/>
            <p:cNvSpPr/>
            <p:nvPr/>
          </p:nvSpPr>
          <p:spPr>
            <a:xfrm>
              <a:off x="5454612" y="12249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4" name="tx394"/>
            <p:cNvSpPr/>
            <p:nvPr/>
          </p:nvSpPr>
          <p:spPr>
            <a:xfrm>
              <a:off x="4986256" y="12249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5" name="tx395"/>
            <p:cNvSpPr/>
            <p:nvPr/>
          </p:nvSpPr>
          <p:spPr>
            <a:xfrm>
              <a:off x="7328038" y="12248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6" name="tx396"/>
            <p:cNvSpPr/>
            <p:nvPr/>
          </p:nvSpPr>
          <p:spPr>
            <a:xfrm>
              <a:off x="8733107" y="12249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7" name="tx397"/>
            <p:cNvSpPr/>
            <p:nvPr/>
          </p:nvSpPr>
          <p:spPr>
            <a:xfrm>
              <a:off x="1707761" y="345955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8" name="tx398"/>
            <p:cNvSpPr/>
            <p:nvPr/>
          </p:nvSpPr>
          <p:spPr>
            <a:xfrm>
              <a:off x="2644474" y="346055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99" name="tx399"/>
            <p:cNvSpPr/>
            <p:nvPr/>
          </p:nvSpPr>
          <p:spPr>
            <a:xfrm>
              <a:off x="4049543" y="34592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0" name="tx400"/>
            <p:cNvSpPr/>
            <p:nvPr/>
          </p:nvSpPr>
          <p:spPr>
            <a:xfrm>
              <a:off x="3581187" y="34592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1" name="tx401"/>
            <p:cNvSpPr/>
            <p:nvPr/>
          </p:nvSpPr>
          <p:spPr>
            <a:xfrm>
              <a:off x="5922969" y="34592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2" name="tx402"/>
            <p:cNvSpPr/>
            <p:nvPr/>
          </p:nvSpPr>
          <p:spPr>
            <a:xfrm>
              <a:off x="6859681" y="34579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03" name="tx403"/>
            <p:cNvSpPr/>
            <p:nvPr/>
          </p:nvSpPr>
          <p:spPr>
            <a:xfrm>
              <a:off x="4517899" y="34579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04" name="tx404"/>
            <p:cNvSpPr/>
            <p:nvPr/>
          </p:nvSpPr>
          <p:spPr>
            <a:xfrm>
              <a:off x="5454612" y="34592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5" name="tx405"/>
            <p:cNvSpPr/>
            <p:nvPr/>
          </p:nvSpPr>
          <p:spPr>
            <a:xfrm>
              <a:off x="4986256" y="34579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06" name="tx406"/>
            <p:cNvSpPr/>
            <p:nvPr/>
          </p:nvSpPr>
          <p:spPr>
            <a:xfrm>
              <a:off x="4049543" y="2599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07" name="tx407"/>
            <p:cNvSpPr/>
            <p:nvPr/>
          </p:nvSpPr>
          <p:spPr>
            <a:xfrm>
              <a:off x="7328038" y="2599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08" name="tx408"/>
            <p:cNvSpPr/>
            <p:nvPr/>
          </p:nvSpPr>
          <p:spPr>
            <a:xfrm>
              <a:off x="1707761" y="2599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09" name="tx409"/>
            <p:cNvSpPr/>
            <p:nvPr/>
          </p:nvSpPr>
          <p:spPr>
            <a:xfrm>
              <a:off x="2644474" y="2599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0" name="tx410"/>
            <p:cNvSpPr/>
            <p:nvPr/>
          </p:nvSpPr>
          <p:spPr>
            <a:xfrm>
              <a:off x="3581187" y="2599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1" name="tx411"/>
            <p:cNvSpPr/>
            <p:nvPr/>
          </p:nvSpPr>
          <p:spPr>
            <a:xfrm>
              <a:off x="5922969" y="2599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2" name="tx412"/>
            <p:cNvSpPr/>
            <p:nvPr/>
          </p:nvSpPr>
          <p:spPr>
            <a:xfrm>
              <a:off x="6391325" y="2599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3" name="tx413"/>
            <p:cNvSpPr/>
            <p:nvPr/>
          </p:nvSpPr>
          <p:spPr>
            <a:xfrm>
              <a:off x="6859681" y="2599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4" name="tx414"/>
            <p:cNvSpPr/>
            <p:nvPr/>
          </p:nvSpPr>
          <p:spPr>
            <a:xfrm>
              <a:off x="7796394" y="25990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15" name="tx415"/>
            <p:cNvSpPr/>
            <p:nvPr/>
          </p:nvSpPr>
          <p:spPr>
            <a:xfrm>
              <a:off x="4517899" y="2599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6" name="tx416"/>
            <p:cNvSpPr/>
            <p:nvPr/>
          </p:nvSpPr>
          <p:spPr>
            <a:xfrm>
              <a:off x="5454612" y="2599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7" name="tx417"/>
            <p:cNvSpPr/>
            <p:nvPr/>
          </p:nvSpPr>
          <p:spPr>
            <a:xfrm>
              <a:off x="4986256" y="25990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18" name="tx418"/>
            <p:cNvSpPr/>
            <p:nvPr/>
          </p:nvSpPr>
          <p:spPr>
            <a:xfrm>
              <a:off x="8264751" y="2599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19" name="tx419"/>
            <p:cNvSpPr/>
            <p:nvPr/>
          </p:nvSpPr>
          <p:spPr>
            <a:xfrm>
              <a:off x="8733107" y="2599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0" name="tx420"/>
            <p:cNvSpPr/>
            <p:nvPr/>
          </p:nvSpPr>
          <p:spPr>
            <a:xfrm>
              <a:off x="1707761" y="32861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1" name="tx421"/>
            <p:cNvSpPr/>
            <p:nvPr/>
          </p:nvSpPr>
          <p:spPr>
            <a:xfrm>
              <a:off x="2644474" y="32861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22" name="tx422"/>
            <p:cNvSpPr/>
            <p:nvPr/>
          </p:nvSpPr>
          <p:spPr>
            <a:xfrm>
              <a:off x="3112830" y="32877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3" name="tx423"/>
            <p:cNvSpPr/>
            <p:nvPr/>
          </p:nvSpPr>
          <p:spPr>
            <a:xfrm>
              <a:off x="4049543" y="32877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4" name="tx424"/>
            <p:cNvSpPr/>
            <p:nvPr/>
          </p:nvSpPr>
          <p:spPr>
            <a:xfrm>
              <a:off x="3581187" y="32877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5" name="tx425"/>
            <p:cNvSpPr/>
            <p:nvPr/>
          </p:nvSpPr>
          <p:spPr>
            <a:xfrm>
              <a:off x="5922969" y="328879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26" name="tx426"/>
            <p:cNvSpPr/>
            <p:nvPr/>
          </p:nvSpPr>
          <p:spPr>
            <a:xfrm>
              <a:off x="6391325" y="32874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27" name="tx427"/>
            <p:cNvSpPr/>
            <p:nvPr/>
          </p:nvSpPr>
          <p:spPr>
            <a:xfrm>
              <a:off x="6859681" y="32874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8" name="tx428"/>
            <p:cNvSpPr/>
            <p:nvPr/>
          </p:nvSpPr>
          <p:spPr>
            <a:xfrm>
              <a:off x="4517899" y="328778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29" name="tx429"/>
            <p:cNvSpPr/>
            <p:nvPr/>
          </p:nvSpPr>
          <p:spPr>
            <a:xfrm>
              <a:off x="5454612" y="32874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0" name="tx430"/>
            <p:cNvSpPr/>
            <p:nvPr/>
          </p:nvSpPr>
          <p:spPr>
            <a:xfrm>
              <a:off x="4986256" y="32861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31" name="tx431"/>
            <p:cNvSpPr/>
            <p:nvPr/>
          </p:nvSpPr>
          <p:spPr>
            <a:xfrm>
              <a:off x="8264751" y="32861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32" name="tx432"/>
            <p:cNvSpPr/>
            <p:nvPr/>
          </p:nvSpPr>
          <p:spPr>
            <a:xfrm>
              <a:off x="1707761" y="22555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3" name="tx433"/>
            <p:cNvSpPr/>
            <p:nvPr/>
          </p:nvSpPr>
          <p:spPr>
            <a:xfrm>
              <a:off x="2644474" y="22555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4" name="tx434"/>
            <p:cNvSpPr/>
            <p:nvPr/>
          </p:nvSpPr>
          <p:spPr>
            <a:xfrm>
              <a:off x="3112830" y="22555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5" name="tx435"/>
            <p:cNvSpPr/>
            <p:nvPr/>
          </p:nvSpPr>
          <p:spPr>
            <a:xfrm>
              <a:off x="4049543" y="22555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6" name="tx436"/>
            <p:cNvSpPr/>
            <p:nvPr/>
          </p:nvSpPr>
          <p:spPr>
            <a:xfrm>
              <a:off x="3581187" y="22555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7" name="tx437"/>
            <p:cNvSpPr/>
            <p:nvPr/>
          </p:nvSpPr>
          <p:spPr>
            <a:xfrm>
              <a:off x="5922969" y="22555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8" name="tx438"/>
            <p:cNvSpPr/>
            <p:nvPr/>
          </p:nvSpPr>
          <p:spPr>
            <a:xfrm>
              <a:off x="6859681" y="22555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9" name="tx439"/>
            <p:cNvSpPr/>
            <p:nvPr/>
          </p:nvSpPr>
          <p:spPr>
            <a:xfrm>
              <a:off x="7796394" y="22555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40" name="tx440"/>
            <p:cNvSpPr/>
            <p:nvPr/>
          </p:nvSpPr>
          <p:spPr>
            <a:xfrm>
              <a:off x="4517899" y="22555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1" name="tx441"/>
            <p:cNvSpPr/>
            <p:nvPr/>
          </p:nvSpPr>
          <p:spPr>
            <a:xfrm>
              <a:off x="5454612" y="22568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42" name="tx442"/>
            <p:cNvSpPr/>
            <p:nvPr/>
          </p:nvSpPr>
          <p:spPr>
            <a:xfrm>
              <a:off x="4986256" y="22555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3" name="tx443"/>
            <p:cNvSpPr/>
            <p:nvPr/>
          </p:nvSpPr>
          <p:spPr>
            <a:xfrm>
              <a:off x="8264751" y="22555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4" name="tx444"/>
            <p:cNvSpPr/>
            <p:nvPr/>
          </p:nvSpPr>
          <p:spPr>
            <a:xfrm>
              <a:off x="2644474" y="2942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5" name="tx445"/>
            <p:cNvSpPr/>
            <p:nvPr/>
          </p:nvSpPr>
          <p:spPr>
            <a:xfrm>
              <a:off x="3581187" y="41449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46" name="tx446"/>
            <p:cNvSpPr/>
            <p:nvPr/>
          </p:nvSpPr>
          <p:spPr>
            <a:xfrm>
              <a:off x="5922969" y="41449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47" name="tx447"/>
            <p:cNvSpPr/>
            <p:nvPr/>
          </p:nvSpPr>
          <p:spPr>
            <a:xfrm>
              <a:off x="3581187" y="311702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48" name="tx448"/>
            <p:cNvSpPr/>
            <p:nvPr/>
          </p:nvSpPr>
          <p:spPr>
            <a:xfrm>
              <a:off x="1707761" y="41449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49" name="tx449"/>
            <p:cNvSpPr/>
            <p:nvPr/>
          </p:nvSpPr>
          <p:spPr>
            <a:xfrm>
              <a:off x="2644474" y="414661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50" name="tx450"/>
            <p:cNvSpPr/>
            <p:nvPr/>
          </p:nvSpPr>
          <p:spPr>
            <a:xfrm>
              <a:off x="3112830" y="41449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51" name="tx451"/>
            <p:cNvSpPr/>
            <p:nvPr/>
          </p:nvSpPr>
          <p:spPr>
            <a:xfrm>
              <a:off x="4049543" y="41449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52" name="tx452"/>
            <p:cNvSpPr/>
            <p:nvPr/>
          </p:nvSpPr>
          <p:spPr>
            <a:xfrm>
              <a:off x="4517899" y="41449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53" name="tx453"/>
            <p:cNvSpPr/>
            <p:nvPr/>
          </p:nvSpPr>
          <p:spPr>
            <a:xfrm>
              <a:off x="5454612" y="41449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54" name="tx454"/>
            <p:cNvSpPr/>
            <p:nvPr/>
          </p:nvSpPr>
          <p:spPr>
            <a:xfrm>
              <a:off x="4986256" y="41449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55" name="tx455"/>
            <p:cNvSpPr/>
            <p:nvPr/>
          </p:nvSpPr>
          <p:spPr>
            <a:xfrm>
              <a:off x="1707761" y="31157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56" name="tx456"/>
            <p:cNvSpPr/>
            <p:nvPr/>
          </p:nvSpPr>
          <p:spPr>
            <a:xfrm>
              <a:off x="2644474" y="31143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57" name="tx457"/>
            <p:cNvSpPr/>
            <p:nvPr/>
          </p:nvSpPr>
          <p:spPr>
            <a:xfrm>
              <a:off x="3112830" y="311702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58" name="tx458"/>
            <p:cNvSpPr/>
            <p:nvPr/>
          </p:nvSpPr>
          <p:spPr>
            <a:xfrm>
              <a:off x="4049543" y="311702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59" name="tx459"/>
            <p:cNvSpPr/>
            <p:nvPr/>
          </p:nvSpPr>
          <p:spPr>
            <a:xfrm>
              <a:off x="5922969" y="311702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60" name="tx460"/>
            <p:cNvSpPr/>
            <p:nvPr/>
          </p:nvSpPr>
          <p:spPr>
            <a:xfrm>
              <a:off x="6859681" y="311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61" name="tx461"/>
            <p:cNvSpPr/>
            <p:nvPr/>
          </p:nvSpPr>
          <p:spPr>
            <a:xfrm>
              <a:off x="4517899" y="311702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62" name="tx462"/>
            <p:cNvSpPr/>
            <p:nvPr/>
          </p:nvSpPr>
          <p:spPr>
            <a:xfrm>
              <a:off x="5454612" y="31143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63" name="tx463"/>
            <p:cNvSpPr/>
            <p:nvPr/>
          </p:nvSpPr>
          <p:spPr>
            <a:xfrm>
              <a:off x="4986256" y="311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64" name="tx464"/>
            <p:cNvSpPr/>
            <p:nvPr/>
          </p:nvSpPr>
          <p:spPr>
            <a:xfrm>
              <a:off x="8264751" y="31143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65" name="tx465"/>
            <p:cNvSpPr/>
            <p:nvPr/>
          </p:nvSpPr>
          <p:spPr>
            <a:xfrm>
              <a:off x="8733107" y="31143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66" name="tx466"/>
            <p:cNvSpPr/>
            <p:nvPr/>
          </p:nvSpPr>
          <p:spPr>
            <a:xfrm>
              <a:off x="1707761" y="29425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7" name="tx467"/>
            <p:cNvSpPr/>
            <p:nvPr/>
          </p:nvSpPr>
          <p:spPr>
            <a:xfrm>
              <a:off x="3112830" y="2942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68" name="tx468"/>
            <p:cNvSpPr/>
            <p:nvPr/>
          </p:nvSpPr>
          <p:spPr>
            <a:xfrm>
              <a:off x="4049543" y="2942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69" name="tx469"/>
            <p:cNvSpPr/>
            <p:nvPr/>
          </p:nvSpPr>
          <p:spPr>
            <a:xfrm>
              <a:off x="3581187" y="2942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70" name="tx470"/>
            <p:cNvSpPr/>
            <p:nvPr/>
          </p:nvSpPr>
          <p:spPr>
            <a:xfrm>
              <a:off x="5922969" y="2942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1" name="tx471"/>
            <p:cNvSpPr/>
            <p:nvPr/>
          </p:nvSpPr>
          <p:spPr>
            <a:xfrm>
              <a:off x="6391325" y="2942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2" name="tx472"/>
            <p:cNvSpPr/>
            <p:nvPr/>
          </p:nvSpPr>
          <p:spPr>
            <a:xfrm>
              <a:off x="6859681" y="2942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73" name="tx473"/>
            <p:cNvSpPr/>
            <p:nvPr/>
          </p:nvSpPr>
          <p:spPr>
            <a:xfrm>
              <a:off x="5454612" y="2942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74" name="tx474"/>
            <p:cNvSpPr/>
            <p:nvPr/>
          </p:nvSpPr>
          <p:spPr>
            <a:xfrm>
              <a:off x="4986256" y="2942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75" name="tx475"/>
            <p:cNvSpPr/>
            <p:nvPr/>
          </p:nvSpPr>
          <p:spPr>
            <a:xfrm>
              <a:off x="3581187" y="15684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6" name="tx476"/>
            <p:cNvSpPr/>
            <p:nvPr/>
          </p:nvSpPr>
          <p:spPr>
            <a:xfrm>
              <a:off x="5922969" y="15684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7" name="tx477"/>
            <p:cNvSpPr/>
            <p:nvPr/>
          </p:nvSpPr>
          <p:spPr>
            <a:xfrm>
              <a:off x="7328038" y="29426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78" name="tx478"/>
            <p:cNvSpPr/>
            <p:nvPr/>
          </p:nvSpPr>
          <p:spPr>
            <a:xfrm>
              <a:off x="4986256" y="15684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9" name="tx479"/>
            <p:cNvSpPr/>
            <p:nvPr/>
          </p:nvSpPr>
          <p:spPr>
            <a:xfrm>
              <a:off x="7328038" y="15684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0" name="tx480"/>
            <p:cNvSpPr/>
            <p:nvPr/>
          </p:nvSpPr>
          <p:spPr>
            <a:xfrm>
              <a:off x="1707761" y="15684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1" name="tx481"/>
            <p:cNvSpPr/>
            <p:nvPr/>
          </p:nvSpPr>
          <p:spPr>
            <a:xfrm>
              <a:off x="2644474" y="15684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82" name="tx482"/>
            <p:cNvSpPr/>
            <p:nvPr/>
          </p:nvSpPr>
          <p:spPr>
            <a:xfrm>
              <a:off x="3112830" y="15684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3" name="tx483"/>
            <p:cNvSpPr/>
            <p:nvPr/>
          </p:nvSpPr>
          <p:spPr>
            <a:xfrm>
              <a:off x="4049543" y="15684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4" name="tx484"/>
            <p:cNvSpPr/>
            <p:nvPr/>
          </p:nvSpPr>
          <p:spPr>
            <a:xfrm>
              <a:off x="6859681" y="15684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5" name="tx485"/>
            <p:cNvSpPr/>
            <p:nvPr/>
          </p:nvSpPr>
          <p:spPr>
            <a:xfrm>
              <a:off x="7796394" y="15684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86" name="tx486"/>
            <p:cNvSpPr/>
            <p:nvPr/>
          </p:nvSpPr>
          <p:spPr>
            <a:xfrm>
              <a:off x="4517899" y="15684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7" name="tx487"/>
            <p:cNvSpPr/>
            <p:nvPr/>
          </p:nvSpPr>
          <p:spPr>
            <a:xfrm>
              <a:off x="5454612" y="15684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8" name="tx488"/>
            <p:cNvSpPr/>
            <p:nvPr/>
          </p:nvSpPr>
          <p:spPr>
            <a:xfrm>
              <a:off x="1707761" y="20837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9" name="tx489"/>
            <p:cNvSpPr/>
            <p:nvPr/>
          </p:nvSpPr>
          <p:spPr>
            <a:xfrm>
              <a:off x="2644474" y="20837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0" name="tx490"/>
            <p:cNvSpPr/>
            <p:nvPr/>
          </p:nvSpPr>
          <p:spPr>
            <a:xfrm>
              <a:off x="3112830" y="20837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1" name="tx491"/>
            <p:cNvSpPr/>
            <p:nvPr/>
          </p:nvSpPr>
          <p:spPr>
            <a:xfrm>
              <a:off x="4049543" y="20837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2" name="tx492"/>
            <p:cNvSpPr/>
            <p:nvPr/>
          </p:nvSpPr>
          <p:spPr>
            <a:xfrm>
              <a:off x="3581187" y="20837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3" name="tx493"/>
            <p:cNvSpPr/>
            <p:nvPr/>
          </p:nvSpPr>
          <p:spPr>
            <a:xfrm>
              <a:off x="5922969" y="20837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4" name="tx494"/>
            <p:cNvSpPr/>
            <p:nvPr/>
          </p:nvSpPr>
          <p:spPr>
            <a:xfrm>
              <a:off x="6391325" y="20837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95" name="tx495"/>
            <p:cNvSpPr/>
            <p:nvPr/>
          </p:nvSpPr>
          <p:spPr>
            <a:xfrm>
              <a:off x="6859681" y="20837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96" name="tx496"/>
            <p:cNvSpPr/>
            <p:nvPr/>
          </p:nvSpPr>
          <p:spPr>
            <a:xfrm>
              <a:off x="7796394" y="20837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97" name="tx497"/>
            <p:cNvSpPr/>
            <p:nvPr/>
          </p:nvSpPr>
          <p:spPr>
            <a:xfrm>
              <a:off x="4517899" y="20837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8" name="tx498"/>
            <p:cNvSpPr/>
            <p:nvPr/>
          </p:nvSpPr>
          <p:spPr>
            <a:xfrm>
              <a:off x="5454612" y="20837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9" name="tx499"/>
            <p:cNvSpPr/>
            <p:nvPr/>
          </p:nvSpPr>
          <p:spPr>
            <a:xfrm>
              <a:off x="4986256" y="20837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00" name="tx500"/>
            <p:cNvSpPr/>
            <p:nvPr/>
          </p:nvSpPr>
          <p:spPr>
            <a:xfrm>
              <a:off x="8264751" y="20837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01" name="tx501"/>
            <p:cNvSpPr/>
            <p:nvPr/>
          </p:nvSpPr>
          <p:spPr>
            <a:xfrm>
              <a:off x="8733107" y="20837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02" name="tx502"/>
            <p:cNvSpPr/>
            <p:nvPr/>
          </p:nvSpPr>
          <p:spPr>
            <a:xfrm>
              <a:off x="1707761" y="1053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03" name="tx503"/>
            <p:cNvSpPr/>
            <p:nvPr/>
          </p:nvSpPr>
          <p:spPr>
            <a:xfrm>
              <a:off x="3112830" y="1053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4" name="tx504"/>
            <p:cNvSpPr/>
            <p:nvPr/>
          </p:nvSpPr>
          <p:spPr>
            <a:xfrm>
              <a:off x="4986256" y="1912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05" name="tx505"/>
            <p:cNvSpPr/>
            <p:nvPr/>
          </p:nvSpPr>
          <p:spPr>
            <a:xfrm>
              <a:off x="7328038" y="1912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06" name="tx506"/>
            <p:cNvSpPr/>
            <p:nvPr/>
          </p:nvSpPr>
          <p:spPr>
            <a:xfrm>
              <a:off x="1707761" y="53472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07" name="tx507"/>
            <p:cNvSpPr/>
            <p:nvPr/>
          </p:nvSpPr>
          <p:spPr>
            <a:xfrm>
              <a:off x="2644474" y="1053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8" name="tx508"/>
            <p:cNvSpPr/>
            <p:nvPr/>
          </p:nvSpPr>
          <p:spPr>
            <a:xfrm>
              <a:off x="4049543" y="1053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09" name="tx509"/>
            <p:cNvSpPr/>
            <p:nvPr/>
          </p:nvSpPr>
          <p:spPr>
            <a:xfrm>
              <a:off x="3581187" y="1053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0" name="tx510"/>
            <p:cNvSpPr/>
            <p:nvPr/>
          </p:nvSpPr>
          <p:spPr>
            <a:xfrm>
              <a:off x="5922969" y="1053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1" name="tx511"/>
            <p:cNvSpPr/>
            <p:nvPr/>
          </p:nvSpPr>
          <p:spPr>
            <a:xfrm>
              <a:off x="6391325" y="1053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2" name="tx512"/>
            <p:cNvSpPr/>
            <p:nvPr/>
          </p:nvSpPr>
          <p:spPr>
            <a:xfrm>
              <a:off x="6859681" y="1053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3" name="tx513"/>
            <p:cNvSpPr/>
            <p:nvPr/>
          </p:nvSpPr>
          <p:spPr>
            <a:xfrm>
              <a:off x="7796394" y="1053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14" name="tx514"/>
            <p:cNvSpPr/>
            <p:nvPr/>
          </p:nvSpPr>
          <p:spPr>
            <a:xfrm>
              <a:off x="4517899" y="1053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5" name="tx515"/>
            <p:cNvSpPr/>
            <p:nvPr/>
          </p:nvSpPr>
          <p:spPr>
            <a:xfrm>
              <a:off x="5454612" y="1053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6" name="tx516"/>
            <p:cNvSpPr/>
            <p:nvPr/>
          </p:nvSpPr>
          <p:spPr>
            <a:xfrm>
              <a:off x="4986256" y="1053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7" name="tx517"/>
            <p:cNvSpPr/>
            <p:nvPr/>
          </p:nvSpPr>
          <p:spPr>
            <a:xfrm>
              <a:off x="7328038" y="1053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8" name="tx518"/>
            <p:cNvSpPr/>
            <p:nvPr/>
          </p:nvSpPr>
          <p:spPr>
            <a:xfrm>
              <a:off x="8264751" y="3973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19" name="tx519"/>
            <p:cNvSpPr/>
            <p:nvPr/>
          </p:nvSpPr>
          <p:spPr>
            <a:xfrm>
              <a:off x="8733107" y="39731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20" name="tx520"/>
            <p:cNvSpPr/>
            <p:nvPr/>
          </p:nvSpPr>
          <p:spPr>
            <a:xfrm>
              <a:off x="3581187" y="2427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1" name="tx521"/>
            <p:cNvSpPr/>
            <p:nvPr/>
          </p:nvSpPr>
          <p:spPr>
            <a:xfrm>
              <a:off x="1707761" y="1912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22" name="tx522"/>
            <p:cNvSpPr/>
            <p:nvPr/>
          </p:nvSpPr>
          <p:spPr>
            <a:xfrm>
              <a:off x="2644474" y="1912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3" name="tx523"/>
            <p:cNvSpPr/>
            <p:nvPr/>
          </p:nvSpPr>
          <p:spPr>
            <a:xfrm>
              <a:off x="3112830" y="1912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4" name="tx524"/>
            <p:cNvSpPr/>
            <p:nvPr/>
          </p:nvSpPr>
          <p:spPr>
            <a:xfrm>
              <a:off x="4049543" y="1912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5" name="tx525"/>
            <p:cNvSpPr/>
            <p:nvPr/>
          </p:nvSpPr>
          <p:spPr>
            <a:xfrm>
              <a:off x="3581187" y="1912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6" name="tx526"/>
            <p:cNvSpPr/>
            <p:nvPr/>
          </p:nvSpPr>
          <p:spPr>
            <a:xfrm>
              <a:off x="5922969" y="1912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7" name="tx527"/>
            <p:cNvSpPr/>
            <p:nvPr/>
          </p:nvSpPr>
          <p:spPr>
            <a:xfrm>
              <a:off x="6391325" y="19133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28" name="tx528"/>
            <p:cNvSpPr/>
            <p:nvPr/>
          </p:nvSpPr>
          <p:spPr>
            <a:xfrm>
              <a:off x="6859681" y="1912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9" name="tx529"/>
            <p:cNvSpPr/>
            <p:nvPr/>
          </p:nvSpPr>
          <p:spPr>
            <a:xfrm>
              <a:off x="7796394" y="1911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30" name="tx530"/>
            <p:cNvSpPr/>
            <p:nvPr/>
          </p:nvSpPr>
          <p:spPr>
            <a:xfrm>
              <a:off x="4517899" y="1911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31" name="tx531"/>
            <p:cNvSpPr/>
            <p:nvPr/>
          </p:nvSpPr>
          <p:spPr>
            <a:xfrm>
              <a:off x="5454612" y="1912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32" name="tx532"/>
            <p:cNvSpPr/>
            <p:nvPr/>
          </p:nvSpPr>
          <p:spPr>
            <a:xfrm>
              <a:off x="8264751" y="1912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33" name="tx533"/>
            <p:cNvSpPr/>
            <p:nvPr/>
          </p:nvSpPr>
          <p:spPr>
            <a:xfrm>
              <a:off x="1707761" y="36309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34" name="tx534"/>
            <p:cNvSpPr/>
            <p:nvPr/>
          </p:nvSpPr>
          <p:spPr>
            <a:xfrm>
              <a:off x="2644474" y="3629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35" name="tx535"/>
            <p:cNvSpPr/>
            <p:nvPr/>
          </p:nvSpPr>
          <p:spPr>
            <a:xfrm>
              <a:off x="3112830" y="36296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36" name="tx536"/>
            <p:cNvSpPr/>
            <p:nvPr/>
          </p:nvSpPr>
          <p:spPr>
            <a:xfrm>
              <a:off x="4049543" y="36296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37" name="tx537"/>
            <p:cNvSpPr/>
            <p:nvPr/>
          </p:nvSpPr>
          <p:spPr>
            <a:xfrm>
              <a:off x="3581187" y="36296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38" name="tx538"/>
            <p:cNvSpPr/>
            <p:nvPr/>
          </p:nvSpPr>
          <p:spPr>
            <a:xfrm>
              <a:off x="5922969" y="36296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39" name="tx539"/>
            <p:cNvSpPr/>
            <p:nvPr/>
          </p:nvSpPr>
          <p:spPr>
            <a:xfrm>
              <a:off x="6859681" y="36309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40" name="tx540"/>
            <p:cNvSpPr/>
            <p:nvPr/>
          </p:nvSpPr>
          <p:spPr>
            <a:xfrm>
              <a:off x="5454612" y="36309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41" name="tx541"/>
            <p:cNvSpPr/>
            <p:nvPr/>
          </p:nvSpPr>
          <p:spPr>
            <a:xfrm>
              <a:off x="3112830" y="3973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42" name="tx542"/>
            <p:cNvSpPr/>
            <p:nvPr/>
          </p:nvSpPr>
          <p:spPr>
            <a:xfrm>
              <a:off x="3581187" y="277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43" name="tx543"/>
            <p:cNvSpPr/>
            <p:nvPr/>
          </p:nvSpPr>
          <p:spPr>
            <a:xfrm>
              <a:off x="5922969" y="277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44" name="tx544"/>
            <p:cNvSpPr/>
            <p:nvPr/>
          </p:nvSpPr>
          <p:spPr>
            <a:xfrm>
              <a:off x="1707761" y="3973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45" name="tx545"/>
            <p:cNvSpPr/>
            <p:nvPr/>
          </p:nvSpPr>
          <p:spPr>
            <a:xfrm>
              <a:off x="1707761" y="38027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46" name="tx546"/>
            <p:cNvSpPr/>
            <p:nvPr/>
          </p:nvSpPr>
          <p:spPr>
            <a:xfrm>
              <a:off x="2644474" y="38027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47" name="tx547"/>
            <p:cNvSpPr/>
            <p:nvPr/>
          </p:nvSpPr>
          <p:spPr>
            <a:xfrm>
              <a:off x="3112830" y="3801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48" name="tx548"/>
            <p:cNvSpPr/>
            <p:nvPr/>
          </p:nvSpPr>
          <p:spPr>
            <a:xfrm>
              <a:off x="4049543" y="3801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49" name="tx549"/>
            <p:cNvSpPr/>
            <p:nvPr/>
          </p:nvSpPr>
          <p:spPr>
            <a:xfrm>
              <a:off x="3581187" y="3801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50" name="tx550"/>
            <p:cNvSpPr/>
            <p:nvPr/>
          </p:nvSpPr>
          <p:spPr>
            <a:xfrm>
              <a:off x="5922969" y="38027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51" name="tx551"/>
            <p:cNvSpPr/>
            <p:nvPr/>
          </p:nvSpPr>
          <p:spPr>
            <a:xfrm>
              <a:off x="6391325" y="3801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52" name="tx552"/>
            <p:cNvSpPr/>
            <p:nvPr/>
          </p:nvSpPr>
          <p:spPr>
            <a:xfrm>
              <a:off x="6859681" y="380308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53" name="tx553"/>
            <p:cNvSpPr/>
            <p:nvPr/>
          </p:nvSpPr>
          <p:spPr>
            <a:xfrm>
              <a:off x="3581187" y="3973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54" name="tx554"/>
            <p:cNvSpPr/>
            <p:nvPr/>
          </p:nvSpPr>
          <p:spPr>
            <a:xfrm>
              <a:off x="5922969" y="3973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55" name="tx555"/>
            <p:cNvSpPr/>
            <p:nvPr/>
          </p:nvSpPr>
          <p:spPr>
            <a:xfrm>
              <a:off x="7796394" y="3801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56" name="tx556"/>
            <p:cNvSpPr/>
            <p:nvPr/>
          </p:nvSpPr>
          <p:spPr>
            <a:xfrm>
              <a:off x="5454612" y="3801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57" name="tx557"/>
            <p:cNvSpPr/>
            <p:nvPr/>
          </p:nvSpPr>
          <p:spPr>
            <a:xfrm>
              <a:off x="7328038" y="380308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58" name="tx558"/>
            <p:cNvSpPr/>
            <p:nvPr/>
          </p:nvSpPr>
          <p:spPr>
            <a:xfrm>
              <a:off x="2644474" y="3973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59" name="tx559"/>
            <p:cNvSpPr/>
            <p:nvPr/>
          </p:nvSpPr>
          <p:spPr>
            <a:xfrm>
              <a:off x="4049543" y="3973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60" name="tx560"/>
            <p:cNvSpPr/>
            <p:nvPr/>
          </p:nvSpPr>
          <p:spPr>
            <a:xfrm>
              <a:off x="6859681" y="39731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61" name="tx561"/>
            <p:cNvSpPr/>
            <p:nvPr/>
          </p:nvSpPr>
          <p:spPr>
            <a:xfrm>
              <a:off x="5454612" y="3973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62" name="tx562"/>
            <p:cNvSpPr/>
            <p:nvPr/>
          </p:nvSpPr>
          <p:spPr>
            <a:xfrm>
              <a:off x="1707761" y="277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63" name="tx563"/>
            <p:cNvSpPr/>
            <p:nvPr/>
          </p:nvSpPr>
          <p:spPr>
            <a:xfrm>
              <a:off x="2644474" y="277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64" name="tx564"/>
            <p:cNvSpPr/>
            <p:nvPr/>
          </p:nvSpPr>
          <p:spPr>
            <a:xfrm>
              <a:off x="3112830" y="277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65" name="tx565"/>
            <p:cNvSpPr/>
            <p:nvPr/>
          </p:nvSpPr>
          <p:spPr>
            <a:xfrm>
              <a:off x="4049543" y="277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66" name="tx566"/>
            <p:cNvSpPr/>
            <p:nvPr/>
          </p:nvSpPr>
          <p:spPr>
            <a:xfrm>
              <a:off x="6391325" y="277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67" name="tx567"/>
            <p:cNvSpPr/>
            <p:nvPr/>
          </p:nvSpPr>
          <p:spPr>
            <a:xfrm>
              <a:off x="6859681" y="27721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68" name="tx568"/>
            <p:cNvSpPr/>
            <p:nvPr/>
          </p:nvSpPr>
          <p:spPr>
            <a:xfrm>
              <a:off x="4517899" y="277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69" name="tx569"/>
            <p:cNvSpPr/>
            <p:nvPr/>
          </p:nvSpPr>
          <p:spPr>
            <a:xfrm>
              <a:off x="5454612" y="277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70" name="tx570"/>
            <p:cNvSpPr/>
            <p:nvPr/>
          </p:nvSpPr>
          <p:spPr>
            <a:xfrm>
              <a:off x="4986256" y="27707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71" name="tx571"/>
            <p:cNvSpPr/>
            <p:nvPr/>
          </p:nvSpPr>
          <p:spPr>
            <a:xfrm>
              <a:off x="7328038" y="27721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72" name="tx572"/>
            <p:cNvSpPr/>
            <p:nvPr/>
          </p:nvSpPr>
          <p:spPr>
            <a:xfrm>
              <a:off x="8264751" y="27721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73" name="tx573"/>
            <p:cNvSpPr/>
            <p:nvPr/>
          </p:nvSpPr>
          <p:spPr>
            <a:xfrm>
              <a:off x="8733107" y="277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74" name="tx574"/>
            <p:cNvSpPr/>
            <p:nvPr/>
          </p:nvSpPr>
          <p:spPr>
            <a:xfrm>
              <a:off x="1707761" y="2427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75" name="tx575"/>
            <p:cNvSpPr/>
            <p:nvPr/>
          </p:nvSpPr>
          <p:spPr>
            <a:xfrm>
              <a:off x="2644474" y="2427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76" name="tx576"/>
            <p:cNvSpPr/>
            <p:nvPr/>
          </p:nvSpPr>
          <p:spPr>
            <a:xfrm>
              <a:off x="3112830" y="2427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77" name="tx577"/>
            <p:cNvSpPr/>
            <p:nvPr/>
          </p:nvSpPr>
          <p:spPr>
            <a:xfrm>
              <a:off x="4049543" y="2427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78" name="tx578"/>
            <p:cNvSpPr/>
            <p:nvPr/>
          </p:nvSpPr>
          <p:spPr>
            <a:xfrm>
              <a:off x="5922969" y="2427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79" name="tx579"/>
            <p:cNvSpPr/>
            <p:nvPr/>
          </p:nvSpPr>
          <p:spPr>
            <a:xfrm>
              <a:off x="6859681" y="24272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80" name="tx580"/>
            <p:cNvSpPr/>
            <p:nvPr/>
          </p:nvSpPr>
          <p:spPr>
            <a:xfrm>
              <a:off x="4517899" y="2427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81" name="tx581"/>
            <p:cNvSpPr/>
            <p:nvPr/>
          </p:nvSpPr>
          <p:spPr>
            <a:xfrm>
              <a:off x="5454612" y="2427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82" name="tx582"/>
            <p:cNvSpPr/>
            <p:nvPr/>
          </p:nvSpPr>
          <p:spPr>
            <a:xfrm>
              <a:off x="4986256" y="2427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83" name="tx583"/>
            <p:cNvSpPr/>
            <p:nvPr/>
          </p:nvSpPr>
          <p:spPr>
            <a:xfrm>
              <a:off x="7328038" y="24272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84" name="tx584"/>
            <p:cNvSpPr/>
            <p:nvPr/>
          </p:nvSpPr>
          <p:spPr>
            <a:xfrm>
              <a:off x="2176117" y="431811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85" name="tx585"/>
            <p:cNvSpPr/>
            <p:nvPr/>
          </p:nvSpPr>
          <p:spPr>
            <a:xfrm>
              <a:off x="5922969" y="43167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86" name="tx586"/>
            <p:cNvSpPr/>
            <p:nvPr/>
          </p:nvSpPr>
          <p:spPr>
            <a:xfrm>
              <a:off x="6391325" y="431705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87" name="tx587"/>
            <p:cNvSpPr/>
            <p:nvPr/>
          </p:nvSpPr>
          <p:spPr>
            <a:xfrm>
              <a:off x="6859681" y="431811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88" name="tx588"/>
            <p:cNvSpPr/>
            <p:nvPr/>
          </p:nvSpPr>
          <p:spPr>
            <a:xfrm>
              <a:off x="7796394" y="43180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89" name="tx589"/>
            <p:cNvSpPr/>
            <p:nvPr/>
          </p:nvSpPr>
          <p:spPr>
            <a:xfrm>
              <a:off x="4517899" y="43167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590" name="tx590"/>
            <p:cNvSpPr/>
            <p:nvPr/>
          </p:nvSpPr>
          <p:spPr>
            <a:xfrm>
              <a:off x="5922969" y="50054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591" name="tx591"/>
            <p:cNvSpPr/>
            <p:nvPr/>
          </p:nvSpPr>
          <p:spPr>
            <a:xfrm>
              <a:off x="8264751" y="448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92" name="tx592"/>
            <p:cNvSpPr/>
            <p:nvPr/>
          </p:nvSpPr>
          <p:spPr>
            <a:xfrm>
              <a:off x="4049543" y="500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93" name="tx593"/>
            <p:cNvSpPr/>
            <p:nvPr/>
          </p:nvSpPr>
          <p:spPr>
            <a:xfrm>
              <a:off x="2644474" y="500412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94" name="tx594"/>
            <p:cNvSpPr/>
            <p:nvPr/>
          </p:nvSpPr>
          <p:spPr>
            <a:xfrm>
              <a:off x="3112830" y="500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95" name="tx595"/>
            <p:cNvSpPr/>
            <p:nvPr/>
          </p:nvSpPr>
          <p:spPr>
            <a:xfrm>
              <a:off x="3581187" y="500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96" name="tx596"/>
            <p:cNvSpPr/>
            <p:nvPr/>
          </p:nvSpPr>
          <p:spPr>
            <a:xfrm>
              <a:off x="6859681" y="500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597" name="tx597"/>
            <p:cNvSpPr/>
            <p:nvPr/>
          </p:nvSpPr>
          <p:spPr>
            <a:xfrm>
              <a:off x="4517899" y="500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598" name="tx598"/>
            <p:cNvSpPr/>
            <p:nvPr/>
          </p:nvSpPr>
          <p:spPr>
            <a:xfrm>
              <a:off x="5454612" y="500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99" name="tx599"/>
            <p:cNvSpPr/>
            <p:nvPr/>
          </p:nvSpPr>
          <p:spPr>
            <a:xfrm>
              <a:off x="8264751" y="500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600" name="tx600"/>
            <p:cNvSpPr/>
            <p:nvPr/>
          </p:nvSpPr>
          <p:spPr>
            <a:xfrm>
              <a:off x="8733107" y="5005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601" name="tx601"/>
            <p:cNvSpPr/>
            <p:nvPr/>
          </p:nvSpPr>
          <p:spPr>
            <a:xfrm>
              <a:off x="4986256" y="448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602" name="tx602"/>
            <p:cNvSpPr/>
            <p:nvPr/>
          </p:nvSpPr>
          <p:spPr>
            <a:xfrm>
              <a:off x="6391325" y="44884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603" name="tx603"/>
            <p:cNvSpPr/>
            <p:nvPr/>
          </p:nvSpPr>
          <p:spPr>
            <a:xfrm>
              <a:off x="6859681" y="448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604" name="tx604"/>
            <p:cNvSpPr/>
            <p:nvPr/>
          </p:nvSpPr>
          <p:spPr>
            <a:xfrm>
              <a:off x="7796394" y="448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605" name="tx605"/>
            <p:cNvSpPr/>
            <p:nvPr/>
          </p:nvSpPr>
          <p:spPr>
            <a:xfrm>
              <a:off x="4517899" y="448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606" name="tx606"/>
            <p:cNvSpPr/>
            <p:nvPr/>
          </p:nvSpPr>
          <p:spPr>
            <a:xfrm>
              <a:off x="7796394" y="34578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607" name="tx607"/>
            <p:cNvSpPr/>
            <p:nvPr/>
          </p:nvSpPr>
          <p:spPr>
            <a:xfrm>
              <a:off x="2176117" y="26004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608" name="tx608"/>
            <p:cNvSpPr/>
            <p:nvPr/>
          </p:nvSpPr>
          <p:spPr>
            <a:xfrm>
              <a:off x="7796394" y="32860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609" name="tx609"/>
            <p:cNvSpPr/>
            <p:nvPr/>
          </p:nvSpPr>
          <p:spPr>
            <a:xfrm>
              <a:off x="8733107" y="32861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610" name="tx610"/>
            <p:cNvSpPr/>
            <p:nvPr/>
          </p:nvSpPr>
          <p:spPr>
            <a:xfrm>
              <a:off x="6391325" y="41449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611" name="tx611"/>
            <p:cNvSpPr/>
            <p:nvPr/>
          </p:nvSpPr>
          <p:spPr>
            <a:xfrm>
              <a:off x="6859681" y="41449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612" name="tx612"/>
            <p:cNvSpPr/>
            <p:nvPr/>
          </p:nvSpPr>
          <p:spPr>
            <a:xfrm>
              <a:off x="7796394" y="414661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613" name="tx613"/>
            <p:cNvSpPr/>
            <p:nvPr/>
          </p:nvSpPr>
          <p:spPr>
            <a:xfrm>
              <a:off x="6391325" y="31143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614" name="tx614"/>
            <p:cNvSpPr/>
            <p:nvPr/>
          </p:nvSpPr>
          <p:spPr>
            <a:xfrm>
              <a:off x="7796394" y="31143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615" name="tx615"/>
            <p:cNvSpPr/>
            <p:nvPr/>
          </p:nvSpPr>
          <p:spPr>
            <a:xfrm>
              <a:off x="7796394" y="294425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616" name="tx616"/>
            <p:cNvSpPr/>
            <p:nvPr/>
          </p:nvSpPr>
          <p:spPr>
            <a:xfrm>
              <a:off x="4517899" y="294398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617" name="tx617"/>
            <p:cNvSpPr/>
            <p:nvPr/>
          </p:nvSpPr>
          <p:spPr>
            <a:xfrm>
              <a:off x="3112830" y="466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618" name="tx618"/>
            <p:cNvSpPr/>
            <p:nvPr/>
          </p:nvSpPr>
          <p:spPr>
            <a:xfrm>
              <a:off x="3112830" y="53473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619" name="tx619"/>
            <p:cNvSpPr/>
            <p:nvPr/>
          </p:nvSpPr>
          <p:spPr>
            <a:xfrm>
              <a:off x="4049543" y="466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620" name="tx620"/>
            <p:cNvSpPr/>
            <p:nvPr/>
          </p:nvSpPr>
          <p:spPr>
            <a:xfrm>
              <a:off x="3581187" y="466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621" name="tx621"/>
            <p:cNvSpPr/>
            <p:nvPr/>
          </p:nvSpPr>
          <p:spPr>
            <a:xfrm>
              <a:off x="2206262" y="53473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22" name="tx622"/>
            <p:cNvSpPr/>
            <p:nvPr/>
          </p:nvSpPr>
          <p:spPr>
            <a:xfrm>
              <a:off x="2644474" y="53486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623" name="tx623"/>
            <p:cNvSpPr/>
            <p:nvPr/>
          </p:nvSpPr>
          <p:spPr>
            <a:xfrm>
              <a:off x="4049543" y="53473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624" name="tx624"/>
            <p:cNvSpPr/>
            <p:nvPr/>
          </p:nvSpPr>
          <p:spPr>
            <a:xfrm>
              <a:off x="3581187" y="53473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625" name="tx625"/>
            <p:cNvSpPr/>
            <p:nvPr/>
          </p:nvSpPr>
          <p:spPr>
            <a:xfrm>
              <a:off x="5953113" y="53473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26" name="tx626"/>
            <p:cNvSpPr/>
            <p:nvPr/>
          </p:nvSpPr>
          <p:spPr>
            <a:xfrm>
              <a:off x="6859681" y="53473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627" name="tx627"/>
            <p:cNvSpPr/>
            <p:nvPr/>
          </p:nvSpPr>
          <p:spPr>
            <a:xfrm>
              <a:off x="7796394" y="53473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628" name="tx628"/>
            <p:cNvSpPr/>
            <p:nvPr/>
          </p:nvSpPr>
          <p:spPr>
            <a:xfrm>
              <a:off x="5484757" y="53473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29" name="tx629"/>
            <p:cNvSpPr/>
            <p:nvPr/>
          </p:nvSpPr>
          <p:spPr>
            <a:xfrm>
              <a:off x="7328038" y="53473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630" name="tx630"/>
            <p:cNvSpPr/>
            <p:nvPr/>
          </p:nvSpPr>
          <p:spPr>
            <a:xfrm>
              <a:off x="8733107" y="466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631" name="tx631"/>
            <p:cNvSpPr/>
            <p:nvPr/>
          </p:nvSpPr>
          <p:spPr>
            <a:xfrm>
              <a:off x="1707761" y="466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632" name="tx632"/>
            <p:cNvSpPr/>
            <p:nvPr/>
          </p:nvSpPr>
          <p:spPr>
            <a:xfrm>
              <a:off x="2644474" y="46615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633" name="tx633"/>
            <p:cNvSpPr/>
            <p:nvPr/>
          </p:nvSpPr>
          <p:spPr>
            <a:xfrm>
              <a:off x="5922969" y="466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634" name="tx634"/>
            <p:cNvSpPr/>
            <p:nvPr/>
          </p:nvSpPr>
          <p:spPr>
            <a:xfrm>
              <a:off x="6391325" y="466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635" name="tx635"/>
            <p:cNvSpPr/>
            <p:nvPr/>
          </p:nvSpPr>
          <p:spPr>
            <a:xfrm>
              <a:off x="6859681" y="466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636" name="tx636"/>
            <p:cNvSpPr/>
            <p:nvPr/>
          </p:nvSpPr>
          <p:spPr>
            <a:xfrm>
              <a:off x="7796394" y="466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637" name="tx637"/>
            <p:cNvSpPr/>
            <p:nvPr/>
          </p:nvSpPr>
          <p:spPr>
            <a:xfrm>
              <a:off x="4517899" y="466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638" name="tx638"/>
            <p:cNvSpPr/>
            <p:nvPr/>
          </p:nvSpPr>
          <p:spPr>
            <a:xfrm>
              <a:off x="5454612" y="466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639" name="tx639"/>
            <p:cNvSpPr/>
            <p:nvPr/>
          </p:nvSpPr>
          <p:spPr>
            <a:xfrm>
              <a:off x="4986256" y="466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640" name="tx640"/>
            <p:cNvSpPr/>
            <p:nvPr/>
          </p:nvSpPr>
          <p:spPr>
            <a:xfrm>
              <a:off x="8264751" y="466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641" name="tx641"/>
            <p:cNvSpPr/>
            <p:nvPr/>
          </p:nvSpPr>
          <p:spPr>
            <a:xfrm>
              <a:off x="3112830" y="51768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642" name="tx642"/>
            <p:cNvSpPr/>
            <p:nvPr/>
          </p:nvSpPr>
          <p:spPr>
            <a:xfrm>
              <a:off x="4049543" y="51768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643" name="tx643"/>
            <p:cNvSpPr/>
            <p:nvPr/>
          </p:nvSpPr>
          <p:spPr>
            <a:xfrm>
              <a:off x="1707761" y="51755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644" name="tx644"/>
            <p:cNvSpPr/>
            <p:nvPr/>
          </p:nvSpPr>
          <p:spPr>
            <a:xfrm>
              <a:off x="2644474" y="517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645" name="tx645"/>
            <p:cNvSpPr/>
            <p:nvPr/>
          </p:nvSpPr>
          <p:spPr>
            <a:xfrm>
              <a:off x="3581187" y="51768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646" name="tx646"/>
            <p:cNvSpPr/>
            <p:nvPr/>
          </p:nvSpPr>
          <p:spPr>
            <a:xfrm>
              <a:off x="5922969" y="51768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647" name="tx647"/>
            <p:cNvSpPr/>
            <p:nvPr/>
          </p:nvSpPr>
          <p:spPr>
            <a:xfrm>
              <a:off x="6391325" y="517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648" name="tx648"/>
            <p:cNvSpPr/>
            <p:nvPr/>
          </p:nvSpPr>
          <p:spPr>
            <a:xfrm>
              <a:off x="6859681" y="517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649" name="tx649"/>
            <p:cNvSpPr/>
            <p:nvPr/>
          </p:nvSpPr>
          <p:spPr>
            <a:xfrm>
              <a:off x="7796394" y="51755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650" name="tx650"/>
            <p:cNvSpPr/>
            <p:nvPr/>
          </p:nvSpPr>
          <p:spPr>
            <a:xfrm>
              <a:off x="5454612" y="517721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651" name="tx651"/>
            <p:cNvSpPr/>
            <p:nvPr/>
          </p:nvSpPr>
          <p:spPr>
            <a:xfrm>
              <a:off x="6391325" y="36296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652" name="tx652"/>
            <p:cNvSpPr/>
            <p:nvPr/>
          </p:nvSpPr>
          <p:spPr>
            <a:xfrm>
              <a:off x="2206262" y="38028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53" name="tx653"/>
            <p:cNvSpPr/>
            <p:nvPr/>
          </p:nvSpPr>
          <p:spPr>
            <a:xfrm>
              <a:off x="6391325" y="39731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654" name="tx654"/>
            <p:cNvSpPr/>
            <p:nvPr/>
          </p:nvSpPr>
          <p:spPr>
            <a:xfrm>
              <a:off x="7796394" y="39731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655" name="tx655"/>
            <p:cNvSpPr/>
            <p:nvPr/>
          </p:nvSpPr>
          <p:spPr>
            <a:xfrm>
              <a:off x="7796394" y="2770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656" name="tx656"/>
            <p:cNvSpPr/>
            <p:nvPr/>
          </p:nvSpPr>
          <p:spPr>
            <a:xfrm>
              <a:off x="3112830" y="48320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657" name="tx657"/>
            <p:cNvSpPr/>
            <p:nvPr/>
          </p:nvSpPr>
          <p:spPr>
            <a:xfrm>
              <a:off x="6391325" y="24286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658" name="tx658"/>
            <p:cNvSpPr/>
            <p:nvPr/>
          </p:nvSpPr>
          <p:spPr>
            <a:xfrm>
              <a:off x="7796394" y="24286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659" name="tx659"/>
            <p:cNvSpPr/>
            <p:nvPr/>
          </p:nvSpPr>
          <p:spPr>
            <a:xfrm>
              <a:off x="8264751" y="24272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660" name="tx660"/>
            <p:cNvSpPr/>
            <p:nvPr/>
          </p:nvSpPr>
          <p:spPr>
            <a:xfrm>
              <a:off x="4517899" y="483235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661" name="tx661"/>
            <p:cNvSpPr/>
            <p:nvPr/>
          </p:nvSpPr>
          <p:spPr>
            <a:xfrm>
              <a:off x="5454612" y="48320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662" name="tx662"/>
            <p:cNvSpPr/>
            <p:nvPr/>
          </p:nvSpPr>
          <p:spPr>
            <a:xfrm>
              <a:off x="1707761" y="483235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663" name="tx663"/>
            <p:cNvSpPr/>
            <p:nvPr/>
          </p:nvSpPr>
          <p:spPr>
            <a:xfrm>
              <a:off x="2644474" y="48333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664" name="tx664"/>
            <p:cNvSpPr/>
            <p:nvPr/>
          </p:nvSpPr>
          <p:spPr>
            <a:xfrm>
              <a:off x="4049543" y="48320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665" name="tx665"/>
            <p:cNvSpPr/>
            <p:nvPr/>
          </p:nvSpPr>
          <p:spPr>
            <a:xfrm>
              <a:off x="3581187" y="48320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666" name="tx666"/>
            <p:cNvSpPr/>
            <p:nvPr/>
          </p:nvSpPr>
          <p:spPr>
            <a:xfrm>
              <a:off x="5922969" y="483368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667" name="tx667"/>
            <p:cNvSpPr/>
            <p:nvPr/>
          </p:nvSpPr>
          <p:spPr>
            <a:xfrm>
              <a:off x="6391325" y="48319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668" name="tx668"/>
            <p:cNvSpPr/>
            <p:nvPr/>
          </p:nvSpPr>
          <p:spPr>
            <a:xfrm>
              <a:off x="6859681" y="483235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669" name="tx669"/>
            <p:cNvSpPr/>
            <p:nvPr/>
          </p:nvSpPr>
          <p:spPr>
            <a:xfrm>
              <a:off x="7796394" y="483235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670" name="tx670"/>
            <p:cNvSpPr/>
            <p:nvPr/>
          </p:nvSpPr>
          <p:spPr>
            <a:xfrm>
              <a:off x="4986256" y="483368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671" name="tx671"/>
            <p:cNvSpPr/>
            <p:nvPr/>
          </p:nvSpPr>
          <p:spPr>
            <a:xfrm>
              <a:off x="7328038" y="483235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672" name="tx672"/>
            <p:cNvSpPr/>
            <p:nvPr/>
          </p:nvSpPr>
          <p:spPr>
            <a:xfrm>
              <a:off x="1646959" y="84520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73" name="tx673"/>
            <p:cNvSpPr/>
            <p:nvPr/>
          </p:nvSpPr>
          <p:spPr>
            <a:xfrm>
              <a:off x="2059354" y="825721"/>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74" name="tx674"/>
            <p:cNvSpPr/>
            <p:nvPr/>
          </p:nvSpPr>
          <p:spPr>
            <a:xfrm>
              <a:off x="2561926" y="8476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75" name="tx675"/>
            <p:cNvSpPr/>
            <p:nvPr/>
          </p:nvSpPr>
          <p:spPr>
            <a:xfrm>
              <a:off x="3030282" y="846185"/>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76" name="tx676"/>
            <p:cNvSpPr/>
            <p:nvPr/>
          </p:nvSpPr>
          <p:spPr>
            <a:xfrm>
              <a:off x="3526551" y="84618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77" name="tx677"/>
            <p:cNvSpPr/>
            <p:nvPr/>
          </p:nvSpPr>
          <p:spPr>
            <a:xfrm>
              <a:off x="3938973" y="82539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78" name="tx678"/>
            <p:cNvSpPr/>
            <p:nvPr/>
          </p:nvSpPr>
          <p:spPr>
            <a:xfrm>
              <a:off x="4432213" y="845148"/>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679" name="tx679"/>
            <p:cNvSpPr/>
            <p:nvPr/>
          </p:nvSpPr>
          <p:spPr>
            <a:xfrm>
              <a:off x="4888155" y="84520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80" name="tx680"/>
            <p:cNvSpPr/>
            <p:nvPr/>
          </p:nvSpPr>
          <p:spPr>
            <a:xfrm>
              <a:off x="5372009" y="845094"/>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681" name="tx681"/>
            <p:cNvSpPr/>
            <p:nvPr/>
          </p:nvSpPr>
          <p:spPr>
            <a:xfrm>
              <a:off x="5862112" y="8476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82" name="tx682"/>
            <p:cNvSpPr/>
            <p:nvPr/>
          </p:nvSpPr>
          <p:spPr>
            <a:xfrm>
              <a:off x="6330469" y="8476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683" name="tx683"/>
            <p:cNvSpPr/>
            <p:nvPr/>
          </p:nvSpPr>
          <p:spPr>
            <a:xfrm>
              <a:off x="6764718" y="8452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84" name="tx684"/>
            <p:cNvSpPr/>
            <p:nvPr/>
          </p:nvSpPr>
          <p:spPr>
            <a:xfrm>
              <a:off x="7239269" y="8452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85" name="tx685"/>
            <p:cNvSpPr/>
            <p:nvPr/>
          </p:nvSpPr>
          <p:spPr>
            <a:xfrm>
              <a:off x="7701431" y="8452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86" name="tx686"/>
            <p:cNvSpPr/>
            <p:nvPr/>
          </p:nvSpPr>
          <p:spPr>
            <a:xfrm>
              <a:off x="8216363" y="847932"/>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87" name="tx687"/>
            <p:cNvSpPr/>
            <p:nvPr/>
          </p:nvSpPr>
          <p:spPr>
            <a:xfrm>
              <a:off x="8616343" y="824412"/>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688" name="tx688"/>
            <p:cNvSpPr/>
            <p:nvPr/>
          </p:nvSpPr>
          <p:spPr>
            <a:xfrm>
              <a:off x="1036275" y="5337778"/>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689" name="tx689"/>
            <p:cNvSpPr/>
            <p:nvPr/>
          </p:nvSpPr>
          <p:spPr>
            <a:xfrm>
              <a:off x="919699" y="516260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690" name="tx690"/>
            <p:cNvSpPr/>
            <p:nvPr/>
          </p:nvSpPr>
          <p:spPr>
            <a:xfrm>
              <a:off x="1129454" y="4990835"/>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691" name="tx691"/>
            <p:cNvSpPr/>
            <p:nvPr/>
          </p:nvSpPr>
          <p:spPr>
            <a:xfrm>
              <a:off x="981773" y="4820842"/>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692" name="tx692"/>
            <p:cNvSpPr/>
            <p:nvPr/>
          </p:nvSpPr>
          <p:spPr>
            <a:xfrm>
              <a:off x="1020450" y="4647303"/>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693" name="tx693"/>
            <p:cNvSpPr/>
            <p:nvPr/>
          </p:nvSpPr>
          <p:spPr>
            <a:xfrm>
              <a:off x="1121746" y="4475536"/>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694" name="tx694"/>
            <p:cNvSpPr/>
            <p:nvPr/>
          </p:nvSpPr>
          <p:spPr>
            <a:xfrm>
              <a:off x="686548" y="4276076"/>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695" name="tx695"/>
            <p:cNvSpPr/>
            <p:nvPr/>
          </p:nvSpPr>
          <p:spPr>
            <a:xfrm>
              <a:off x="655647" y="4106015"/>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696" name="tx696"/>
            <p:cNvSpPr/>
            <p:nvPr/>
          </p:nvSpPr>
          <p:spPr>
            <a:xfrm>
              <a:off x="1090436" y="3960237"/>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697" name="tx697"/>
            <p:cNvSpPr/>
            <p:nvPr/>
          </p:nvSpPr>
          <p:spPr>
            <a:xfrm>
              <a:off x="1106125" y="376077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698" name="tx698"/>
            <p:cNvSpPr/>
            <p:nvPr/>
          </p:nvSpPr>
          <p:spPr>
            <a:xfrm>
              <a:off x="616561" y="3616705"/>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699" name="tx699"/>
            <p:cNvSpPr/>
            <p:nvPr/>
          </p:nvSpPr>
          <p:spPr>
            <a:xfrm>
              <a:off x="919563" y="3420587"/>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700" name="tx700"/>
            <p:cNvSpPr/>
            <p:nvPr/>
          </p:nvSpPr>
          <p:spPr>
            <a:xfrm>
              <a:off x="508103" y="3273172"/>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701" name="tx701"/>
            <p:cNvSpPr/>
            <p:nvPr/>
          </p:nvSpPr>
          <p:spPr>
            <a:xfrm>
              <a:off x="1168267" y="310318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702" name="tx702"/>
            <p:cNvSpPr/>
            <p:nvPr/>
          </p:nvSpPr>
          <p:spPr>
            <a:xfrm>
              <a:off x="624611" y="2905288"/>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703" name="tx703"/>
            <p:cNvSpPr/>
            <p:nvPr/>
          </p:nvSpPr>
          <p:spPr>
            <a:xfrm>
              <a:off x="1105989" y="2731884"/>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704" name="tx704"/>
            <p:cNvSpPr/>
            <p:nvPr/>
          </p:nvSpPr>
          <p:spPr>
            <a:xfrm>
              <a:off x="935252" y="2586107"/>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705" name="tx705"/>
            <p:cNvSpPr/>
            <p:nvPr/>
          </p:nvSpPr>
          <p:spPr>
            <a:xfrm>
              <a:off x="935047" y="2388352"/>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706" name="tx706"/>
            <p:cNvSpPr/>
            <p:nvPr/>
          </p:nvSpPr>
          <p:spPr>
            <a:xfrm>
              <a:off x="1005034" y="2244348"/>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707" name="tx707"/>
            <p:cNvSpPr/>
            <p:nvPr/>
          </p:nvSpPr>
          <p:spPr>
            <a:xfrm>
              <a:off x="1090573" y="204481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708" name="tx708"/>
            <p:cNvSpPr/>
            <p:nvPr/>
          </p:nvSpPr>
          <p:spPr>
            <a:xfrm>
              <a:off x="624474" y="1899042"/>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709" name="tx709"/>
            <p:cNvSpPr/>
            <p:nvPr/>
          </p:nvSpPr>
          <p:spPr>
            <a:xfrm>
              <a:off x="942892" y="1729049"/>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710" name="tx710"/>
            <p:cNvSpPr/>
            <p:nvPr/>
          </p:nvSpPr>
          <p:spPr>
            <a:xfrm>
              <a:off x="989686" y="1557283"/>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711" name="tx711"/>
            <p:cNvSpPr/>
            <p:nvPr/>
          </p:nvSpPr>
          <p:spPr>
            <a:xfrm>
              <a:off x="601350" y="1385517"/>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712" name="tx712"/>
            <p:cNvSpPr/>
            <p:nvPr/>
          </p:nvSpPr>
          <p:spPr>
            <a:xfrm>
              <a:off x="1012947" y="1213751"/>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713" name="tx713"/>
            <p:cNvSpPr/>
            <p:nvPr/>
          </p:nvSpPr>
          <p:spPr>
            <a:xfrm>
              <a:off x="911855" y="1041984"/>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714" name="tx714"/>
            <p:cNvSpPr/>
            <p:nvPr/>
          </p:nvSpPr>
          <p:spPr>
            <a:xfrm>
              <a:off x="3443827" y="5814783"/>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715" name="pic715"/>
            <p:cNvPicPr/>
            <p:nvPr/>
          </p:nvPicPr>
          <p:blipFill>
            <a:blip r:embed="rId2" cstate="print"/>
            <a:stretch>
              <a:fillRect/>
            </a:stretch>
          </p:blipFill>
          <p:spPr>
            <a:xfrm>
              <a:off x="4957620" y="5699605"/>
              <a:ext cx="2160000" cy="219455"/>
            </a:xfrm>
            <a:prstGeom prst="rect">
              <a:avLst/>
            </a:prstGeom>
          </p:spPr>
        </p:pic>
        <p:sp>
          <p:nvSpPr>
            <p:cNvPr id="716" name="pl716"/>
            <p:cNvSpPr/>
            <p:nvPr/>
          </p:nvSpPr>
          <p:spPr>
            <a:xfrm>
              <a:off x="4961220"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17" name="pl717"/>
            <p:cNvSpPr/>
            <p:nvPr/>
          </p:nvSpPr>
          <p:spPr>
            <a:xfrm>
              <a:off x="6231372"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18" name="pl718"/>
            <p:cNvSpPr/>
            <p:nvPr/>
          </p:nvSpPr>
          <p:spPr>
            <a:xfrm>
              <a:off x="6446652"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19" name="pl719"/>
            <p:cNvSpPr/>
            <p:nvPr/>
          </p:nvSpPr>
          <p:spPr>
            <a:xfrm>
              <a:off x="6661932"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0" name="pl720"/>
            <p:cNvSpPr/>
            <p:nvPr/>
          </p:nvSpPr>
          <p:spPr>
            <a:xfrm>
              <a:off x="6877212"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1" name="pl721"/>
            <p:cNvSpPr/>
            <p:nvPr/>
          </p:nvSpPr>
          <p:spPr>
            <a:xfrm>
              <a:off x="7114020"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2" name="pl722"/>
            <p:cNvSpPr/>
            <p:nvPr/>
          </p:nvSpPr>
          <p:spPr>
            <a:xfrm>
              <a:off x="4961220"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23" name="pl723"/>
            <p:cNvSpPr/>
            <p:nvPr/>
          </p:nvSpPr>
          <p:spPr>
            <a:xfrm>
              <a:off x="6231372"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24" name="pl724"/>
            <p:cNvSpPr/>
            <p:nvPr/>
          </p:nvSpPr>
          <p:spPr>
            <a:xfrm>
              <a:off x="6446652"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25" name="pl725"/>
            <p:cNvSpPr/>
            <p:nvPr/>
          </p:nvSpPr>
          <p:spPr>
            <a:xfrm>
              <a:off x="6661932"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26" name="pl726"/>
            <p:cNvSpPr/>
            <p:nvPr/>
          </p:nvSpPr>
          <p:spPr>
            <a:xfrm>
              <a:off x="6877212"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27" name="pl727"/>
            <p:cNvSpPr/>
            <p:nvPr/>
          </p:nvSpPr>
          <p:spPr>
            <a:xfrm>
              <a:off x="7114020"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28" name="tx728"/>
            <p:cNvSpPr/>
            <p:nvPr/>
          </p:nvSpPr>
          <p:spPr>
            <a:xfrm>
              <a:off x="4930142" y="598695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729" name="tx729"/>
            <p:cNvSpPr/>
            <p:nvPr/>
          </p:nvSpPr>
          <p:spPr>
            <a:xfrm>
              <a:off x="6169216"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730" name="tx730"/>
            <p:cNvSpPr/>
            <p:nvPr/>
          </p:nvSpPr>
          <p:spPr>
            <a:xfrm>
              <a:off x="6384496"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731" name="tx731"/>
            <p:cNvSpPr/>
            <p:nvPr/>
          </p:nvSpPr>
          <p:spPr>
            <a:xfrm>
              <a:off x="6599776"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732" name="tx732"/>
            <p:cNvSpPr/>
            <p:nvPr/>
          </p:nvSpPr>
          <p:spPr>
            <a:xfrm>
              <a:off x="6815056"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733" name="tx733"/>
            <p:cNvSpPr/>
            <p:nvPr/>
          </p:nvSpPr>
          <p:spPr>
            <a:xfrm>
              <a:off x="7020786" y="5986959"/>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734" name="tx734"/>
            <p:cNvSpPr/>
            <p:nvPr/>
          </p:nvSpPr>
          <p:spPr>
            <a:xfrm>
              <a:off x="1487037" y="398022"/>
              <a:ext cx="31030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by country, LICs, 2023</a:t>
              </a:r>
            </a:p>
          </p:txBody>
        </p:sp>
        <p:sp>
          <p:nvSpPr>
            <p:cNvPr id="735" name="tx73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736" name="tx736"/>
            <p:cNvSpPr/>
            <p:nvPr/>
          </p:nvSpPr>
          <p:spPr>
            <a:xfrm>
              <a:off x="4713369" y="6328529"/>
              <a:ext cx="436104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White space is where vaccines have not been introduced or reported by countries.</a:t>
              </a:r>
            </a:p>
          </p:txBody>
        </p:sp>
        <p:sp>
          <p:nvSpPr>
            <p:cNvPr id="737" name="tx737"/>
            <p:cNvSpPr/>
            <p:nvPr/>
          </p:nvSpPr>
          <p:spPr>
            <a:xfrm>
              <a:off x="4849850" y="6447866"/>
              <a:ext cx="42245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ordered based on descending crude average coverage across all vaccines.</a:t>
              </a:r>
            </a:p>
          </p:txBody>
        </p:sp>
        <p:sp>
          <p:nvSpPr>
            <p:cNvPr id="738" name="tx738"/>
            <p:cNvSpPr/>
            <p:nvPr/>
          </p:nvSpPr>
          <p:spPr>
            <a:xfrm>
              <a:off x="5912661" y="6568512"/>
              <a:ext cx="316174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IPV2 is only shown for oral polio vaccine (OPV)-using countries.</a:t>
              </a:r>
            </a:p>
          </p:txBody>
        </p:sp>
      </p:grpSp>
      <p:sp>
        <p:nvSpPr>
          <p:cNvPr id="7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varies between countries, but also within countries for different vaccines.
This heatmap shows vaccine coverage by country and vaccine in 2023.
In 2023, 11 out of 26 countries achieved coverage of 90% or higher in at least one vaccine.
Eritrea had the highest percentage of vaccines (93%) in the national immunization schedule with coverage of at least 90%, followed by Rwanda (92%).
15 countries had not achieved 90% coverage of any vaccine (Afghanistan, Burundi, CAR, DRC, Ethiopia, Gambia, Guinea-Bissau, Madagascar, Mali, Sudan, DPRK, Somalia, South Sudan, Syria, and Yemen).</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4633" y="4261330"/>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6" name="pl6"/>
            <p:cNvSpPr/>
            <p:nvPr/>
          </p:nvSpPr>
          <p:spPr>
            <a:xfrm>
              <a:off x="764633" y="3023965"/>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7" name="pl7"/>
            <p:cNvSpPr/>
            <p:nvPr/>
          </p:nvSpPr>
          <p:spPr>
            <a:xfrm>
              <a:off x="764633" y="1786600"/>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8" name="pl8"/>
            <p:cNvSpPr/>
            <p:nvPr/>
          </p:nvSpPr>
          <p:spPr>
            <a:xfrm>
              <a:off x="94076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105818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129303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152787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176272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199756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223241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246725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270210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293694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317179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340663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364148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387632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411117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434601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4" name="pl24"/>
            <p:cNvSpPr/>
            <p:nvPr/>
          </p:nvSpPr>
          <p:spPr>
            <a:xfrm>
              <a:off x="446343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5" name="pl25"/>
            <p:cNvSpPr/>
            <p:nvPr/>
          </p:nvSpPr>
          <p:spPr>
            <a:xfrm>
              <a:off x="764633"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6" name="pl26"/>
            <p:cNvSpPr/>
            <p:nvPr/>
          </p:nvSpPr>
          <p:spPr>
            <a:xfrm>
              <a:off x="764633" y="364264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7" name="pl27"/>
            <p:cNvSpPr/>
            <p:nvPr/>
          </p:nvSpPr>
          <p:spPr>
            <a:xfrm>
              <a:off x="764633" y="240528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8" name="pl28"/>
            <p:cNvSpPr/>
            <p:nvPr/>
          </p:nvSpPr>
          <p:spPr>
            <a:xfrm>
              <a:off x="764633"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9" name="pl29"/>
            <p:cNvSpPr/>
            <p:nvPr/>
          </p:nvSpPr>
          <p:spPr>
            <a:xfrm>
              <a:off x="117561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41045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64530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88014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11499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234983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58468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281952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305436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328921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352405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375890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399374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422859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175611" y="1167917"/>
              <a:ext cx="3052980" cy="3712095"/>
            </a:xfrm>
            <a:custGeom>
              <a:avLst/>
              <a:pathLst>
                <a:path w="3052980" h="3712095">
                  <a:moveTo>
                    <a:pt x="0" y="3712095"/>
                  </a:moveTo>
                  <a:lnTo>
                    <a:pt x="234844" y="3588358"/>
                  </a:lnTo>
                  <a:lnTo>
                    <a:pt x="469689" y="3588358"/>
                  </a:lnTo>
                  <a:lnTo>
                    <a:pt x="704534" y="3588358"/>
                  </a:lnTo>
                  <a:lnTo>
                    <a:pt x="939378" y="3588358"/>
                  </a:lnTo>
                  <a:lnTo>
                    <a:pt x="1174223" y="3588358"/>
                  </a:lnTo>
                  <a:lnTo>
                    <a:pt x="1409068" y="2598466"/>
                  </a:lnTo>
                  <a:lnTo>
                    <a:pt x="1643912" y="2598466"/>
                  </a:lnTo>
                  <a:lnTo>
                    <a:pt x="1878757" y="1484838"/>
                  </a:lnTo>
                  <a:lnTo>
                    <a:pt x="2113602" y="1113628"/>
                  </a:lnTo>
                  <a:lnTo>
                    <a:pt x="2348446" y="1361101"/>
                  </a:lnTo>
                  <a:lnTo>
                    <a:pt x="2583291" y="1237365"/>
                  </a:lnTo>
                  <a:lnTo>
                    <a:pt x="2818136" y="247473"/>
                  </a:lnTo>
                  <a:lnTo>
                    <a:pt x="3052980" y="0"/>
                  </a:lnTo>
                </a:path>
              </a:pathLst>
            </a:custGeom>
            <a:ln w="29811" cap="flat">
              <a:solidFill>
                <a:srgbClr val="1CABE2">
                  <a:alpha val="100000"/>
                </a:srgbClr>
              </a:solidFill>
              <a:prstDash val="solid"/>
              <a:round/>
            </a:ln>
          </p:spPr>
          <p:txBody>
            <a:bodyPr/>
            <a:lstStyle/>
            <a:p/>
          </p:txBody>
        </p:sp>
        <p:sp>
          <p:nvSpPr>
            <p:cNvPr id="44" name="pl44"/>
            <p:cNvSpPr/>
            <p:nvPr/>
          </p:nvSpPr>
          <p:spPr>
            <a:xfrm>
              <a:off x="1175611"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80BD41">
                  <a:alpha val="100000"/>
                </a:srgbClr>
              </a:solidFill>
              <a:prstDash val="solid"/>
              <a:round/>
            </a:ln>
          </p:spPr>
          <p:txBody>
            <a:bodyPr/>
            <a:lstStyle/>
            <a:p/>
          </p:txBody>
        </p:sp>
        <p:sp>
          <p:nvSpPr>
            <p:cNvPr id="45" name="pl45"/>
            <p:cNvSpPr/>
            <p:nvPr/>
          </p:nvSpPr>
          <p:spPr>
            <a:xfrm>
              <a:off x="1175611" y="2405282"/>
              <a:ext cx="3052980" cy="2474730"/>
            </a:xfrm>
            <a:custGeom>
              <a:avLst/>
              <a:pathLst>
                <a:path w="3052980" h="2474730">
                  <a:moveTo>
                    <a:pt x="0" y="2474730"/>
                  </a:moveTo>
                  <a:lnTo>
                    <a:pt x="234844" y="2350993"/>
                  </a:lnTo>
                  <a:lnTo>
                    <a:pt x="469689" y="2350993"/>
                  </a:lnTo>
                  <a:lnTo>
                    <a:pt x="704534" y="2350993"/>
                  </a:lnTo>
                  <a:lnTo>
                    <a:pt x="939378" y="2350993"/>
                  </a:lnTo>
                  <a:lnTo>
                    <a:pt x="1174223" y="2350993"/>
                  </a:lnTo>
                  <a:lnTo>
                    <a:pt x="1409068" y="1979784"/>
                  </a:lnTo>
                  <a:lnTo>
                    <a:pt x="1643912" y="1732311"/>
                  </a:lnTo>
                  <a:lnTo>
                    <a:pt x="1878757" y="1608574"/>
                  </a:lnTo>
                  <a:lnTo>
                    <a:pt x="2113602" y="1113628"/>
                  </a:lnTo>
                  <a:lnTo>
                    <a:pt x="2348446" y="1237365"/>
                  </a:lnTo>
                  <a:lnTo>
                    <a:pt x="2583291" y="1361101"/>
                  </a:lnTo>
                  <a:lnTo>
                    <a:pt x="2818136" y="866155"/>
                  </a:lnTo>
                  <a:lnTo>
                    <a:pt x="3052980" y="0"/>
                  </a:lnTo>
                </a:path>
              </a:pathLst>
            </a:custGeom>
            <a:ln w="29811" cap="flat">
              <a:solidFill>
                <a:srgbClr val="6A1E74">
                  <a:alpha val="100000"/>
                </a:srgbClr>
              </a:solidFill>
              <a:prstDash val="solid"/>
              <a:round/>
            </a:ln>
          </p:spPr>
          <p:txBody>
            <a:bodyPr/>
            <a:lstStyle/>
            <a:p/>
          </p:txBody>
        </p:sp>
        <p:sp>
          <p:nvSpPr>
            <p:cNvPr id="46" name="pl46"/>
            <p:cNvSpPr/>
            <p:nvPr/>
          </p:nvSpPr>
          <p:spPr>
            <a:xfrm>
              <a:off x="1175611"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F26A21">
                  <a:alpha val="100000"/>
                </a:srgbClr>
              </a:solidFill>
              <a:prstDash val="solid"/>
              <a:round/>
            </a:ln>
          </p:spPr>
          <p:txBody>
            <a:bodyPr/>
            <a:lstStyle/>
            <a:p/>
          </p:txBody>
        </p:sp>
        <p:sp>
          <p:nvSpPr>
            <p:cNvPr id="47" name="pt47"/>
            <p:cNvSpPr/>
            <p:nvPr/>
          </p:nvSpPr>
          <p:spPr>
            <a:xfrm>
              <a:off x="1385630" y="473145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48" name="pt48"/>
            <p:cNvSpPr/>
            <p:nvPr/>
          </p:nvSpPr>
          <p:spPr>
            <a:xfrm>
              <a:off x="138563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9" name="pt49"/>
            <p:cNvSpPr/>
            <p:nvPr/>
          </p:nvSpPr>
          <p:spPr>
            <a:xfrm>
              <a:off x="1620475" y="473145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pt50"/>
            <p:cNvSpPr/>
            <p:nvPr/>
          </p:nvSpPr>
          <p:spPr>
            <a:xfrm>
              <a:off x="162047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1" name="pt51"/>
            <p:cNvSpPr/>
            <p:nvPr/>
          </p:nvSpPr>
          <p:spPr>
            <a:xfrm>
              <a:off x="2090164" y="473145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2" name="pt52"/>
            <p:cNvSpPr/>
            <p:nvPr/>
          </p:nvSpPr>
          <p:spPr>
            <a:xfrm>
              <a:off x="209016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3" name="pt53"/>
            <p:cNvSpPr/>
            <p:nvPr/>
          </p:nvSpPr>
          <p:spPr>
            <a:xfrm>
              <a:off x="2325009" y="473145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4" name="pt54"/>
            <p:cNvSpPr/>
            <p:nvPr/>
          </p:nvSpPr>
          <p:spPr>
            <a:xfrm>
              <a:off x="232500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5" name="pt55"/>
            <p:cNvSpPr/>
            <p:nvPr/>
          </p:nvSpPr>
          <p:spPr>
            <a:xfrm>
              <a:off x="2794698" y="411276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6" name="pt56"/>
            <p:cNvSpPr/>
            <p:nvPr/>
          </p:nvSpPr>
          <p:spPr>
            <a:xfrm>
              <a:off x="279469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7" name="pt57"/>
            <p:cNvSpPr/>
            <p:nvPr/>
          </p:nvSpPr>
          <p:spPr>
            <a:xfrm>
              <a:off x="3264388" y="225672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8" name="pt58"/>
            <p:cNvSpPr/>
            <p:nvPr/>
          </p:nvSpPr>
          <p:spPr>
            <a:xfrm>
              <a:off x="3499232" y="361782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9" name="pt59"/>
            <p:cNvSpPr/>
            <p:nvPr/>
          </p:nvSpPr>
          <p:spPr>
            <a:xfrm>
              <a:off x="3734077"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0" name="pt60"/>
            <p:cNvSpPr/>
            <p:nvPr/>
          </p:nvSpPr>
          <p:spPr>
            <a:xfrm>
              <a:off x="3968922" y="139056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1" name="pt61"/>
            <p:cNvSpPr/>
            <p:nvPr/>
          </p:nvSpPr>
          <p:spPr>
            <a:xfrm>
              <a:off x="3968922"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2" name="pt62"/>
            <p:cNvSpPr/>
            <p:nvPr/>
          </p:nvSpPr>
          <p:spPr>
            <a:xfrm>
              <a:off x="115078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3" name="pt63"/>
            <p:cNvSpPr/>
            <p:nvPr/>
          </p:nvSpPr>
          <p:spPr>
            <a:xfrm>
              <a:off x="115078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4" name="pt64"/>
            <p:cNvSpPr/>
            <p:nvPr/>
          </p:nvSpPr>
          <p:spPr>
            <a:xfrm>
              <a:off x="115078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5" name="pt65"/>
            <p:cNvSpPr/>
            <p:nvPr/>
          </p:nvSpPr>
          <p:spPr>
            <a:xfrm>
              <a:off x="115078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6" name="pt66"/>
            <p:cNvSpPr/>
            <p:nvPr/>
          </p:nvSpPr>
          <p:spPr>
            <a:xfrm>
              <a:off x="1855320" y="473145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7" name="pt67"/>
            <p:cNvSpPr/>
            <p:nvPr/>
          </p:nvSpPr>
          <p:spPr>
            <a:xfrm>
              <a:off x="185532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8" name="pt68"/>
            <p:cNvSpPr/>
            <p:nvPr/>
          </p:nvSpPr>
          <p:spPr>
            <a:xfrm>
              <a:off x="1855320" y="473145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9" name="pt69"/>
            <p:cNvSpPr/>
            <p:nvPr/>
          </p:nvSpPr>
          <p:spPr>
            <a:xfrm>
              <a:off x="185532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0" name="pt70"/>
            <p:cNvSpPr/>
            <p:nvPr/>
          </p:nvSpPr>
          <p:spPr>
            <a:xfrm>
              <a:off x="2559854" y="374155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1" name="pt71"/>
            <p:cNvSpPr/>
            <p:nvPr/>
          </p:nvSpPr>
          <p:spPr>
            <a:xfrm>
              <a:off x="255985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2" name="pt72"/>
            <p:cNvSpPr/>
            <p:nvPr/>
          </p:nvSpPr>
          <p:spPr>
            <a:xfrm>
              <a:off x="2559854" y="436024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3" name="pt73"/>
            <p:cNvSpPr/>
            <p:nvPr/>
          </p:nvSpPr>
          <p:spPr>
            <a:xfrm>
              <a:off x="326438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4" name="pt74"/>
            <p:cNvSpPr/>
            <p:nvPr/>
          </p:nvSpPr>
          <p:spPr>
            <a:xfrm>
              <a:off x="3499232"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5" name="pt75"/>
            <p:cNvSpPr/>
            <p:nvPr/>
          </p:nvSpPr>
          <p:spPr>
            <a:xfrm>
              <a:off x="4203766" y="114309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4203766" y="238045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7" name="pt77"/>
            <p:cNvSpPr/>
            <p:nvPr/>
          </p:nvSpPr>
          <p:spPr>
            <a:xfrm>
              <a:off x="420376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8" name="pt78"/>
            <p:cNvSpPr/>
            <p:nvPr/>
          </p:nvSpPr>
          <p:spPr>
            <a:xfrm>
              <a:off x="1385630" y="473145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38563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0" name="pt80"/>
            <p:cNvSpPr/>
            <p:nvPr/>
          </p:nvSpPr>
          <p:spPr>
            <a:xfrm>
              <a:off x="162047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1" name="pt81"/>
            <p:cNvSpPr/>
            <p:nvPr/>
          </p:nvSpPr>
          <p:spPr>
            <a:xfrm>
              <a:off x="2325009" y="473145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2" name="pt82"/>
            <p:cNvSpPr/>
            <p:nvPr/>
          </p:nvSpPr>
          <p:spPr>
            <a:xfrm>
              <a:off x="232500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3" name="pt83"/>
            <p:cNvSpPr/>
            <p:nvPr/>
          </p:nvSpPr>
          <p:spPr>
            <a:xfrm>
              <a:off x="3029543" y="2627929"/>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02954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5" name="pt85"/>
            <p:cNvSpPr/>
            <p:nvPr/>
          </p:nvSpPr>
          <p:spPr>
            <a:xfrm>
              <a:off x="3029543" y="398903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6" name="pt86"/>
            <p:cNvSpPr/>
            <p:nvPr/>
          </p:nvSpPr>
          <p:spPr>
            <a:xfrm>
              <a:off x="302954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3734077" y="238045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3734077"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9" name="pt89"/>
            <p:cNvSpPr/>
            <p:nvPr/>
          </p:nvSpPr>
          <p:spPr>
            <a:xfrm>
              <a:off x="3734077" y="374155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0" name="pt90"/>
            <p:cNvSpPr/>
            <p:nvPr/>
          </p:nvSpPr>
          <p:spPr>
            <a:xfrm>
              <a:off x="1620475" y="473145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1" name="pt91"/>
            <p:cNvSpPr/>
            <p:nvPr/>
          </p:nvSpPr>
          <p:spPr>
            <a:xfrm>
              <a:off x="2090164" y="473145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09016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3" name="pt93"/>
            <p:cNvSpPr/>
            <p:nvPr/>
          </p:nvSpPr>
          <p:spPr>
            <a:xfrm>
              <a:off x="255985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2794698" y="374155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79469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6" name="pt96"/>
            <p:cNvSpPr/>
            <p:nvPr/>
          </p:nvSpPr>
          <p:spPr>
            <a:xfrm>
              <a:off x="3264388" y="3494085"/>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7" name="pt97"/>
            <p:cNvSpPr/>
            <p:nvPr/>
          </p:nvSpPr>
          <p:spPr>
            <a:xfrm>
              <a:off x="326438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3499232" y="250419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499232"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00" name="pt100"/>
            <p:cNvSpPr/>
            <p:nvPr/>
          </p:nvSpPr>
          <p:spPr>
            <a:xfrm>
              <a:off x="3968922" y="324661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01" name="pt101"/>
            <p:cNvSpPr/>
            <p:nvPr/>
          </p:nvSpPr>
          <p:spPr>
            <a:xfrm>
              <a:off x="3968922"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2" name="pt102"/>
            <p:cNvSpPr/>
            <p:nvPr/>
          </p:nvSpPr>
          <p:spPr>
            <a:xfrm>
              <a:off x="420376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03" name="pl103"/>
            <p:cNvSpPr/>
            <p:nvPr/>
          </p:nvSpPr>
          <p:spPr>
            <a:xfrm>
              <a:off x="1183357" y="4644546"/>
              <a:ext cx="151430" cy="224008"/>
            </a:xfrm>
            <a:custGeom>
              <a:avLst/>
              <a:pathLst>
                <a:path w="151430" h="224008">
                  <a:moveTo>
                    <a:pt x="151430" y="0"/>
                  </a:moveTo>
                  <a:lnTo>
                    <a:pt x="0" y="224008"/>
                  </a:lnTo>
                </a:path>
              </a:pathLst>
            </a:custGeom>
            <a:ln w="13550" cap="rnd">
              <a:solidFill>
                <a:srgbClr val="6A1E74">
                  <a:alpha val="100000"/>
                </a:srgbClr>
              </a:solidFill>
              <a:prstDash val="solid"/>
              <a:round/>
            </a:ln>
          </p:spPr>
          <p:txBody>
            <a:bodyPr/>
            <a:lstStyle/>
            <a:p/>
          </p:txBody>
        </p:sp>
        <p:sp>
          <p:nvSpPr>
            <p:cNvPr id="104" name="pl104"/>
            <p:cNvSpPr/>
            <p:nvPr/>
          </p:nvSpPr>
          <p:spPr>
            <a:xfrm>
              <a:off x="916551" y="4884180"/>
              <a:ext cx="246309" cy="80499"/>
            </a:xfrm>
            <a:custGeom>
              <a:avLst/>
              <a:pathLst>
                <a:path w="246309" h="80499">
                  <a:moveTo>
                    <a:pt x="0" y="80499"/>
                  </a:moveTo>
                  <a:lnTo>
                    <a:pt x="246309" y="0"/>
                  </a:lnTo>
                </a:path>
              </a:pathLst>
            </a:custGeom>
            <a:ln w="13550" cap="rnd">
              <a:solidFill>
                <a:srgbClr val="F26A21">
                  <a:alpha val="100000"/>
                </a:srgbClr>
              </a:solidFill>
              <a:prstDash val="solid"/>
              <a:round/>
            </a:ln>
          </p:spPr>
          <p:txBody>
            <a:bodyPr/>
            <a:lstStyle/>
            <a:p/>
          </p:txBody>
        </p:sp>
        <p:sp>
          <p:nvSpPr>
            <p:cNvPr id="105" name="tx105"/>
            <p:cNvSpPr/>
            <p:nvPr/>
          </p:nvSpPr>
          <p:spPr>
            <a:xfrm>
              <a:off x="984242" y="4868350"/>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0</a:t>
              </a:r>
            </a:p>
          </p:txBody>
        </p:sp>
        <p:sp>
          <p:nvSpPr>
            <p:cNvPr id="106" name="tx106"/>
            <p:cNvSpPr/>
            <p:nvPr/>
          </p:nvSpPr>
          <p:spPr>
            <a:xfrm>
              <a:off x="1145341" y="469870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107" name="tx107"/>
            <p:cNvSpPr/>
            <p:nvPr/>
          </p:nvSpPr>
          <p:spPr>
            <a:xfrm>
              <a:off x="1305902" y="4529240"/>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0</a:t>
              </a:r>
            </a:p>
          </p:txBody>
        </p:sp>
        <p:sp>
          <p:nvSpPr>
            <p:cNvPr id="108" name="tx108"/>
            <p:cNvSpPr/>
            <p:nvPr/>
          </p:nvSpPr>
          <p:spPr>
            <a:xfrm>
              <a:off x="823353" y="4920601"/>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109" name="tx109"/>
            <p:cNvSpPr/>
            <p:nvPr/>
          </p:nvSpPr>
          <p:spPr>
            <a:xfrm>
              <a:off x="4312998" y="10754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30</a:t>
              </a:r>
            </a:p>
          </p:txBody>
        </p:sp>
        <p:sp>
          <p:nvSpPr>
            <p:cNvPr id="110" name="tx110"/>
            <p:cNvSpPr/>
            <p:nvPr/>
          </p:nvSpPr>
          <p:spPr>
            <a:xfrm>
              <a:off x="4312998" y="23128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20</a:t>
              </a:r>
            </a:p>
          </p:txBody>
        </p:sp>
        <p:sp>
          <p:nvSpPr>
            <p:cNvPr id="111" name="tx111"/>
            <p:cNvSpPr/>
            <p:nvPr/>
          </p:nvSpPr>
          <p:spPr>
            <a:xfrm>
              <a:off x="4270795"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112" name="tx112"/>
            <p:cNvSpPr/>
            <p:nvPr/>
          </p:nvSpPr>
          <p:spPr>
            <a:xfrm>
              <a:off x="4270795"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113" name="tx113"/>
            <p:cNvSpPr/>
            <p:nvPr/>
          </p:nvSpPr>
          <p:spPr>
            <a:xfrm>
              <a:off x="1800017" y="769441"/>
              <a:ext cx="1804168" cy="14116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programme coverage</a:t>
              </a:r>
            </a:p>
          </p:txBody>
        </p:sp>
        <p:sp>
          <p:nvSpPr>
            <p:cNvPr id="114" name="tx114"/>
            <p:cNvSpPr/>
            <p:nvPr/>
          </p:nvSpPr>
          <p:spPr>
            <a:xfrm rot="-5400000">
              <a:off x="104761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15" name="tx115"/>
            <p:cNvSpPr/>
            <p:nvPr/>
          </p:nvSpPr>
          <p:spPr>
            <a:xfrm rot="-5400000">
              <a:off x="1282455"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16" name="tx116"/>
            <p:cNvSpPr/>
            <p:nvPr/>
          </p:nvSpPr>
          <p:spPr>
            <a:xfrm rot="-5400000">
              <a:off x="151729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17" name="tx117"/>
            <p:cNvSpPr/>
            <p:nvPr/>
          </p:nvSpPr>
          <p:spPr>
            <a:xfrm rot="-5400000">
              <a:off x="1752116"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18" name="tx118"/>
            <p:cNvSpPr/>
            <p:nvPr/>
          </p:nvSpPr>
          <p:spPr>
            <a:xfrm rot="-5400000">
              <a:off x="198698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19" name="tx119"/>
            <p:cNvSpPr/>
            <p:nvPr/>
          </p:nvSpPr>
          <p:spPr>
            <a:xfrm rot="-5400000">
              <a:off x="222183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0" name="tx120"/>
            <p:cNvSpPr/>
            <p:nvPr/>
          </p:nvSpPr>
          <p:spPr>
            <a:xfrm rot="-5400000">
              <a:off x="245667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1" name="tx121"/>
            <p:cNvSpPr/>
            <p:nvPr/>
          </p:nvSpPr>
          <p:spPr>
            <a:xfrm rot="-5400000">
              <a:off x="269152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2" name="tx122"/>
            <p:cNvSpPr/>
            <p:nvPr/>
          </p:nvSpPr>
          <p:spPr>
            <a:xfrm rot="-5400000">
              <a:off x="292636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3" name="tx123"/>
            <p:cNvSpPr/>
            <p:nvPr/>
          </p:nvSpPr>
          <p:spPr>
            <a:xfrm rot="-5400000">
              <a:off x="316121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4" name="tx124"/>
            <p:cNvSpPr/>
            <p:nvPr/>
          </p:nvSpPr>
          <p:spPr>
            <a:xfrm rot="-5400000">
              <a:off x="339605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5" name="tx125"/>
            <p:cNvSpPr/>
            <p:nvPr/>
          </p:nvSpPr>
          <p:spPr>
            <a:xfrm rot="-5400000">
              <a:off x="363090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6" name="tx126"/>
            <p:cNvSpPr/>
            <p:nvPr/>
          </p:nvSpPr>
          <p:spPr>
            <a:xfrm rot="-5400000">
              <a:off x="386574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7" name="tx127"/>
            <p:cNvSpPr/>
            <p:nvPr/>
          </p:nvSpPr>
          <p:spPr>
            <a:xfrm rot="-5400000">
              <a:off x="4100563"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8" name="tx128"/>
            <p:cNvSpPr/>
            <p:nvPr/>
          </p:nvSpPr>
          <p:spPr>
            <a:xfrm>
              <a:off x="639848"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9" name="tx129"/>
            <p:cNvSpPr/>
            <p:nvPr/>
          </p:nvSpPr>
          <p:spPr>
            <a:xfrm>
              <a:off x="577692" y="36009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77692" y="23635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1" name="tx131"/>
            <p:cNvSpPr/>
            <p:nvPr/>
          </p:nvSpPr>
          <p:spPr>
            <a:xfrm>
              <a:off x="577692" y="11261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132" name="tx132"/>
            <p:cNvSpPr/>
            <p:nvPr/>
          </p:nvSpPr>
          <p:spPr>
            <a:xfrm rot="-5400000">
              <a:off x="17044"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3" name="pl133"/>
            <p:cNvSpPr/>
            <p:nvPr/>
          </p:nvSpPr>
          <p:spPr>
            <a:xfrm>
              <a:off x="1651803"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134" name="pl134"/>
            <p:cNvSpPr/>
            <p:nvPr/>
          </p:nvSpPr>
          <p:spPr>
            <a:xfrm>
              <a:off x="1651803"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135" name="pl135"/>
            <p:cNvSpPr/>
            <p:nvPr/>
          </p:nvSpPr>
          <p:spPr>
            <a:xfrm>
              <a:off x="2761980"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136" name="pl136"/>
            <p:cNvSpPr/>
            <p:nvPr/>
          </p:nvSpPr>
          <p:spPr>
            <a:xfrm>
              <a:off x="2761980"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137" name="tx137"/>
            <p:cNvSpPr/>
            <p:nvPr/>
          </p:nvSpPr>
          <p:spPr>
            <a:xfrm>
              <a:off x="1918903" y="5823572"/>
              <a:ext cx="751542"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a:t>
              </a:r>
            </a:p>
          </p:txBody>
        </p:sp>
        <p:sp>
          <p:nvSpPr>
            <p:cNvPr id="138" name="tx138"/>
            <p:cNvSpPr/>
            <p:nvPr/>
          </p:nvSpPr>
          <p:spPr>
            <a:xfrm>
              <a:off x="1918903" y="6112618"/>
              <a:ext cx="62111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a:t>
              </a:r>
            </a:p>
          </p:txBody>
        </p:sp>
        <p:sp>
          <p:nvSpPr>
            <p:cNvPr id="139" name="tx139"/>
            <p:cNvSpPr/>
            <p:nvPr/>
          </p:nvSpPr>
          <p:spPr>
            <a:xfrm>
              <a:off x="3029079" y="5823900"/>
              <a:ext cx="74526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a:t>
              </a:r>
            </a:p>
          </p:txBody>
        </p:sp>
        <p:sp>
          <p:nvSpPr>
            <p:cNvPr id="140" name="tx140"/>
            <p:cNvSpPr/>
            <p:nvPr/>
          </p:nvSpPr>
          <p:spPr>
            <a:xfrm>
              <a:off x="3029079" y="6112945"/>
              <a:ext cx="61484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a:t>
              </a:r>
            </a:p>
          </p:txBody>
        </p:sp>
        <p:sp>
          <p:nvSpPr>
            <p:cNvPr id="141" name="pl141"/>
            <p:cNvSpPr/>
            <p:nvPr/>
          </p:nvSpPr>
          <p:spPr>
            <a:xfrm>
              <a:off x="5129884" y="4261330"/>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42" name="pl142"/>
            <p:cNvSpPr/>
            <p:nvPr/>
          </p:nvSpPr>
          <p:spPr>
            <a:xfrm>
              <a:off x="5129884" y="3023965"/>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43" name="pl143"/>
            <p:cNvSpPr/>
            <p:nvPr/>
          </p:nvSpPr>
          <p:spPr>
            <a:xfrm>
              <a:off x="5129884" y="1786600"/>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44" name="pl144"/>
            <p:cNvSpPr/>
            <p:nvPr/>
          </p:nvSpPr>
          <p:spPr>
            <a:xfrm>
              <a:off x="530601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542344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565828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89312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12797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36281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659766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683250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06735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30219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753704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77188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00673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24157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47642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71126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882868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5129884"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2" name="pl162"/>
            <p:cNvSpPr/>
            <p:nvPr/>
          </p:nvSpPr>
          <p:spPr>
            <a:xfrm>
              <a:off x="5129884" y="364264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3" name="pl163"/>
            <p:cNvSpPr/>
            <p:nvPr/>
          </p:nvSpPr>
          <p:spPr>
            <a:xfrm>
              <a:off x="5129884" y="240528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4" name="pl164"/>
            <p:cNvSpPr/>
            <p:nvPr/>
          </p:nvSpPr>
          <p:spPr>
            <a:xfrm>
              <a:off x="5129884"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5" name="pl165"/>
            <p:cNvSpPr/>
            <p:nvPr/>
          </p:nvSpPr>
          <p:spPr>
            <a:xfrm>
              <a:off x="554086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775707"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01055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24539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48024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71508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694993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18477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41962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65446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788930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12415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35899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859384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9" name="pl179"/>
            <p:cNvSpPr/>
            <p:nvPr/>
          </p:nvSpPr>
          <p:spPr>
            <a:xfrm>
              <a:off x="5540862" y="2405282"/>
              <a:ext cx="3052980" cy="2474730"/>
            </a:xfrm>
            <a:custGeom>
              <a:avLst/>
              <a:pathLst>
                <a:path w="3052980" h="2474730">
                  <a:moveTo>
                    <a:pt x="0" y="2474730"/>
                  </a:moveTo>
                  <a:lnTo>
                    <a:pt x="234844" y="2474730"/>
                  </a:lnTo>
                  <a:lnTo>
                    <a:pt x="469689" y="2474730"/>
                  </a:lnTo>
                  <a:lnTo>
                    <a:pt x="704534" y="2350993"/>
                  </a:lnTo>
                  <a:lnTo>
                    <a:pt x="939378" y="2350993"/>
                  </a:lnTo>
                  <a:lnTo>
                    <a:pt x="1174223" y="2350993"/>
                  </a:lnTo>
                  <a:lnTo>
                    <a:pt x="1409068" y="2350993"/>
                  </a:lnTo>
                  <a:lnTo>
                    <a:pt x="1643912" y="2350993"/>
                  </a:lnTo>
                  <a:lnTo>
                    <a:pt x="1878757" y="2227257"/>
                  </a:lnTo>
                  <a:lnTo>
                    <a:pt x="2113602" y="1113628"/>
                  </a:lnTo>
                  <a:lnTo>
                    <a:pt x="2348446" y="1113628"/>
                  </a:lnTo>
                  <a:lnTo>
                    <a:pt x="2583291" y="247473"/>
                  </a:lnTo>
                  <a:lnTo>
                    <a:pt x="2818136" y="123736"/>
                  </a:lnTo>
                  <a:lnTo>
                    <a:pt x="3052980" y="0"/>
                  </a:lnTo>
                </a:path>
              </a:pathLst>
            </a:custGeom>
            <a:ln w="29811" cap="flat">
              <a:solidFill>
                <a:srgbClr val="1CABE2">
                  <a:alpha val="100000"/>
                </a:srgbClr>
              </a:solidFill>
              <a:prstDash val="solid"/>
              <a:round/>
            </a:ln>
          </p:spPr>
          <p:txBody>
            <a:bodyPr/>
            <a:lstStyle/>
            <a:p/>
          </p:txBody>
        </p:sp>
        <p:sp>
          <p:nvSpPr>
            <p:cNvPr id="180" name="pl180"/>
            <p:cNvSpPr/>
            <p:nvPr/>
          </p:nvSpPr>
          <p:spPr>
            <a:xfrm>
              <a:off x="5540862"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80BD41">
                  <a:alpha val="100000"/>
                </a:srgbClr>
              </a:solidFill>
              <a:prstDash val="solid"/>
              <a:round/>
            </a:ln>
          </p:spPr>
          <p:txBody>
            <a:bodyPr/>
            <a:lstStyle/>
            <a:p/>
          </p:txBody>
        </p:sp>
        <p:sp>
          <p:nvSpPr>
            <p:cNvPr id="181" name="pl181"/>
            <p:cNvSpPr/>
            <p:nvPr/>
          </p:nvSpPr>
          <p:spPr>
            <a:xfrm>
              <a:off x="5540862" y="3395174"/>
              <a:ext cx="3052980" cy="1484838"/>
            </a:xfrm>
            <a:custGeom>
              <a:avLst/>
              <a:pathLst>
                <a:path w="3052980" h="1484838">
                  <a:moveTo>
                    <a:pt x="0" y="1484838"/>
                  </a:moveTo>
                  <a:lnTo>
                    <a:pt x="234844" y="1484838"/>
                  </a:lnTo>
                  <a:lnTo>
                    <a:pt x="469689" y="1484838"/>
                  </a:lnTo>
                  <a:lnTo>
                    <a:pt x="704534" y="1361101"/>
                  </a:lnTo>
                  <a:lnTo>
                    <a:pt x="939378" y="1361101"/>
                  </a:lnTo>
                  <a:lnTo>
                    <a:pt x="1174223" y="1361101"/>
                  </a:lnTo>
                  <a:lnTo>
                    <a:pt x="1409068" y="1361101"/>
                  </a:lnTo>
                  <a:lnTo>
                    <a:pt x="1643912" y="1361101"/>
                  </a:lnTo>
                  <a:lnTo>
                    <a:pt x="1878757" y="1361101"/>
                  </a:lnTo>
                  <a:lnTo>
                    <a:pt x="2113602" y="742419"/>
                  </a:lnTo>
                  <a:lnTo>
                    <a:pt x="2348446" y="742419"/>
                  </a:lnTo>
                  <a:lnTo>
                    <a:pt x="2583291" y="494946"/>
                  </a:lnTo>
                  <a:lnTo>
                    <a:pt x="2818136" y="247473"/>
                  </a:lnTo>
                  <a:lnTo>
                    <a:pt x="3052980" y="0"/>
                  </a:lnTo>
                </a:path>
              </a:pathLst>
            </a:custGeom>
            <a:ln w="29811" cap="flat">
              <a:solidFill>
                <a:srgbClr val="6A1E74">
                  <a:alpha val="100000"/>
                </a:srgbClr>
              </a:solidFill>
              <a:prstDash val="solid"/>
              <a:round/>
            </a:ln>
          </p:spPr>
          <p:txBody>
            <a:bodyPr/>
            <a:lstStyle/>
            <a:p/>
          </p:txBody>
        </p:sp>
        <p:sp>
          <p:nvSpPr>
            <p:cNvPr id="182" name="pl182"/>
            <p:cNvSpPr/>
            <p:nvPr/>
          </p:nvSpPr>
          <p:spPr>
            <a:xfrm>
              <a:off x="5540862"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F26A21">
                  <a:alpha val="100000"/>
                </a:srgbClr>
              </a:solidFill>
              <a:prstDash val="solid"/>
              <a:round/>
            </a:ln>
          </p:spPr>
          <p:txBody>
            <a:bodyPr/>
            <a:lstStyle/>
            <a:p/>
          </p:txBody>
        </p:sp>
        <p:sp>
          <p:nvSpPr>
            <p:cNvPr id="183" name="pt183"/>
            <p:cNvSpPr/>
            <p:nvPr/>
          </p:nvSpPr>
          <p:spPr>
            <a:xfrm>
              <a:off x="551603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84" name="pt184"/>
            <p:cNvSpPr/>
            <p:nvPr/>
          </p:nvSpPr>
          <p:spPr>
            <a:xfrm>
              <a:off x="5750881"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575088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pt186"/>
            <p:cNvSpPr/>
            <p:nvPr/>
          </p:nvSpPr>
          <p:spPr>
            <a:xfrm>
              <a:off x="598572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87" name="pt187"/>
            <p:cNvSpPr/>
            <p:nvPr/>
          </p:nvSpPr>
          <p:spPr>
            <a:xfrm>
              <a:off x="6220571" y="473145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88" name="pt188"/>
            <p:cNvSpPr/>
            <p:nvPr/>
          </p:nvSpPr>
          <p:spPr>
            <a:xfrm>
              <a:off x="6455415" y="473145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6925105" y="473145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0" name="pt190"/>
            <p:cNvSpPr/>
            <p:nvPr/>
          </p:nvSpPr>
          <p:spPr>
            <a:xfrm>
              <a:off x="739479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1" name="pt191"/>
            <p:cNvSpPr/>
            <p:nvPr/>
          </p:nvSpPr>
          <p:spPr>
            <a:xfrm>
              <a:off x="762963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2" name="pt192"/>
            <p:cNvSpPr/>
            <p:nvPr/>
          </p:nvSpPr>
          <p:spPr>
            <a:xfrm>
              <a:off x="8099328" y="2627929"/>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809932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4" name="pt194"/>
            <p:cNvSpPr/>
            <p:nvPr/>
          </p:nvSpPr>
          <p:spPr>
            <a:xfrm>
              <a:off x="833417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5" name="pt195"/>
            <p:cNvSpPr/>
            <p:nvPr/>
          </p:nvSpPr>
          <p:spPr>
            <a:xfrm>
              <a:off x="8569017" y="337034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6" name="pt196"/>
            <p:cNvSpPr/>
            <p:nvPr/>
          </p:nvSpPr>
          <p:spPr>
            <a:xfrm>
              <a:off x="551603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7" name="pt197"/>
            <p:cNvSpPr/>
            <p:nvPr/>
          </p:nvSpPr>
          <p:spPr>
            <a:xfrm>
              <a:off x="598572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598572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9" name="pt199"/>
            <p:cNvSpPr/>
            <p:nvPr/>
          </p:nvSpPr>
          <p:spPr>
            <a:xfrm>
              <a:off x="622057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0" name="pt200"/>
            <p:cNvSpPr/>
            <p:nvPr/>
          </p:nvSpPr>
          <p:spPr>
            <a:xfrm>
              <a:off x="645541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1" name="pt201"/>
            <p:cNvSpPr/>
            <p:nvPr/>
          </p:nvSpPr>
          <p:spPr>
            <a:xfrm>
              <a:off x="6690260" y="473145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6690260" y="473145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3" name="pt203"/>
            <p:cNvSpPr/>
            <p:nvPr/>
          </p:nvSpPr>
          <p:spPr>
            <a:xfrm>
              <a:off x="692510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4" name="pt204"/>
            <p:cNvSpPr/>
            <p:nvPr/>
          </p:nvSpPr>
          <p:spPr>
            <a:xfrm>
              <a:off x="715994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5" name="pt205"/>
            <p:cNvSpPr/>
            <p:nvPr/>
          </p:nvSpPr>
          <p:spPr>
            <a:xfrm>
              <a:off x="7394794" y="460771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7629639" y="411276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7" name="pt207"/>
            <p:cNvSpPr/>
            <p:nvPr/>
          </p:nvSpPr>
          <p:spPr>
            <a:xfrm>
              <a:off x="786448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8" name="pt208"/>
            <p:cNvSpPr/>
            <p:nvPr/>
          </p:nvSpPr>
          <p:spPr>
            <a:xfrm>
              <a:off x="8334173" y="361782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9" name="pt209"/>
            <p:cNvSpPr/>
            <p:nvPr/>
          </p:nvSpPr>
          <p:spPr>
            <a:xfrm>
              <a:off x="8569017"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0" name="pt210"/>
            <p:cNvSpPr/>
            <p:nvPr/>
          </p:nvSpPr>
          <p:spPr>
            <a:xfrm>
              <a:off x="8569017"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1" name="pt211"/>
            <p:cNvSpPr/>
            <p:nvPr/>
          </p:nvSpPr>
          <p:spPr>
            <a:xfrm>
              <a:off x="551603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98572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3" name="pt213"/>
            <p:cNvSpPr/>
            <p:nvPr/>
          </p:nvSpPr>
          <p:spPr>
            <a:xfrm>
              <a:off x="6220571" y="473145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6455415" y="473145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5" name="pt215"/>
            <p:cNvSpPr/>
            <p:nvPr/>
          </p:nvSpPr>
          <p:spPr>
            <a:xfrm>
              <a:off x="669026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6" name="pt216"/>
            <p:cNvSpPr/>
            <p:nvPr/>
          </p:nvSpPr>
          <p:spPr>
            <a:xfrm>
              <a:off x="669026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7" name="pt217"/>
            <p:cNvSpPr/>
            <p:nvPr/>
          </p:nvSpPr>
          <p:spPr>
            <a:xfrm>
              <a:off x="7159949" y="473145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159949" y="473145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9" name="pt219"/>
            <p:cNvSpPr/>
            <p:nvPr/>
          </p:nvSpPr>
          <p:spPr>
            <a:xfrm>
              <a:off x="739479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0" name="pt220"/>
            <p:cNvSpPr/>
            <p:nvPr/>
          </p:nvSpPr>
          <p:spPr>
            <a:xfrm>
              <a:off x="7864483" y="3494085"/>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7864483" y="411276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2" name="pt222"/>
            <p:cNvSpPr/>
            <p:nvPr/>
          </p:nvSpPr>
          <p:spPr>
            <a:xfrm>
              <a:off x="809932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3" name="pt223"/>
            <p:cNvSpPr/>
            <p:nvPr/>
          </p:nvSpPr>
          <p:spPr>
            <a:xfrm>
              <a:off x="833417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4" name="pt224"/>
            <p:cNvSpPr/>
            <p:nvPr/>
          </p:nvSpPr>
          <p:spPr>
            <a:xfrm>
              <a:off x="8569017" y="238045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51603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6" name="pt226"/>
            <p:cNvSpPr/>
            <p:nvPr/>
          </p:nvSpPr>
          <p:spPr>
            <a:xfrm>
              <a:off x="575088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7" name="pt227"/>
            <p:cNvSpPr/>
            <p:nvPr/>
          </p:nvSpPr>
          <p:spPr>
            <a:xfrm>
              <a:off x="5750881"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8" name="pt228"/>
            <p:cNvSpPr/>
            <p:nvPr/>
          </p:nvSpPr>
          <p:spPr>
            <a:xfrm>
              <a:off x="622057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9" name="pt229"/>
            <p:cNvSpPr/>
            <p:nvPr/>
          </p:nvSpPr>
          <p:spPr>
            <a:xfrm>
              <a:off x="645541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30" name="pt230"/>
            <p:cNvSpPr/>
            <p:nvPr/>
          </p:nvSpPr>
          <p:spPr>
            <a:xfrm>
              <a:off x="6925105" y="473145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692510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2" name="pt232"/>
            <p:cNvSpPr/>
            <p:nvPr/>
          </p:nvSpPr>
          <p:spPr>
            <a:xfrm>
              <a:off x="715994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33" name="pt233"/>
            <p:cNvSpPr/>
            <p:nvPr/>
          </p:nvSpPr>
          <p:spPr>
            <a:xfrm>
              <a:off x="7394794" y="473145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34" name="pt234"/>
            <p:cNvSpPr/>
            <p:nvPr/>
          </p:nvSpPr>
          <p:spPr>
            <a:xfrm>
              <a:off x="7629639" y="3494085"/>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pt235"/>
            <p:cNvSpPr/>
            <p:nvPr/>
          </p:nvSpPr>
          <p:spPr>
            <a:xfrm>
              <a:off x="762963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6" name="pt236"/>
            <p:cNvSpPr/>
            <p:nvPr/>
          </p:nvSpPr>
          <p:spPr>
            <a:xfrm>
              <a:off x="786448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37" name="pt237"/>
            <p:cNvSpPr/>
            <p:nvPr/>
          </p:nvSpPr>
          <p:spPr>
            <a:xfrm>
              <a:off x="8099328" y="3865294"/>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38" name="pt238"/>
            <p:cNvSpPr/>
            <p:nvPr/>
          </p:nvSpPr>
          <p:spPr>
            <a:xfrm>
              <a:off x="8334173" y="250419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9" name="pl239"/>
            <p:cNvSpPr/>
            <p:nvPr/>
          </p:nvSpPr>
          <p:spPr>
            <a:xfrm>
              <a:off x="5280112" y="4884370"/>
              <a:ext cx="248056" cy="85159"/>
            </a:xfrm>
            <a:custGeom>
              <a:avLst/>
              <a:pathLst>
                <a:path w="248056" h="85159">
                  <a:moveTo>
                    <a:pt x="0" y="85159"/>
                  </a:moveTo>
                  <a:lnTo>
                    <a:pt x="248056" y="0"/>
                  </a:lnTo>
                </a:path>
              </a:pathLst>
            </a:custGeom>
            <a:ln w="13550" cap="rnd">
              <a:solidFill>
                <a:srgbClr val="6A1E74">
                  <a:alpha val="100000"/>
                </a:srgbClr>
              </a:solidFill>
              <a:prstDash val="solid"/>
              <a:round/>
            </a:ln>
          </p:spPr>
          <p:txBody>
            <a:bodyPr/>
            <a:lstStyle/>
            <a:p/>
          </p:txBody>
        </p:sp>
        <p:sp>
          <p:nvSpPr>
            <p:cNvPr id="240" name="pl240"/>
            <p:cNvSpPr/>
            <p:nvPr/>
          </p:nvSpPr>
          <p:spPr>
            <a:xfrm>
              <a:off x="5442245" y="4815922"/>
              <a:ext cx="87254" cy="56705"/>
            </a:xfrm>
            <a:custGeom>
              <a:avLst/>
              <a:pathLst>
                <a:path w="87254" h="56705">
                  <a:moveTo>
                    <a:pt x="0" y="0"/>
                  </a:moveTo>
                  <a:lnTo>
                    <a:pt x="87254" y="56705"/>
                  </a:lnTo>
                </a:path>
              </a:pathLst>
            </a:custGeom>
            <a:ln w="13550" cap="rnd">
              <a:solidFill>
                <a:srgbClr val="80BD41">
                  <a:alpha val="100000"/>
                </a:srgbClr>
              </a:solidFill>
              <a:prstDash val="solid"/>
              <a:round/>
            </a:ln>
          </p:spPr>
          <p:txBody>
            <a:bodyPr/>
            <a:lstStyle/>
            <a:p/>
          </p:txBody>
        </p:sp>
        <p:sp>
          <p:nvSpPr>
            <p:cNvPr id="241" name="pl241"/>
            <p:cNvSpPr/>
            <p:nvPr/>
          </p:nvSpPr>
          <p:spPr>
            <a:xfrm>
              <a:off x="5546757" y="4529295"/>
              <a:ext cx="157882" cy="338095"/>
            </a:xfrm>
            <a:custGeom>
              <a:avLst/>
              <a:pathLst>
                <a:path w="157882" h="338095">
                  <a:moveTo>
                    <a:pt x="157882" y="0"/>
                  </a:moveTo>
                  <a:lnTo>
                    <a:pt x="0" y="338095"/>
                  </a:lnTo>
                </a:path>
              </a:pathLst>
            </a:custGeom>
            <a:ln w="13550" cap="rnd">
              <a:solidFill>
                <a:srgbClr val="1CABE2">
                  <a:alpha val="100000"/>
                </a:srgbClr>
              </a:solidFill>
              <a:prstDash val="solid"/>
              <a:round/>
            </a:ln>
          </p:spPr>
          <p:txBody>
            <a:bodyPr/>
            <a:lstStyle/>
            <a:p/>
          </p:txBody>
        </p:sp>
        <p:sp>
          <p:nvSpPr>
            <p:cNvPr id="242" name="pl242"/>
            <p:cNvSpPr/>
            <p:nvPr/>
          </p:nvSpPr>
          <p:spPr>
            <a:xfrm>
              <a:off x="5541231" y="4700900"/>
              <a:ext cx="4327" cy="165050"/>
            </a:xfrm>
            <a:custGeom>
              <a:avLst/>
              <a:pathLst>
                <a:path w="4327" h="165050">
                  <a:moveTo>
                    <a:pt x="4327" y="0"/>
                  </a:moveTo>
                  <a:lnTo>
                    <a:pt x="0" y="165050"/>
                  </a:lnTo>
                </a:path>
              </a:pathLst>
            </a:custGeom>
            <a:ln w="13550" cap="rnd">
              <a:solidFill>
                <a:srgbClr val="F26A21">
                  <a:alpha val="100000"/>
                </a:srgbClr>
              </a:solidFill>
              <a:prstDash val="solid"/>
              <a:round/>
            </a:ln>
          </p:spPr>
          <p:txBody>
            <a:bodyPr/>
            <a:lstStyle/>
            <a:p/>
          </p:txBody>
        </p:sp>
        <p:sp>
          <p:nvSpPr>
            <p:cNvPr id="243" name="tx243"/>
            <p:cNvSpPr/>
            <p:nvPr/>
          </p:nvSpPr>
          <p:spPr>
            <a:xfrm>
              <a:off x="5186914" y="4925674"/>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0</a:t>
              </a:r>
            </a:p>
          </p:txBody>
        </p:sp>
        <p:sp>
          <p:nvSpPr>
            <p:cNvPr id="244" name="tx244"/>
            <p:cNvSpPr/>
            <p:nvPr/>
          </p:nvSpPr>
          <p:spPr>
            <a:xfrm>
              <a:off x="5349047" y="4755480"/>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245" name="tx245"/>
            <p:cNvSpPr/>
            <p:nvPr/>
          </p:nvSpPr>
          <p:spPr>
            <a:xfrm>
              <a:off x="5672928" y="4413989"/>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0</a:t>
              </a:r>
            </a:p>
          </p:txBody>
        </p:sp>
        <p:sp>
          <p:nvSpPr>
            <p:cNvPr id="246" name="tx246"/>
            <p:cNvSpPr/>
            <p:nvPr/>
          </p:nvSpPr>
          <p:spPr>
            <a:xfrm>
              <a:off x="5510391" y="4585594"/>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247" name="tx247"/>
            <p:cNvSpPr/>
            <p:nvPr/>
          </p:nvSpPr>
          <p:spPr>
            <a:xfrm>
              <a:off x="8678249" y="330427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12</a:t>
              </a:r>
            </a:p>
          </p:txBody>
        </p:sp>
        <p:sp>
          <p:nvSpPr>
            <p:cNvPr id="248" name="tx248"/>
            <p:cNvSpPr/>
            <p:nvPr/>
          </p:nvSpPr>
          <p:spPr>
            <a:xfrm>
              <a:off x="8636046"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249" name="tx249"/>
            <p:cNvSpPr/>
            <p:nvPr/>
          </p:nvSpPr>
          <p:spPr>
            <a:xfrm>
              <a:off x="8636046"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250" name="tx250"/>
            <p:cNvSpPr/>
            <p:nvPr/>
          </p:nvSpPr>
          <p:spPr>
            <a:xfrm>
              <a:off x="8678249" y="23128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20</a:t>
              </a:r>
            </a:p>
          </p:txBody>
        </p:sp>
        <p:sp>
          <p:nvSpPr>
            <p:cNvPr id="251" name="tx251"/>
            <p:cNvSpPr/>
            <p:nvPr/>
          </p:nvSpPr>
          <p:spPr>
            <a:xfrm>
              <a:off x="6220149" y="768995"/>
              <a:ext cx="169440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coverage by age 15</a:t>
              </a:r>
            </a:p>
          </p:txBody>
        </p:sp>
        <p:sp>
          <p:nvSpPr>
            <p:cNvPr id="252" name="tx252"/>
            <p:cNvSpPr/>
            <p:nvPr/>
          </p:nvSpPr>
          <p:spPr>
            <a:xfrm rot="-5400000">
              <a:off x="541286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53" name="tx253"/>
            <p:cNvSpPr/>
            <p:nvPr/>
          </p:nvSpPr>
          <p:spPr>
            <a:xfrm rot="-5400000">
              <a:off x="564770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254" name="tx254"/>
            <p:cNvSpPr/>
            <p:nvPr/>
          </p:nvSpPr>
          <p:spPr>
            <a:xfrm rot="-5400000">
              <a:off x="588255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255" name="tx255"/>
            <p:cNvSpPr/>
            <p:nvPr/>
          </p:nvSpPr>
          <p:spPr>
            <a:xfrm rot="-5400000">
              <a:off x="6117367"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256" name="tx256"/>
            <p:cNvSpPr/>
            <p:nvPr/>
          </p:nvSpPr>
          <p:spPr>
            <a:xfrm rot="-5400000">
              <a:off x="635224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257" name="tx257"/>
            <p:cNvSpPr/>
            <p:nvPr/>
          </p:nvSpPr>
          <p:spPr>
            <a:xfrm rot="-5400000">
              <a:off x="658708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58" name="tx258"/>
            <p:cNvSpPr/>
            <p:nvPr/>
          </p:nvSpPr>
          <p:spPr>
            <a:xfrm rot="-5400000">
              <a:off x="682192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259" name="tx259"/>
            <p:cNvSpPr/>
            <p:nvPr/>
          </p:nvSpPr>
          <p:spPr>
            <a:xfrm rot="-5400000">
              <a:off x="705677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260" name="tx260"/>
            <p:cNvSpPr/>
            <p:nvPr/>
          </p:nvSpPr>
          <p:spPr>
            <a:xfrm rot="-5400000">
              <a:off x="729161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261" name="tx261"/>
            <p:cNvSpPr/>
            <p:nvPr/>
          </p:nvSpPr>
          <p:spPr>
            <a:xfrm rot="-5400000">
              <a:off x="752646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62" name="tx262"/>
            <p:cNvSpPr/>
            <p:nvPr/>
          </p:nvSpPr>
          <p:spPr>
            <a:xfrm rot="-5400000">
              <a:off x="776130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263" name="tx263"/>
            <p:cNvSpPr/>
            <p:nvPr/>
          </p:nvSpPr>
          <p:spPr>
            <a:xfrm rot="-5400000">
              <a:off x="799615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264" name="tx264"/>
            <p:cNvSpPr/>
            <p:nvPr/>
          </p:nvSpPr>
          <p:spPr>
            <a:xfrm rot="-5400000">
              <a:off x="823099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265" name="tx265"/>
            <p:cNvSpPr/>
            <p:nvPr/>
          </p:nvSpPr>
          <p:spPr>
            <a:xfrm rot="-5400000">
              <a:off x="8465814"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66" name="tx266"/>
            <p:cNvSpPr/>
            <p:nvPr/>
          </p:nvSpPr>
          <p:spPr>
            <a:xfrm>
              <a:off x="5005099"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67" name="tx267"/>
            <p:cNvSpPr/>
            <p:nvPr/>
          </p:nvSpPr>
          <p:spPr>
            <a:xfrm>
              <a:off x="4942943" y="36009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68" name="tx268"/>
            <p:cNvSpPr/>
            <p:nvPr/>
          </p:nvSpPr>
          <p:spPr>
            <a:xfrm>
              <a:off x="4942943" y="23635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9" name="tx269"/>
            <p:cNvSpPr/>
            <p:nvPr/>
          </p:nvSpPr>
          <p:spPr>
            <a:xfrm>
              <a:off x="4942943" y="11261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70" name="tx270"/>
            <p:cNvSpPr/>
            <p:nvPr/>
          </p:nvSpPr>
          <p:spPr>
            <a:xfrm rot="-5400000">
              <a:off x="4382295"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71" name="pl271"/>
            <p:cNvSpPr/>
            <p:nvPr/>
          </p:nvSpPr>
          <p:spPr>
            <a:xfrm>
              <a:off x="5464039"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272" name="pl272"/>
            <p:cNvSpPr/>
            <p:nvPr/>
          </p:nvSpPr>
          <p:spPr>
            <a:xfrm>
              <a:off x="5464039"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273" name="pl273"/>
            <p:cNvSpPr/>
            <p:nvPr/>
          </p:nvSpPr>
          <p:spPr>
            <a:xfrm>
              <a:off x="7127231"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274" name="pl274"/>
            <p:cNvSpPr/>
            <p:nvPr/>
          </p:nvSpPr>
          <p:spPr>
            <a:xfrm>
              <a:off x="7127231"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275" name="tx275"/>
            <p:cNvSpPr/>
            <p:nvPr/>
          </p:nvSpPr>
          <p:spPr>
            <a:xfrm>
              <a:off x="5731138" y="5801362"/>
              <a:ext cx="1304557"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 by age 15</a:t>
              </a:r>
            </a:p>
          </p:txBody>
        </p:sp>
        <p:sp>
          <p:nvSpPr>
            <p:cNvPr id="276" name="tx276"/>
            <p:cNvSpPr/>
            <p:nvPr/>
          </p:nvSpPr>
          <p:spPr>
            <a:xfrm>
              <a:off x="5731138" y="6090407"/>
              <a:ext cx="1174134"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 by age 15</a:t>
              </a:r>
            </a:p>
          </p:txBody>
        </p:sp>
        <p:sp>
          <p:nvSpPr>
            <p:cNvPr id="277" name="tx277"/>
            <p:cNvSpPr/>
            <p:nvPr/>
          </p:nvSpPr>
          <p:spPr>
            <a:xfrm>
              <a:off x="7394330" y="5801362"/>
              <a:ext cx="1298282"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 by age 15</a:t>
              </a:r>
            </a:p>
          </p:txBody>
        </p:sp>
        <p:sp>
          <p:nvSpPr>
            <p:cNvPr id="278" name="tx278"/>
            <p:cNvSpPr/>
            <p:nvPr/>
          </p:nvSpPr>
          <p:spPr>
            <a:xfrm>
              <a:off x="7394330" y="6090407"/>
              <a:ext cx="116785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 by age 15</a:t>
              </a:r>
            </a:p>
          </p:txBody>
        </p:sp>
        <p:sp>
          <p:nvSpPr>
            <p:cNvPr id="279" name="tx279"/>
            <p:cNvSpPr/>
            <p:nvPr/>
          </p:nvSpPr>
          <p:spPr>
            <a:xfrm>
              <a:off x="4812184"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80" name="tx280"/>
            <p:cNvSpPr/>
            <p:nvPr/>
          </p:nvSpPr>
          <p:spPr>
            <a:xfrm>
              <a:off x="437719" y="6568567"/>
              <a:ext cx="85671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All countries are included in global and regional calculations. Countries where HPV vaccine has not been introduced are included using a value of zero for the estimate.</a:t>
              </a:r>
            </a:p>
          </p:txBody>
        </p:sp>
        <p:sp>
          <p:nvSpPr>
            <p:cNvPr id="281" name="tx281"/>
            <p:cNvSpPr/>
            <p:nvPr/>
          </p:nvSpPr>
          <p:spPr>
            <a:xfrm>
              <a:off x="2244614" y="398022"/>
              <a:ext cx="49290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Vaccine (HPV) Coverage, LICs, 2010-2023</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7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91357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1515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3896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371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1040517"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432873"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825229"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217585"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470705"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584590"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8837710"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803816" y="50565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803816" y="4294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8" name="pl18"/>
            <p:cNvSpPr/>
            <p:nvPr/>
          </p:nvSpPr>
          <p:spPr>
            <a:xfrm>
              <a:off x="803816" y="353258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9" name="pl19"/>
            <p:cNvSpPr/>
            <p:nvPr/>
          </p:nvSpPr>
          <p:spPr>
            <a:xfrm>
              <a:off x="803816" y="27705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0" name="pl20"/>
            <p:cNvSpPr/>
            <p:nvPr/>
          </p:nvSpPr>
          <p:spPr>
            <a:xfrm>
              <a:off x="803816" y="20086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1" name="pl21"/>
            <p:cNvSpPr/>
            <p:nvPr/>
          </p:nvSpPr>
          <p:spPr>
            <a:xfrm>
              <a:off x="803816" y="12466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16276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1736695"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129051"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21407"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913763"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27647"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141532"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736695" y="2199108"/>
              <a:ext cx="6404837" cy="990579"/>
            </a:xfrm>
            <a:custGeom>
              <a:avLst/>
              <a:pathLst>
                <a:path w="6404837" h="990579">
                  <a:moveTo>
                    <a:pt x="0" y="990579"/>
                  </a:moveTo>
                  <a:lnTo>
                    <a:pt x="278471" y="952480"/>
                  </a:lnTo>
                  <a:lnTo>
                    <a:pt x="556942" y="876282"/>
                  </a:lnTo>
                  <a:lnTo>
                    <a:pt x="835413" y="723885"/>
                  </a:lnTo>
                  <a:lnTo>
                    <a:pt x="1113884" y="571488"/>
                  </a:lnTo>
                  <a:lnTo>
                    <a:pt x="1392355" y="380992"/>
                  </a:lnTo>
                  <a:lnTo>
                    <a:pt x="1670827" y="342892"/>
                  </a:lnTo>
                  <a:lnTo>
                    <a:pt x="1949298" y="228595"/>
                  </a:lnTo>
                  <a:lnTo>
                    <a:pt x="2227769" y="190496"/>
                  </a:lnTo>
                  <a:lnTo>
                    <a:pt x="2506240" y="114297"/>
                  </a:lnTo>
                  <a:lnTo>
                    <a:pt x="2784711" y="114297"/>
                  </a:lnTo>
                  <a:lnTo>
                    <a:pt x="3063182" y="76198"/>
                  </a:lnTo>
                  <a:lnTo>
                    <a:pt x="3341654" y="114297"/>
                  </a:lnTo>
                  <a:lnTo>
                    <a:pt x="3620125" y="152396"/>
                  </a:lnTo>
                  <a:lnTo>
                    <a:pt x="3898596" y="76198"/>
                  </a:lnTo>
                  <a:lnTo>
                    <a:pt x="4177067" y="76198"/>
                  </a:lnTo>
                  <a:lnTo>
                    <a:pt x="4455538" y="76198"/>
                  </a:lnTo>
                  <a:lnTo>
                    <a:pt x="4734010" y="38099"/>
                  </a:lnTo>
                  <a:lnTo>
                    <a:pt x="5012481" y="38099"/>
                  </a:lnTo>
                  <a:lnTo>
                    <a:pt x="5290952" y="0"/>
                  </a:lnTo>
                  <a:lnTo>
                    <a:pt x="5569423" y="76198"/>
                  </a:lnTo>
                  <a:lnTo>
                    <a:pt x="5847894" y="228595"/>
                  </a:lnTo>
                  <a:lnTo>
                    <a:pt x="6126365" y="266694"/>
                  </a:lnTo>
                  <a:lnTo>
                    <a:pt x="6404837" y="266694"/>
                  </a:lnTo>
                </a:path>
              </a:pathLst>
            </a:custGeom>
            <a:ln w="27101" cap="flat">
              <a:solidFill>
                <a:srgbClr val="F8766D">
                  <a:alpha val="100000"/>
                </a:srgbClr>
              </a:solidFill>
              <a:prstDash val="solid"/>
              <a:round/>
            </a:ln>
          </p:spPr>
          <p:txBody>
            <a:bodyPr/>
            <a:lstStyle/>
            <a:p/>
          </p:txBody>
        </p:sp>
        <p:sp>
          <p:nvSpPr>
            <p:cNvPr id="30" name="pl30"/>
            <p:cNvSpPr/>
            <p:nvPr/>
          </p:nvSpPr>
          <p:spPr>
            <a:xfrm>
              <a:off x="1736695" y="3456382"/>
              <a:ext cx="6404837" cy="1485869"/>
            </a:xfrm>
            <a:custGeom>
              <a:avLst/>
              <a:pathLst>
                <a:path w="6404837" h="1485869">
                  <a:moveTo>
                    <a:pt x="0" y="1485869"/>
                  </a:moveTo>
                  <a:lnTo>
                    <a:pt x="278471" y="1485869"/>
                  </a:lnTo>
                  <a:lnTo>
                    <a:pt x="556942" y="1485869"/>
                  </a:lnTo>
                  <a:lnTo>
                    <a:pt x="835413" y="1485869"/>
                  </a:lnTo>
                  <a:lnTo>
                    <a:pt x="1113884" y="1485869"/>
                  </a:lnTo>
                  <a:lnTo>
                    <a:pt x="1392355" y="1447770"/>
                  </a:lnTo>
                  <a:lnTo>
                    <a:pt x="1670827" y="1409671"/>
                  </a:lnTo>
                  <a:lnTo>
                    <a:pt x="1949298" y="1447770"/>
                  </a:lnTo>
                  <a:lnTo>
                    <a:pt x="2227769" y="1333472"/>
                  </a:lnTo>
                  <a:lnTo>
                    <a:pt x="2506240" y="1333472"/>
                  </a:lnTo>
                  <a:lnTo>
                    <a:pt x="2784711" y="1295373"/>
                  </a:lnTo>
                  <a:lnTo>
                    <a:pt x="3063182" y="1295373"/>
                  </a:lnTo>
                  <a:lnTo>
                    <a:pt x="3341654" y="1257274"/>
                  </a:lnTo>
                  <a:lnTo>
                    <a:pt x="3620125" y="1104877"/>
                  </a:lnTo>
                  <a:lnTo>
                    <a:pt x="3898596" y="1066778"/>
                  </a:lnTo>
                  <a:lnTo>
                    <a:pt x="4177067" y="876282"/>
                  </a:lnTo>
                  <a:lnTo>
                    <a:pt x="4455538" y="685785"/>
                  </a:lnTo>
                  <a:lnTo>
                    <a:pt x="4734010" y="647686"/>
                  </a:lnTo>
                  <a:lnTo>
                    <a:pt x="5012481" y="609587"/>
                  </a:lnTo>
                  <a:lnTo>
                    <a:pt x="5290952" y="304793"/>
                  </a:lnTo>
                  <a:lnTo>
                    <a:pt x="5569423" y="266694"/>
                  </a:lnTo>
                  <a:lnTo>
                    <a:pt x="5847894" y="266694"/>
                  </a:lnTo>
                  <a:lnTo>
                    <a:pt x="6126365" y="190496"/>
                  </a:lnTo>
                  <a:lnTo>
                    <a:pt x="6404837" y="0"/>
                  </a:lnTo>
                </a:path>
              </a:pathLst>
            </a:custGeom>
            <a:ln w="27101" cap="flat">
              <a:solidFill>
                <a:srgbClr val="7CAE00">
                  <a:alpha val="100000"/>
                </a:srgbClr>
              </a:solidFill>
              <a:prstDash val="solid"/>
              <a:round/>
            </a:ln>
          </p:spPr>
          <p:txBody>
            <a:bodyPr/>
            <a:lstStyle/>
            <a:p/>
          </p:txBody>
        </p:sp>
        <p:sp>
          <p:nvSpPr>
            <p:cNvPr id="31" name="pl31"/>
            <p:cNvSpPr/>
            <p:nvPr/>
          </p:nvSpPr>
          <p:spPr>
            <a:xfrm>
              <a:off x="3964464" y="2465802"/>
              <a:ext cx="4177067" cy="2590747"/>
            </a:xfrm>
            <a:custGeom>
              <a:avLst/>
              <a:pathLst>
                <a:path w="4177067" h="2590747">
                  <a:moveTo>
                    <a:pt x="0" y="2590747"/>
                  </a:moveTo>
                  <a:lnTo>
                    <a:pt x="278471" y="2590747"/>
                  </a:lnTo>
                  <a:lnTo>
                    <a:pt x="556942" y="2514548"/>
                  </a:lnTo>
                  <a:lnTo>
                    <a:pt x="835413" y="2209754"/>
                  </a:lnTo>
                  <a:lnTo>
                    <a:pt x="1113884" y="1752564"/>
                  </a:lnTo>
                  <a:lnTo>
                    <a:pt x="1392355" y="1295373"/>
                  </a:lnTo>
                  <a:lnTo>
                    <a:pt x="1670827" y="533389"/>
                  </a:lnTo>
                  <a:lnTo>
                    <a:pt x="1949298" y="304793"/>
                  </a:lnTo>
                  <a:lnTo>
                    <a:pt x="2227769" y="114297"/>
                  </a:lnTo>
                  <a:lnTo>
                    <a:pt x="2506240" y="38099"/>
                  </a:lnTo>
                  <a:lnTo>
                    <a:pt x="2784711" y="38099"/>
                  </a:lnTo>
                  <a:lnTo>
                    <a:pt x="3063182" y="0"/>
                  </a:lnTo>
                  <a:lnTo>
                    <a:pt x="3341654" y="114297"/>
                  </a:lnTo>
                  <a:lnTo>
                    <a:pt x="3620125" y="266694"/>
                  </a:lnTo>
                  <a:lnTo>
                    <a:pt x="3898596" y="228595"/>
                  </a:lnTo>
                  <a:lnTo>
                    <a:pt x="4177067" y="266694"/>
                  </a:lnTo>
                </a:path>
              </a:pathLst>
            </a:custGeom>
            <a:ln w="27101" cap="flat">
              <a:solidFill>
                <a:srgbClr val="00BFC4">
                  <a:alpha val="100000"/>
                </a:srgbClr>
              </a:solidFill>
              <a:prstDash val="solid"/>
              <a:round/>
            </a:ln>
          </p:spPr>
          <p:txBody>
            <a:bodyPr/>
            <a:lstStyle/>
            <a:p/>
          </p:txBody>
        </p:sp>
        <p:sp>
          <p:nvSpPr>
            <p:cNvPr id="32" name="pl32"/>
            <p:cNvSpPr/>
            <p:nvPr/>
          </p:nvSpPr>
          <p:spPr>
            <a:xfrm>
              <a:off x="4521407" y="4294565"/>
              <a:ext cx="3620125" cy="761984"/>
            </a:xfrm>
            <a:custGeom>
              <a:avLst/>
              <a:pathLst>
                <a:path w="3620125" h="761984">
                  <a:moveTo>
                    <a:pt x="0" y="761984"/>
                  </a:moveTo>
                  <a:lnTo>
                    <a:pt x="278471" y="723885"/>
                  </a:lnTo>
                  <a:lnTo>
                    <a:pt x="556942" y="723885"/>
                  </a:lnTo>
                  <a:lnTo>
                    <a:pt x="835413" y="723885"/>
                  </a:lnTo>
                  <a:lnTo>
                    <a:pt x="1113884" y="723885"/>
                  </a:lnTo>
                  <a:lnTo>
                    <a:pt x="1392355" y="723885"/>
                  </a:lnTo>
                  <a:lnTo>
                    <a:pt x="1670827" y="609587"/>
                  </a:lnTo>
                  <a:lnTo>
                    <a:pt x="1949298" y="533389"/>
                  </a:lnTo>
                  <a:lnTo>
                    <a:pt x="2227769" y="495289"/>
                  </a:lnTo>
                  <a:lnTo>
                    <a:pt x="2506240" y="342892"/>
                  </a:lnTo>
                  <a:lnTo>
                    <a:pt x="2784711" y="380992"/>
                  </a:lnTo>
                  <a:lnTo>
                    <a:pt x="3063182" y="419091"/>
                  </a:lnTo>
                  <a:lnTo>
                    <a:pt x="3341654" y="266694"/>
                  </a:lnTo>
                  <a:lnTo>
                    <a:pt x="3620125" y="0"/>
                  </a:lnTo>
                </a:path>
              </a:pathLst>
            </a:custGeom>
            <a:ln w="27101" cap="flat">
              <a:solidFill>
                <a:srgbClr val="C77CFF">
                  <a:alpha val="100000"/>
                </a:srgbClr>
              </a:solidFill>
              <a:prstDash val="solid"/>
              <a:round/>
            </a:ln>
          </p:spPr>
          <p:txBody>
            <a:bodyPr/>
            <a:lstStyle/>
            <a:p/>
          </p:txBody>
        </p:sp>
        <p:sp>
          <p:nvSpPr>
            <p:cNvPr id="33" name="pl33"/>
            <p:cNvSpPr/>
            <p:nvPr/>
          </p:nvSpPr>
          <p:spPr>
            <a:xfrm>
              <a:off x="803816" y="1627619"/>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4" name="tx34"/>
            <p:cNvSpPr/>
            <p:nvPr/>
          </p:nvSpPr>
          <p:spPr>
            <a:xfrm>
              <a:off x="1513568" y="32003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F8766D">
                      <a:alpha val="100000"/>
                    </a:srgbClr>
                  </a:solidFill>
                  <a:latin typeface="Arial"/>
                  <a:cs typeface="Arial"/>
                </a:rPr>
                <a:t>49</a:t>
              </a:r>
            </a:p>
          </p:txBody>
        </p:sp>
        <p:sp>
          <p:nvSpPr>
            <p:cNvPr id="35" name="tx35"/>
            <p:cNvSpPr/>
            <p:nvPr/>
          </p:nvSpPr>
          <p:spPr>
            <a:xfrm>
              <a:off x="1591628" y="4904966"/>
              <a:ext cx="8038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7CAE00">
                      <a:alpha val="100000"/>
                    </a:srgbClr>
                  </a:solidFill>
                  <a:latin typeface="Arial"/>
                  <a:cs typeface="Arial"/>
                </a:rPr>
                <a:t>3</a:t>
              </a:r>
            </a:p>
          </p:txBody>
        </p:sp>
        <p:sp>
          <p:nvSpPr>
            <p:cNvPr id="36" name="tx36"/>
            <p:cNvSpPr/>
            <p:nvPr/>
          </p:nvSpPr>
          <p:spPr>
            <a:xfrm>
              <a:off x="3819396" y="5019335"/>
              <a:ext cx="8038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BFC4">
                      <a:alpha val="100000"/>
                    </a:srgbClr>
                  </a:solidFill>
                  <a:latin typeface="Arial"/>
                  <a:cs typeface="Arial"/>
                </a:rPr>
                <a:t>0</a:t>
              </a:r>
            </a:p>
          </p:txBody>
        </p:sp>
        <p:sp>
          <p:nvSpPr>
            <p:cNvPr id="37" name="tx37"/>
            <p:cNvSpPr/>
            <p:nvPr/>
          </p:nvSpPr>
          <p:spPr>
            <a:xfrm>
              <a:off x="4376317" y="5019327"/>
              <a:ext cx="8038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C77CFF">
                      <a:alpha val="100000"/>
                    </a:srgbClr>
                  </a:solidFill>
                  <a:latin typeface="Arial"/>
                  <a:cs typeface="Arial"/>
                </a:rPr>
                <a:t>0</a:t>
              </a:r>
            </a:p>
          </p:txBody>
        </p:sp>
        <p:sp>
          <p:nvSpPr>
            <p:cNvPr id="38" name="tx38"/>
            <p:cNvSpPr/>
            <p:nvPr/>
          </p:nvSpPr>
          <p:spPr>
            <a:xfrm>
              <a:off x="8237980" y="24015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F8766D">
                      <a:alpha val="100000"/>
                    </a:srgbClr>
                  </a:solidFill>
                  <a:latin typeface="Arial"/>
                  <a:cs typeface="Arial"/>
                </a:rPr>
                <a:t>68</a:t>
              </a:r>
            </a:p>
          </p:txBody>
        </p:sp>
        <p:sp>
          <p:nvSpPr>
            <p:cNvPr id="39" name="tx39"/>
            <p:cNvSpPr/>
            <p:nvPr/>
          </p:nvSpPr>
          <p:spPr>
            <a:xfrm>
              <a:off x="8237982" y="339388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7CAE00">
                      <a:alpha val="100000"/>
                    </a:srgbClr>
                  </a:solidFill>
                  <a:latin typeface="Arial"/>
                  <a:cs typeface="Arial"/>
                </a:rPr>
                <a:t>42</a:t>
              </a:r>
            </a:p>
          </p:txBody>
        </p:sp>
        <p:sp>
          <p:nvSpPr>
            <p:cNvPr id="40" name="tx40"/>
            <p:cNvSpPr/>
            <p:nvPr/>
          </p:nvSpPr>
          <p:spPr>
            <a:xfrm>
              <a:off x="8237986" y="26682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BFC4">
                      <a:alpha val="100000"/>
                    </a:srgbClr>
                  </a:solidFill>
                  <a:latin typeface="Arial"/>
                  <a:cs typeface="Arial"/>
                </a:rPr>
                <a:t>61</a:t>
              </a:r>
            </a:p>
          </p:txBody>
        </p:sp>
        <p:sp>
          <p:nvSpPr>
            <p:cNvPr id="41" name="tx41"/>
            <p:cNvSpPr/>
            <p:nvPr/>
          </p:nvSpPr>
          <p:spPr>
            <a:xfrm>
              <a:off x="8237998" y="423029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C77CFF">
                      <a:alpha val="100000"/>
                    </a:srgbClr>
                  </a:solidFill>
                  <a:latin typeface="Arial"/>
                  <a:cs typeface="Arial"/>
                </a:rPr>
                <a:t>20</a:t>
              </a:r>
            </a:p>
          </p:txBody>
        </p:sp>
        <p:sp>
          <p:nvSpPr>
            <p:cNvPr id="42" name="tx42"/>
            <p:cNvSpPr/>
            <p:nvPr/>
          </p:nvSpPr>
          <p:spPr>
            <a:xfrm>
              <a:off x="4824216" y="905971"/>
              <a:ext cx="22979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LICs</a:t>
              </a:r>
            </a:p>
          </p:txBody>
        </p:sp>
        <p:sp>
          <p:nvSpPr>
            <p:cNvPr id="43" name="tx43"/>
            <p:cNvSpPr/>
            <p:nvPr/>
          </p:nvSpPr>
          <p:spPr>
            <a:xfrm rot="-5400000">
              <a:off x="158024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4" name="tx44"/>
            <p:cNvSpPr/>
            <p:nvPr/>
          </p:nvSpPr>
          <p:spPr>
            <a:xfrm rot="-5400000">
              <a:off x="2972605"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5" name="tx45"/>
            <p:cNvSpPr/>
            <p:nvPr/>
          </p:nvSpPr>
          <p:spPr>
            <a:xfrm rot="-5400000">
              <a:off x="436496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6" name="tx46"/>
            <p:cNvSpPr/>
            <p:nvPr/>
          </p:nvSpPr>
          <p:spPr>
            <a:xfrm rot="-5400000">
              <a:off x="5757316"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7" name="tx47"/>
            <p:cNvSpPr/>
            <p:nvPr/>
          </p:nvSpPr>
          <p:spPr>
            <a:xfrm rot="-5400000">
              <a:off x="687120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8" name="tx48"/>
            <p:cNvSpPr/>
            <p:nvPr/>
          </p:nvSpPr>
          <p:spPr>
            <a:xfrm rot="-5400000">
              <a:off x="7985052"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9" name="tx49"/>
            <p:cNvSpPr/>
            <p:nvPr/>
          </p:nvSpPr>
          <p:spPr>
            <a:xfrm>
              <a:off x="663492" y="50044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0" name="tx50"/>
            <p:cNvSpPr/>
            <p:nvPr/>
          </p:nvSpPr>
          <p:spPr>
            <a:xfrm>
              <a:off x="585797" y="4242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1" name="tx51"/>
            <p:cNvSpPr/>
            <p:nvPr/>
          </p:nvSpPr>
          <p:spPr>
            <a:xfrm>
              <a:off x="585797" y="34804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2" name="tx52"/>
            <p:cNvSpPr/>
            <p:nvPr/>
          </p:nvSpPr>
          <p:spPr>
            <a:xfrm>
              <a:off x="585797" y="27184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3" name="tx53"/>
            <p:cNvSpPr/>
            <p:nvPr/>
          </p:nvSpPr>
          <p:spPr>
            <a:xfrm>
              <a:off x="585797" y="19564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4" name="tx54"/>
            <p:cNvSpPr/>
            <p:nvPr/>
          </p:nvSpPr>
          <p:spPr>
            <a:xfrm>
              <a:off x="508103" y="11945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5" name="tx55"/>
            <p:cNvSpPr/>
            <p:nvPr/>
          </p:nvSpPr>
          <p:spPr>
            <a:xfrm>
              <a:off x="585797" y="15755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6" name="tx56"/>
            <p:cNvSpPr/>
            <p:nvPr/>
          </p:nvSpPr>
          <p:spPr>
            <a:xfrm rot="-5400000">
              <a:off x="-52544" y="308603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7" name="pl5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2" name="tx6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3" name="tx6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64" name="tx6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1363" y="580629"/>
              <a:ext cx="29355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2000-2023</a:t>
              </a:r>
            </a:p>
          </p:txBody>
        </p:sp>
        <p:sp>
          <p:nvSpPr>
            <p:cNvPr id="67" name="tx6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68" name="tx6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53860" y="6568567"/>
              <a:ext cx="492055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In 2023, LICs had achieved at least 90% coverage of 0 out of the 4 vaccines.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2023, DTP1 coverage remained constant at 78%. The number of children missing out on any vaccination (zero-dose children) increased from 5,325,000 in 2022 to 5,391,000 in 2023.
DTP3 coverage remained constant at 68% in 2023, leaving 7,767,000 children vulnerable to vaccine-preventable diseases.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905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40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990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406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31155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6156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925681"/>
              <a:ext cx="3397293" cy="29998"/>
            </a:xfrm>
            <a:custGeom>
              <a:avLst/>
              <a:pathLst>
                <a:path w="3397293" h="29998">
                  <a:moveTo>
                    <a:pt x="0" y="29998"/>
                  </a:moveTo>
                  <a:lnTo>
                    <a:pt x="147708" y="0"/>
                  </a:lnTo>
                  <a:lnTo>
                    <a:pt x="295416" y="29998"/>
                  </a:lnTo>
                  <a:lnTo>
                    <a:pt x="443125" y="0"/>
                  </a:lnTo>
                  <a:lnTo>
                    <a:pt x="590833" y="0"/>
                  </a:lnTo>
                  <a:lnTo>
                    <a:pt x="738541" y="0"/>
                  </a:lnTo>
                  <a:lnTo>
                    <a:pt x="886250" y="0"/>
                  </a:lnTo>
                  <a:lnTo>
                    <a:pt x="1033958" y="0"/>
                  </a:lnTo>
                  <a:lnTo>
                    <a:pt x="1181667" y="0"/>
                  </a:lnTo>
                  <a:lnTo>
                    <a:pt x="1329375" y="0"/>
                  </a:lnTo>
                  <a:lnTo>
                    <a:pt x="1477083" y="0"/>
                  </a:lnTo>
                  <a:lnTo>
                    <a:pt x="1624792" y="0"/>
                  </a:lnTo>
                  <a:lnTo>
                    <a:pt x="1772500" y="29998"/>
                  </a:lnTo>
                  <a:lnTo>
                    <a:pt x="1920209" y="0"/>
                  </a:lnTo>
                  <a:lnTo>
                    <a:pt x="2067917" y="0"/>
                  </a:lnTo>
                  <a:lnTo>
                    <a:pt x="2215625" y="0"/>
                  </a:lnTo>
                  <a:lnTo>
                    <a:pt x="2363334" y="0"/>
                  </a:lnTo>
                  <a:lnTo>
                    <a:pt x="2511042" y="0"/>
                  </a:lnTo>
                  <a:lnTo>
                    <a:pt x="2658751" y="29998"/>
                  </a:lnTo>
                  <a:lnTo>
                    <a:pt x="2806459" y="29998"/>
                  </a:lnTo>
                  <a:lnTo>
                    <a:pt x="2954167" y="29998"/>
                  </a:lnTo>
                  <a:lnTo>
                    <a:pt x="3101876" y="29998"/>
                  </a:lnTo>
                  <a:lnTo>
                    <a:pt x="3249584" y="0"/>
                  </a:lnTo>
                  <a:lnTo>
                    <a:pt x="3397293" y="29998"/>
                  </a:lnTo>
                </a:path>
              </a:pathLst>
            </a:custGeom>
            <a:ln w="27101" cap="flat">
              <a:solidFill>
                <a:srgbClr val="80BD41">
                  <a:alpha val="69803"/>
                </a:srgbClr>
              </a:solidFill>
              <a:prstDash val="solid"/>
              <a:round/>
            </a:ln>
          </p:spPr>
          <p:txBody>
            <a:bodyPr/>
            <a:lstStyle/>
            <a:p/>
          </p:txBody>
        </p:sp>
        <p:sp>
          <p:nvSpPr>
            <p:cNvPr id="26" name="pl26"/>
            <p:cNvSpPr/>
            <p:nvPr/>
          </p:nvSpPr>
          <p:spPr>
            <a:xfrm>
              <a:off x="1120965" y="1375663"/>
              <a:ext cx="3397293" cy="539977"/>
            </a:xfrm>
            <a:custGeom>
              <a:avLst/>
              <a:pathLst>
                <a:path w="3397293" h="539977">
                  <a:moveTo>
                    <a:pt x="0" y="539977"/>
                  </a:moveTo>
                  <a:lnTo>
                    <a:pt x="147708" y="479980"/>
                  </a:lnTo>
                  <a:lnTo>
                    <a:pt x="295416" y="449981"/>
                  </a:lnTo>
                  <a:lnTo>
                    <a:pt x="443125" y="359985"/>
                  </a:lnTo>
                  <a:lnTo>
                    <a:pt x="590833" y="269988"/>
                  </a:lnTo>
                  <a:lnTo>
                    <a:pt x="738541" y="179992"/>
                  </a:lnTo>
                  <a:lnTo>
                    <a:pt x="886250" y="149993"/>
                  </a:lnTo>
                  <a:lnTo>
                    <a:pt x="1033958" y="59997"/>
                  </a:lnTo>
                  <a:lnTo>
                    <a:pt x="1181667" y="59997"/>
                  </a:lnTo>
                  <a:lnTo>
                    <a:pt x="1329375" y="29998"/>
                  </a:lnTo>
                  <a:lnTo>
                    <a:pt x="1477083" y="59997"/>
                  </a:lnTo>
                  <a:lnTo>
                    <a:pt x="1624792" y="0"/>
                  </a:lnTo>
                  <a:lnTo>
                    <a:pt x="1772500" y="29998"/>
                  </a:lnTo>
                  <a:lnTo>
                    <a:pt x="1920209" y="89996"/>
                  </a:lnTo>
                  <a:lnTo>
                    <a:pt x="2067917" y="29998"/>
                  </a:lnTo>
                  <a:lnTo>
                    <a:pt x="2215625" y="59997"/>
                  </a:lnTo>
                  <a:lnTo>
                    <a:pt x="2363334" y="59997"/>
                  </a:lnTo>
                  <a:lnTo>
                    <a:pt x="2511042" y="29998"/>
                  </a:lnTo>
                  <a:lnTo>
                    <a:pt x="2658751" y="29998"/>
                  </a:lnTo>
                  <a:lnTo>
                    <a:pt x="2806459" y="29998"/>
                  </a:lnTo>
                  <a:lnTo>
                    <a:pt x="2954167" y="59997"/>
                  </a:lnTo>
                  <a:lnTo>
                    <a:pt x="3101876" y="149993"/>
                  </a:lnTo>
                  <a:lnTo>
                    <a:pt x="3249584" y="149993"/>
                  </a:lnTo>
                  <a:lnTo>
                    <a:pt x="3397293" y="149993"/>
                  </a:lnTo>
                </a:path>
              </a:pathLst>
            </a:custGeom>
            <a:ln w="27101" cap="flat">
              <a:solidFill>
                <a:srgbClr val="0058AB">
                  <a:alpha val="69803"/>
                </a:srgbClr>
              </a:solidFill>
              <a:prstDash val="solid"/>
              <a:round/>
            </a:ln>
          </p:spPr>
          <p:txBody>
            <a:bodyPr/>
            <a:lstStyle/>
            <a:p/>
          </p:txBody>
        </p:sp>
        <p:sp>
          <p:nvSpPr>
            <p:cNvPr id="27" name="pl27"/>
            <p:cNvSpPr/>
            <p:nvPr/>
          </p:nvSpPr>
          <p:spPr>
            <a:xfrm>
              <a:off x="1120965" y="1165672"/>
              <a:ext cx="3397293" cy="419982"/>
            </a:xfrm>
            <a:custGeom>
              <a:avLst/>
              <a:pathLst>
                <a:path w="3397293" h="419982">
                  <a:moveTo>
                    <a:pt x="0" y="419982"/>
                  </a:moveTo>
                  <a:lnTo>
                    <a:pt x="147708" y="389983"/>
                  </a:lnTo>
                  <a:lnTo>
                    <a:pt x="295416" y="389983"/>
                  </a:lnTo>
                  <a:lnTo>
                    <a:pt x="443125" y="359985"/>
                  </a:lnTo>
                  <a:lnTo>
                    <a:pt x="590833" y="329986"/>
                  </a:lnTo>
                  <a:lnTo>
                    <a:pt x="738541" y="269988"/>
                  </a:lnTo>
                  <a:lnTo>
                    <a:pt x="886250" y="269988"/>
                  </a:lnTo>
                  <a:lnTo>
                    <a:pt x="1033958" y="269988"/>
                  </a:lnTo>
                  <a:lnTo>
                    <a:pt x="1181667" y="239990"/>
                  </a:lnTo>
                  <a:lnTo>
                    <a:pt x="1329375" y="149993"/>
                  </a:lnTo>
                  <a:lnTo>
                    <a:pt x="1477083" y="179992"/>
                  </a:lnTo>
                  <a:lnTo>
                    <a:pt x="1624792" y="119995"/>
                  </a:lnTo>
                  <a:lnTo>
                    <a:pt x="1772500" y="149993"/>
                  </a:lnTo>
                  <a:lnTo>
                    <a:pt x="1920209" y="149993"/>
                  </a:lnTo>
                  <a:lnTo>
                    <a:pt x="2067917" y="149993"/>
                  </a:lnTo>
                  <a:lnTo>
                    <a:pt x="2215625" y="119995"/>
                  </a:lnTo>
                  <a:lnTo>
                    <a:pt x="2363334" y="59997"/>
                  </a:lnTo>
                  <a:lnTo>
                    <a:pt x="2511042" y="59997"/>
                  </a:lnTo>
                  <a:lnTo>
                    <a:pt x="2658751" y="29998"/>
                  </a:lnTo>
                  <a:lnTo>
                    <a:pt x="2806459" y="0"/>
                  </a:lnTo>
                  <a:lnTo>
                    <a:pt x="2954167" y="119995"/>
                  </a:lnTo>
                  <a:lnTo>
                    <a:pt x="3101876" y="149993"/>
                  </a:lnTo>
                  <a:lnTo>
                    <a:pt x="3249584" y="0"/>
                  </a:lnTo>
                  <a:lnTo>
                    <a:pt x="3397293" y="29998"/>
                  </a:lnTo>
                </a:path>
              </a:pathLst>
            </a:custGeom>
            <a:ln w="27101" cap="flat">
              <a:solidFill>
                <a:srgbClr val="1CABE2">
                  <a:alpha val="69803"/>
                </a:srgbClr>
              </a:solidFill>
              <a:prstDash val="solid"/>
              <a:round/>
            </a:ln>
          </p:spPr>
          <p:txBody>
            <a:bodyPr/>
            <a:lstStyle/>
            <a:p/>
          </p:txBody>
        </p:sp>
        <p:sp>
          <p:nvSpPr>
            <p:cNvPr id="28" name="pl28"/>
            <p:cNvSpPr/>
            <p:nvPr/>
          </p:nvSpPr>
          <p:spPr>
            <a:xfrm>
              <a:off x="1120965" y="955680"/>
              <a:ext cx="3397293" cy="209991"/>
            </a:xfrm>
            <a:custGeom>
              <a:avLst/>
              <a:pathLst>
                <a:path w="3397293" h="209991">
                  <a:moveTo>
                    <a:pt x="0" y="89996"/>
                  </a:moveTo>
                  <a:lnTo>
                    <a:pt x="147708" y="119995"/>
                  </a:lnTo>
                  <a:lnTo>
                    <a:pt x="295416" y="119995"/>
                  </a:lnTo>
                  <a:lnTo>
                    <a:pt x="443125" y="119995"/>
                  </a:lnTo>
                  <a:lnTo>
                    <a:pt x="590833" y="119995"/>
                  </a:lnTo>
                  <a:lnTo>
                    <a:pt x="738541" y="89996"/>
                  </a:lnTo>
                  <a:lnTo>
                    <a:pt x="886250" y="29998"/>
                  </a:lnTo>
                  <a:lnTo>
                    <a:pt x="1033958" y="29998"/>
                  </a:lnTo>
                  <a:lnTo>
                    <a:pt x="1181667" y="29998"/>
                  </a:lnTo>
                  <a:lnTo>
                    <a:pt x="1329375" y="29998"/>
                  </a:lnTo>
                  <a:lnTo>
                    <a:pt x="1477083" y="29998"/>
                  </a:lnTo>
                  <a:lnTo>
                    <a:pt x="1624792" y="29998"/>
                  </a:lnTo>
                  <a:lnTo>
                    <a:pt x="1772500" y="29998"/>
                  </a:lnTo>
                  <a:lnTo>
                    <a:pt x="1920209" y="0"/>
                  </a:lnTo>
                  <a:lnTo>
                    <a:pt x="2067917" y="29998"/>
                  </a:lnTo>
                  <a:lnTo>
                    <a:pt x="2215625" y="29998"/>
                  </a:lnTo>
                  <a:lnTo>
                    <a:pt x="2363334" y="59997"/>
                  </a:lnTo>
                  <a:lnTo>
                    <a:pt x="2511042" y="29998"/>
                  </a:lnTo>
                  <a:lnTo>
                    <a:pt x="2658751" y="59997"/>
                  </a:lnTo>
                  <a:lnTo>
                    <a:pt x="2806459" y="89996"/>
                  </a:lnTo>
                  <a:lnTo>
                    <a:pt x="2954167" y="149993"/>
                  </a:lnTo>
                  <a:lnTo>
                    <a:pt x="3101876" y="209991"/>
                  </a:lnTo>
                  <a:lnTo>
                    <a:pt x="3249584" y="89996"/>
                  </a:lnTo>
                  <a:lnTo>
                    <a:pt x="3397293" y="119995"/>
                  </a:lnTo>
                </a:path>
              </a:pathLst>
            </a:custGeom>
            <a:ln w="27101" cap="flat">
              <a:solidFill>
                <a:srgbClr val="00833D">
                  <a:alpha val="69803"/>
                </a:srgbClr>
              </a:solidFill>
              <a:prstDash val="solid"/>
              <a:round/>
            </a:ln>
          </p:spPr>
          <p:txBody>
            <a:bodyPr/>
            <a:lstStyle/>
            <a:p/>
          </p:txBody>
        </p:sp>
        <p:sp>
          <p:nvSpPr>
            <p:cNvPr id="29" name="pl29"/>
            <p:cNvSpPr/>
            <p:nvPr/>
          </p:nvSpPr>
          <p:spPr>
            <a:xfrm>
              <a:off x="1120965" y="1375663"/>
              <a:ext cx="3397293" cy="539977"/>
            </a:xfrm>
            <a:custGeom>
              <a:avLst/>
              <a:pathLst>
                <a:path w="3397293" h="539977">
                  <a:moveTo>
                    <a:pt x="0" y="539977"/>
                  </a:moveTo>
                  <a:lnTo>
                    <a:pt x="147708" y="479980"/>
                  </a:lnTo>
                  <a:lnTo>
                    <a:pt x="295416" y="449981"/>
                  </a:lnTo>
                  <a:lnTo>
                    <a:pt x="443125" y="359985"/>
                  </a:lnTo>
                  <a:lnTo>
                    <a:pt x="590833" y="269988"/>
                  </a:lnTo>
                  <a:lnTo>
                    <a:pt x="738541" y="179992"/>
                  </a:lnTo>
                  <a:lnTo>
                    <a:pt x="886250" y="149993"/>
                  </a:lnTo>
                  <a:lnTo>
                    <a:pt x="1033958" y="59997"/>
                  </a:lnTo>
                  <a:lnTo>
                    <a:pt x="1181667" y="59997"/>
                  </a:lnTo>
                  <a:lnTo>
                    <a:pt x="1329375" y="29998"/>
                  </a:lnTo>
                  <a:lnTo>
                    <a:pt x="1477083" y="59997"/>
                  </a:lnTo>
                  <a:lnTo>
                    <a:pt x="1624792" y="0"/>
                  </a:lnTo>
                  <a:lnTo>
                    <a:pt x="1772500" y="29998"/>
                  </a:lnTo>
                  <a:lnTo>
                    <a:pt x="1920209" y="89996"/>
                  </a:lnTo>
                  <a:lnTo>
                    <a:pt x="2067917" y="29998"/>
                  </a:lnTo>
                  <a:lnTo>
                    <a:pt x="2215625" y="59997"/>
                  </a:lnTo>
                  <a:lnTo>
                    <a:pt x="2363334" y="59997"/>
                  </a:lnTo>
                  <a:lnTo>
                    <a:pt x="2511042" y="29998"/>
                  </a:lnTo>
                  <a:lnTo>
                    <a:pt x="2658751" y="29998"/>
                  </a:lnTo>
                  <a:lnTo>
                    <a:pt x="2806459" y="29998"/>
                  </a:lnTo>
                  <a:lnTo>
                    <a:pt x="2954167" y="59997"/>
                  </a:lnTo>
                  <a:lnTo>
                    <a:pt x="3101876" y="149993"/>
                  </a:lnTo>
                  <a:lnTo>
                    <a:pt x="3249584" y="149993"/>
                  </a:lnTo>
                  <a:lnTo>
                    <a:pt x="3397293" y="149993"/>
                  </a:lnTo>
                </a:path>
              </a:pathLst>
            </a:custGeom>
            <a:ln w="65043" cap="flat">
              <a:solidFill>
                <a:srgbClr val="000000">
                  <a:alpha val="100000"/>
                </a:srgbClr>
              </a:solidFill>
              <a:prstDash val="solid"/>
              <a:round/>
            </a:ln>
          </p:spPr>
          <p:txBody>
            <a:bodyPr/>
            <a:lstStyle/>
            <a:p/>
          </p:txBody>
        </p:sp>
        <p:sp>
          <p:nvSpPr>
            <p:cNvPr id="30" name="pl30"/>
            <p:cNvSpPr/>
            <p:nvPr/>
          </p:nvSpPr>
          <p:spPr>
            <a:xfrm>
              <a:off x="1120965" y="1375663"/>
              <a:ext cx="3397293" cy="539977"/>
            </a:xfrm>
            <a:custGeom>
              <a:avLst/>
              <a:pathLst>
                <a:path w="3397293" h="539977">
                  <a:moveTo>
                    <a:pt x="0" y="539977"/>
                  </a:moveTo>
                  <a:lnTo>
                    <a:pt x="147708" y="479980"/>
                  </a:lnTo>
                  <a:lnTo>
                    <a:pt x="295416" y="449981"/>
                  </a:lnTo>
                  <a:lnTo>
                    <a:pt x="443125" y="359985"/>
                  </a:lnTo>
                  <a:lnTo>
                    <a:pt x="590833" y="269988"/>
                  </a:lnTo>
                  <a:lnTo>
                    <a:pt x="738541" y="179992"/>
                  </a:lnTo>
                  <a:lnTo>
                    <a:pt x="886250" y="149993"/>
                  </a:lnTo>
                  <a:lnTo>
                    <a:pt x="1033958" y="59997"/>
                  </a:lnTo>
                  <a:lnTo>
                    <a:pt x="1181667" y="59997"/>
                  </a:lnTo>
                  <a:lnTo>
                    <a:pt x="1329375" y="29998"/>
                  </a:lnTo>
                  <a:lnTo>
                    <a:pt x="1477083" y="59997"/>
                  </a:lnTo>
                  <a:lnTo>
                    <a:pt x="1624792" y="0"/>
                  </a:lnTo>
                  <a:lnTo>
                    <a:pt x="1772500" y="29998"/>
                  </a:lnTo>
                  <a:lnTo>
                    <a:pt x="1920209" y="89996"/>
                  </a:lnTo>
                  <a:lnTo>
                    <a:pt x="2067917" y="29998"/>
                  </a:lnTo>
                  <a:lnTo>
                    <a:pt x="2215625" y="59997"/>
                  </a:lnTo>
                  <a:lnTo>
                    <a:pt x="2363334" y="59997"/>
                  </a:lnTo>
                  <a:lnTo>
                    <a:pt x="2511042" y="29998"/>
                  </a:lnTo>
                  <a:lnTo>
                    <a:pt x="2658751" y="29998"/>
                  </a:lnTo>
                  <a:lnTo>
                    <a:pt x="2806459" y="29998"/>
                  </a:lnTo>
                  <a:lnTo>
                    <a:pt x="2954167" y="59997"/>
                  </a:lnTo>
                  <a:lnTo>
                    <a:pt x="3101876" y="149993"/>
                  </a:lnTo>
                  <a:lnTo>
                    <a:pt x="3249584" y="149993"/>
                  </a:lnTo>
                  <a:lnTo>
                    <a:pt x="3397293" y="149993"/>
                  </a:lnTo>
                </a:path>
              </a:pathLst>
            </a:custGeom>
            <a:ln w="40651" cap="flat">
              <a:solidFill>
                <a:srgbClr val="0058AB">
                  <a:alpha val="100000"/>
                </a:srgbClr>
              </a:solidFill>
              <a:prstDash val="solid"/>
              <a:round/>
            </a:ln>
          </p:spPr>
          <p:txBody>
            <a:bodyPr/>
            <a:lstStyle/>
            <a:p/>
          </p:txBody>
        </p:sp>
        <p:sp>
          <p:nvSpPr>
            <p:cNvPr id="31" name="tx31"/>
            <p:cNvSpPr/>
            <p:nvPr/>
          </p:nvSpPr>
          <p:spPr>
            <a:xfrm>
              <a:off x="1060675" y="1743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2" name="tx32"/>
            <p:cNvSpPr/>
            <p:nvPr/>
          </p:nvSpPr>
          <p:spPr>
            <a:xfrm>
              <a:off x="1799217" y="138594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 name="tx33"/>
            <p:cNvSpPr/>
            <p:nvPr/>
          </p:nvSpPr>
          <p:spPr>
            <a:xfrm>
              <a:off x="2537759" y="1263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4" name="tx34"/>
            <p:cNvSpPr/>
            <p:nvPr/>
          </p:nvSpPr>
          <p:spPr>
            <a:xfrm>
              <a:off x="3276301" y="1263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 name="tx35"/>
            <p:cNvSpPr/>
            <p:nvPr/>
          </p:nvSpPr>
          <p:spPr>
            <a:xfrm>
              <a:off x="3867135" y="1233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 name="tx36"/>
            <p:cNvSpPr/>
            <p:nvPr/>
          </p:nvSpPr>
          <p:spPr>
            <a:xfrm>
              <a:off x="4457968" y="13532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 name="tx37"/>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 name="tx38"/>
            <p:cNvSpPr/>
            <p:nvPr/>
          </p:nvSpPr>
          <p:spPr>
            <a:xfrm>
              <a:off x="733081" y="30634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 name="tx39"/>
            <p:cNvSpPr/>
            <p:nvPr/>
          </p:nvSpPr>
          <p:spPr>
            <a:xfrm>
              <a:off x="733081" y="23135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 name="tx40"/>
            <p:cNvSpPr/>
            <p:nvPr/>
          </p:nvSpPr>
          <p:spPr>
            <a:xfrm>
              <a:off x="733081" y="156524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1" name="tx41"/>
            <p:cNvSpPr/>
            <p:nvPr/>
          </p:nvSpPr>
          <p:spPr>
            <a:xfrm>
              <a:off x="655386" y="8135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2" name="tx42"/>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3" name="tx43"/>
            <p:cNvSpPr/>
            <p:nvPr/>
          </p:nvSpPr>
          <p:spPr>
            <a:xfrm rot="-5400000">
              <a:off x="170306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4" name="tx44"/>
            <p:cNvSpPr/>
            <p:nvPr/>
          </p:nvSpPr>
          <p:spPr>
            <a:xfrm rot="-5400000">
              <a:off x="244160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5" name="tx45"/>
            <p:cNvSpPr/>
            <p:nvPr/>
          </p:nvSpPr>
          <p:spPr>
            <a:xfrm rot="-5400000">
              <a:off x="318014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6" name="tx46"/>
            <p:cNvSpPr/>
            <p:nvPr/>
          </p:nvSpPr>
          <p:spPr>
            <a:xfrm rot="-5400000">
              <a:off x="37709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4361778"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144503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0" name="pl50"/>
            <p:cNvSpPr/>
            <p:nvPr/>
          </p:nvSpPr>
          <p:spPr>
            <a:xfrm>
              <a:off x="21141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1" name="pl51"/>
            <p:cNvSpPr/>
            <p:nvPr/>
          </p:nvSpPr>
          <p:spPr>
            <a:xfrm>
              <a:off x="2114102" y="4883415"/>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52" name="pl52"/>
            <p:cNvSpPr/>
            <p:nvPr/>
          </p:nvSpPr>
          <p:spPr>
            <a:xfrm>
              <a:off x="2759980" y="4883415"/>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3" name="pl53"/>
            <p:cNvSpPr/>
            <p:nvPr/>
          </p:nvSpPr>
          <p:spPr>
            <a:xfrm>
              <a:off x="3522230" y="4883415"/>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4" name="tx54"/>
            <p:cNvSpPr/>
            <p:nvPr/>
          </p:nvSpPr>
          <p:spPr>
            <a:xfrm>
              <a:off x="1712130" y="4830005"/>
              <a:ext cx="31043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HICs</a:t>
              </a:r>
            </a:p>
          </p:txBody>
        </p:sp>
        <p:sp>
          <p:nvSpPr>
            <p:cNvPr id="55" name="tx55"/>
            <p:cNvSpPr/>
            <p:nvPr/>
          </p:nvSpPr>
          <p:spPr>
            <a:xfrm>
              <a:off x="2381201" y="4830005"/>
              <a:ext cx="28724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LICs</a:t>
              </a:r>
            </a:p>
          </p:txBody>
        </p:sp>
        <p:sp>
          <p:nvSpPr>
            <p:cNvPr id="56" name="tx56"/>
            <p:cNvSpPr/>
            <p:nvPr/>
          </p:nvSpPr>
          <p:spPr>
            <a:xfrm>
              <a:off x="3027080" y="4830005"/>
              <a:ext cx="40361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LMICs</a:t>
              </a:r>
            </a:p>
          </p:txBody>
        </p:sp>
        <p:sp>
          <p:nvSpPr>
            <p:cNvPr id="57" name="tx57"/>
            <p:cNvSpPr/>
            <p:nvPr/>
          </p:nvSpPr>
          <p:spPr>
            <a:xfrm>
              <a:off x="378932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UMICs</a:t>
              </a:r>
            </a:p>
          </p:txBody>
        </p:sp>
        <p:sp>
          <p:nvSpPr>
            <p:cNvPr id="58" name="tx58"/>
            <p:cNvSpPr/>
            <p:nvPr/>
          </p:nvSpPr>
          <p:spPr>
            <a:xfrm>
              <a:off x="1684425" y="471005"/>
              <a:ext cx="227037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LICs, 2000-2023</a:t>
              </a:r>
            </a:p>
          </p:txBody>
        </p:sp>
        <p:sp>
          <p:nvSpPr>
            <p:cNvPr id="59" name="pl59"/>
            <p:cNvSpPr/>
            <p:nvPr/>
          </p:nvSpPr>
          <p:spPr>
            <a:xfrm>
              <a:off x="5267799" y="39405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0" name="pl60"/>
            <p:cNvSpPr/>
            <p:nvPr/>
          </p:nvSpPr>
          <p:spPr>
            <a:xfrm>
              <a:off x="5267799" y="31905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1" name="pl61"/>
            <p:cNvSpPr/>
            <p:nvPr/>
          </p:nvSpPr>
          <p:spPr>
            <a:xfrm>
              <a:off x="5267799" y="24406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2" name="pl62"/>
            <p:cNvSpPr/>
            <p:nvPr/>
          </p:nvSpPr>
          <p:spPr>
            <a:xfrm>
              <a:off x="5267799" y="169065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3" name="pl63"/>
            <p:cNvSpPr/>
            <p:nvPr/>
          </p:nvSpPr>
          <p:spPr>
            <a:xfrm>
              <a:off x="5267799" y="9406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806935"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5" name="pl65"/>
            <p:cNvSpPr/>
            <p:nvPr/>
          </p:nvSpPr>
          <p:spPr>
            <a:xfrm>
              <a:off x="6545477"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6" name="pl66"/>
            <p:cNvSpPr/>
            <p:nvPr/>
          </p:nvSpPr>
          <p:spPr>
            <a:xfrm>
              <a:off x="7284019"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7" name="pl67"/>
            <p:cNvSpPr/>
            <p:nvPr/>
          </p:nvSpPr>
          <p:spPr>
            <a:xfrm>
              <a:off x="7948706"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8" name="pl68"/>
            <p:cNvSpPr/>
            <p:nvPr/>
          </p:nvSpPr>
          <p:spPr>
            <a:xfrm>
              <a:off x="8539540"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5655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8156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3156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7620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91474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65329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24412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165672"/>
              <a:ext cx="3397293" cy="149993"/>
            </a:xfrm>
            <a:custGeom>
              <a:avLst/>
              <a:pathLst>
                <a:path w="3397293" h="149993">
                  <a:moveTo>
                    <a:pt x="0" y="149993"/>
                  </a:moveTo>
                  <a:lnTo>
                    <a:pt x="147708" y="0"/>
                  </a:lnTo>
                  <a:lnTo>
                    <a:pt x="295416" y="149993"/>
                  </a:lnTo>
                  <a:lnTo>
                    <a:pt x="443125" y="0"/>
                  </a:lnTo>
                  <a:lnTo>
                    <a:pt x="590833" y="0"/>
                  </a:lnTo>
                  <a:lnTo>
                    <a:pt x="738541" y="0"/>
                  </a:lnTo>
                  <a:lnTo>
                    <a:pt x="886250" y="0"/>
                  </a:lnTo>
                  <a:lnTo>
                    <a:pt x="1033958" y="0"/>
                  </a:lnTo>
                  <a:lnTo>
                    <a:pt x="1181667" y="0"/>
                  </a:lnTo>
                  <a:lnTo>
                    <a:pt x="1329375" y="0"/>
                  </a:lnTo>
                  <a:lnTo>
                    <a:pt x="1477083" y="0"/>
                  </a:lnTo>
                  <a:lnTo>
                    <a:pt x="1624792" y="0"/>
                  </a:lnTo>
                  <a:lnTo>
                    <a:pt x="1772500" y="149993"/>
                  </a:lnTo>
                  <a:lnTo>
                    <a:pt x="1920209" y="0"/>
                  </a:lnTo>
                  <a:lnTo>
                    <a:pt x="2067917" y="0"/>
                  </a:lnTo>
                  <a:lnTo>
                    <a:pt x="2215625" y="0"/>
                  </a:lnTo>
                  <a:lnTo>
                    <a:pt x="2363334" y="0"/>
                  </a:lnTo>
                  <a:lnTo>
                    <a:pt x="2511042" y="0"/>
                  </a:lnTo>
                  <a:lnTo>
                    <a:pt x="2658751" y="149993"/>
                  </a:lnTo>
                  <a:lnTo>
                    <a:pt x="2806459" y="149993"/>
                  </a:lnTo>
                  <a:lnTo>
                    <a:pt x="2954167" y="149993"/>
                  </a:lnTo>
                  <a:lnTo>
                    <a:pt x="3101876" y="149993"/>
                  </a:lnTo>
                  <a:lnTo>
                    <a:pt x="3249584" y="0"/>
                  </a:lnTo>
                  <a:lnTo>
                    <a:pt x="3397293" y="149993"/>
                  </a:lnTo>
                </a:path>
              </a:pathLst>
            </a:custGeom>
            <a:ln w="27101" cap="flat">
              <a:solidFill>
                <a:srgbClr val="80BD41">
                  <a:alpha val="69803"/>
                </a:srgbClr>
              </a:solidFill>
              <a:prstDash val="solid"/>
              <a:round/>
            </a:ln>
          </p:spPr>
          <p:txBody>
            <a:bodyPr/>
            <a:lstStyle/>
            <a:p/>
          </p:txBody>
        </p:sp>
        <p:sp>
          <p:nvSpPr>
            <p:cNvPr id="80" name="pl80"/>
            <p:cNvSpPr/>
            <p:nvPr/>
          </p:nvSpPr>
          <p:spPr>
            <a:xfrm>
              <a:off x="5437664" y="1165672"/>
              <a:ext cx="3397293" cy="2699888"/>
            </a:xfrm>
            <a:custGeom>
              <a:avLst/>
              <a:pathLst>
                <a:path w="3397293" h="2699888">
                  <a:moveTo>
                    <a:pt x="0" y="2699888"/>
                  </a:moveTo>
                  <a:lnTo>
                    <a:pt x="147708" y="2399901"/>
                  </a:lnTo>
                  <a:lnTo>
                    <a:pt x="295416" y="2249907"/>
                  </a:lnTo>
                  <a:lnTo>
                    <a:pt x="443125" y="1799925"/>
                  </a:lnTo>
                  <a:lnTo>
                    <a:pt x="590833" y="1349944"/>
                  </a:lnTo>
                  <a:lnTo>
                    <a:pt x="738541" y="899962"/>
                  </a:lnTo>
                  <a:lnTo>
                    <a:pt x="886250" y="749969"/>
                  </a:lnTo>
                  <a:lnTo>
                    <a:pt x="1033958" y="299987"/>
                  </a:lnTo>
                  <a:lnTo>
                    <a:pt x="1181667" y="299987"/>
                  </a:lnTo>
                  <a:lnTo>
                    <a:pt x="1329375" y="149993"/>
                  </a:lnTo>
                  <a:lnTo>
                    <a:pt x="1477083" y="299987"/>
                  </a:lnTo>
                  <a:lnTo>
                    <a:pt x="1624792" y="0"/>
                  </a:lnTo>
                  <a:lnTo>
                    <a:pt x="1772500" y="149993"/>
                  </a:lnTo>
                  <a:lnTo>
                    <a:pt x="1920209" y="449981"/>
                  </a:lnTo>
                  <a:lnTo>
                    <a:pt x="2067917" y="149993"/>
                  </a:lnTo>
                  <a:lnTo>
                    <a:pt x="2215625" y="299987"/>
                  </a:lnTo>
                  <a:lnTo>
                    <a:pt x="2363334" y="299987"/>
                  </a:lnTo>
                  <a:lnTo>
                    <a:pt x="2511042" y="149993"/>
                  </a:lnTo>
                  <a:lnTo>
                    <a:pt x="2658751" y="149993"/>
                  </a:lnTo>
                  <a:lnTo>
                    <a:pt x="2806459" y="149993"/>
                  </a:lnTo>
                  <a:lnTo>
                    <a:pt x="2954167" y="299987"/>
                  </a:lnTo>
                  <a:lnTo>
                    <a:pt x="3101876" y="749969"/>
                  </a:lnTo>
                  <a:lnTo>
                    <a:pt x="3249584" y="749969"/>
                  </a:lnTo>
                  <a:lnTo>
                    <a:pt x="3397293" y="749969"/>
                  </a:lnTo>
                </a:path>
              </a:pathLst>
            </a:custGeom>
            <a:ln w="27101" cap="flat">
              <a:solidFill>
                <a:srgbClr val="0058AB">
                  <a:alpha val="69803"/>
                </a:srgbClr>
              </a:solidFill>
              <a:prstDash val="solid"/>
              <a:round/>
            </a:ln>
          </p:spPr>
          <p:txBody>
            <a:bodyPr/>
            <a:lstStyle/>
            <a:p/>
          </p:txBody>
        </p:sp>
        <p:sp>
          <p:nvSpPr>
            <p:cNvPr id="81" name="pl81"/>
            <p:cNvSpPr/>
            <p:nvPr/>
          </p:nvSpPr>
          <p:spPr>
            <a:xfrm>
              <a:off x="5437664" y="1315665"/>
              <a:ext cx="3397293" cy="2099913"/>
            </a:xfrm>
            <a:custGeom>
              <a:avLst/>
              <a:pathLst>
                <a:path w="3397293" h="2099913">
                  <a:moveTo>
                    <a:pt x="0" y="2099913"/>
                  </a:moveTo>
                  <a:lnTo>
                    <a:pt x="147708" y="1949919"/>
                  </a:lnTo>
                  <a:lnTo>
                    <a:pt x="295416" y="1949919"/>
                  </a:lnTo>
                  <a:lnTo>
                    <a:pt x="443125" y="1799925"/>
                  </a:lnTo>
                  <a:lnTo>
                    <a:pt x="590833" y="1649931"/>
                  </a:lnTo>
                  <a:lnTo>
                    <a:pt x="738541" y="1349944"/>
                  </a:lnTo>
                  <a:lnTo>
                    <a:pt x="886250" y="1349944"/>
                  </a:lnTo>
                  <a:lnTo>
                    <a:pt x="1033958" y="1349944"/>
                  </a:lnTo>
                  <a:lnTo>
                    <a:pt x="1181667" y="1199950"/>
                  </a:lnTo>
                  <a:lnTo>
                    <a:pt x="1329375" y="749969"/>
                  </a:lnTo>
                  <a:lnTo>
                    <a:pt x="1477083" y="899962"/>
                  </a:lnTo>
                  <a:lnTo>
                    <a:pt x="1624792" y="599975"/>
                  </a:lnTo>
                  <a:lnTo>
                    <a:pt x="1772500" y="749969"/>
                  </a:lnTo>
                  <a:lnTo>
                    <a:pt x="1920209" y="749969"/>
                  </a:lnTo>
                  <a:lnTo>
                    <a:pt x="2067917" y="749969"/>
                  </a:lnTo>
                  <a:lnTo>
                    <a:pt x="2215625" y="599975"/>
                  </a:lnTo>
                  <a:lnTo>
                    <a:pt x="2363334" y="299987"/>
                  </a:lnTo>
                  <a:lnTo>
                    <a:pt x="2511042" y="299987"/>
                  </a:lnTo>
                  <a:lnTo>
                    <a:pt x="2658751" y="149993"/>
                  </a:lnTo>
                  <a:lnTo>
                    <a:pt x="2806459" y="0"/>
                  </a:lnTo>
                  <a:lnTo>
                    <a:pt x="2954167" y="599975"/>
                  </a:lnTo>
                  <a:lnTo>
                    <a:pt x="3101876" y="749969"/>
                  </a:lnTo>
                  <a:lnTo>
                    <a:pt x="3249584" y="0"/>
                  </a:lnTo>
                  <a:lnTo>
                    <a:pt x="3397293" y="149993"/>
                  </a:lnTo>
                </a:path>
              </a:pathLst>
            </a:custGeom>
            <a:ln w="27101" cap="flat">
              <a:solidFill>
                <a:srgbClr val="1CABE2">
                  <a:alpha val="69803"/>
                </a:srgbClr>
              </a:solidFill>
              <a:prstDash val="solid"/>
              <a:round/>
            </a:ln>
          </p:spPr>
          <p:txBody>
            <a:bodyPr/>
            <a:lstStyle/>
            <a:p/>
          </p:txBody>
        </p:sp>
        <p:sp>
          <p:nvSpPr>
            <p:cNvPr id="82" name="pl82"/>
            <p:cNvSpPr/>
            <p:nvPr/>
          </p:nvSpPr>
          <p:spPr>
            <a:xfrm>
              <a:off x="5437664" y="865684"/>
              <a:ext cx="3397293" cy="1049956"/>
            </a:xfrm>
            <a:custGeom>
              <a:avLst/>
              <a:pathLst>
                <a:path w="3397293" h="1049956">
                  <a:moveTo>
                    <a:pt x="0" y="449981"/>
                  </a:moveTo>
                  <a:lnTo>
                    <a:pt x="147708" y="599975"/>
                  </a:lnTo>
                  <a:lnTo>
                    <a:pt x="295416" y="599975"/>
                  </a:lnTo>
                  <a:lnTo>
                    <a:pt x="443125" y="599975"/>
                  </a:lnTo>
                  <a:lnTo>
                    <a:pt x="590833" y="599975"/>
                  </a:lnTo>
                  <a:lnTo>
                    <a:pt x="738541" y="449981"/>
                  </a:lnTo>
                  <a:lnTo>
                    <a:pt x="886250" y="149993"/>
                  </a:lnTo>
                  <a:lnTo>
                    <a:pt x="1033958" y="149993"/>
                  </a:lnTo>
                  <a:lnTo>
                    <a:pt x="1181667" y="149993"/>
                  </a:lnTo>
                  <a:lnTo>
                    <a:pt x="1329375" y="149993"/>
                  </a:lnTo>
                  <a:lnTo>
                    <a:pt x="1477083" y="149993"/>
                  </a:lnTo>
                  <a:lnTo>
                    <a:pt x="1624792" y="149993"/>
                  </a:lnTo>
                  <a:lnTo>
                    <a:pt x="1772500" y="149993"/>
                  </a:lnTo>
                  <a:lnTo>
                    <a:pt x="1920209" y="0"/>
                  </a:lnTo>
                  <a:lnTo>
                    <a:pt x="2067917" y="149993"/>
                  </a:lnTo>
                  <a:lnTo>
                    <a:pt x="2215625" y="149993"/>
                  </a:lnTo>
                  <a:lnTo>
                    <a:pt x="2363334" y="299987"/>
                  </a:lnTo>
                  <a:lnTo>
                    <a:pt x="2511042" y="149993"/>
                  </a:lnTo>
                  <a:lnTo>
                    <a:pt x="2658751" y="299987"/>
                  </a:lnTo>
                  <a:lnTo>
                    <a:pt x="2806459" y="449981"/>
                  </a:lnTo>
                  <a:lnTo>
                    <a:pt x="2954167" y="749969"/>
                  </a:lnTo>
                  <a:lnTo>
                    <a:pt x="3101876" y="1049956"/>
                  </a:lnTo>
                  <a:lnTo>
                    <a:pt x="3249584" y="449981"/>
                  </a:lnTo>
                  <a:lnTo>
                    <a:pt x="3397293" y="599975"/>
                  </a:lnTo>
                </a:path>
              </a:pathLst>
            </a:custGeom>
            <a:ln w="27101" cap="flat">
              <a:solidFill>
                <a:srgbClr val="00833D">
                  <a:alpha val="69803"/>
                </a:srgbClr>
              </a:solidFill>
              <a:prstDash val="solid"/>
              <a:round/>
            </a:ln>
          </p:spPr>
          <p:txBody>
            <a:bodyPr/>
            <a:lstStyle/>
            <a:p/>
          </p:txBody>
        </p:sp>
        <p:sp>
          <p:nvSpPr>
            <p:cNvPr id="83" name="pl83"/>
            <p:cNvSpPr/>
            <p:nvPr/>
          </p:nvSpPr>
          <p:spPr>
            <a:xfrm>
              <a:off x="5437664" y="1315665"/>
              <a:ext cx="3397293" cy="0"/>
            </a:xfrm>
            <a:custGeom>
              <a:avLst/>
              <a:pathLst>
                <a:path w="3397293" h="0">
                  <a:moveTo>
                    <a:pt x="0" y="0"/>
                  </a:moveTo>
                  <a:lnTo>
                    <a:pt x="0" y="0"/>
                  </a:lnTo>
                  <a:lnTo>
                    <a:pt x="0" y="0"/>
                  </a:lnTo>
                  <a:lnTo>
                    <a:pt x="0" y="0"/>
                  </a:lnTo>
                  <a:lnTo>
                    <a:pt x="147708" y="0"/>
                  </a:lnTo>
                  <a:lnTo>
                    <a:pt x="147708" y="0"/>
                  </a:lnTo>
                  <a:lnTo>
                    <a:pt x="147708" y="0"/>
                  </a:lnTo>
                  <a:lnTo>
                    <a:pt x="147708" y="0"/>
                  </a:lnTo>
                  <a:lnTo>
                    <a:pt x="295416" y="0"/>
                  </a:lnTo>
                  <a:lnTo>
                    <a:pt x="295416" y="0"/>
                  </a:lnTo>
                  <a:lnTo>
                    <a:pt x="295416" y="0"/>
                  </a:lnTo>
                  <a:lnTo>
                    <a:pt x="295416" y="0"/>
                  </a:lnTo>
                  <a:lnTo>
                    <a:pt x="443125" y="0"/>
                  </a:lnTo>
                  <a:lnTo>
                    <a:pt x="443125" y="0"/>
                  </a:lnTo>
                  <a:lnTo>
                    <a:pt x="443125" y="0"/>
                  </a:lnTo>
                  <a:lnTo>
                    <a:pt x="443125" y="0"/>
                  </a:lnTo>
                  <a:lnTo>
                    <a:pt x="590833" y="0"/>
                  </a:lnTo>
                  <a:lnTo>
                    <a:pt x="590833" y="0"/>
                  </a:lnTo>
                  <a:lnTo>
                    <a:pt x="590833" y="0"/>
                  </a:lnTo>
                  <a:lnTo>
                    <a:pt x="590833" y="0"/>
                  </a:lnTo>
                  <a:lnTo>
                    <a:pt x="738541" y="0"/>
                  </a:lnTo>
                  <a:lnTo>
                    <a:pt x="738541" y="0"/>
                  </a:lnTo>
                  <a:lnTo>
                    <a:pt x="738541" y="0"/>
                  </a:lnTo>
                  <a:lnTo>
                    <a:pt x="738541" y="0"/>
                  </a:lnTo>
                  <a:lnTo>
                    <a:pt x="886250" y="0"/>
                  </a:lnTo>
                  <a:lnTo>
                    <a:pt x="886250" y="0"/>
                  </a:lnTo>
                  <a:lnTo>
                    <a:pt x="886250" y="0"/>
                  </a:lnTo>
                  <a:lnTo>
                    <a:pt x="886250" y="0"/>
                  </a:lnTo>
                  <a:lnTo>
                    <a:pt x="1033958" y="0"/>
                  </a:lnTo>
                  <a:lnTo>
                    <a:pt x="1033958" y="0"/>
                  </a:lnTo>
                  <a:lnTo>
                    <a:pt x="1033958" y="0"/>
                  </a:lnTo>
                  <a:lnTo>
                    <a:pt x="1033958" y="0"/>
                  </a:lnTo>
                  <a:lnTo>
                    <a:pt x="1181667" y="0"/>
                  </a:lnTo>
                  <a:lnTo>
                    <a:pt x="1181667" y="0"/>
                  </a:lnTo>
                  <a:lnTo>
                    <a:pt x="1181667" y="0"/>
                  </a:lnTo>
                  <a:lnTo>
                    <a:pt x="1181667" y="0"/>
                  </a:lnTo>
                  <a:lnTo>
                    <a:pt x="1329375" y="0"/>
                  </a:lnTo>
                  <a:lnTo>
                    <a:pt x="1329375" y="0"/>
                  </a:lnTo>
                  <a:lnTo>
                    <a:pt x="1329375" y="0"/>
                  </a:lnTo>
                  <a:lnTo>
                    <a:pt x="1329375" y="0"/>
                  </a:lnTo>
                  <a:lnTo>
                    <a:pt x="1477083" y="0"/>
                  </a:lnTo>
                  <a:lnTo>
                    <a:pt x="1477083" y="0"/>
                  </a:lnTo>
                  <a:lnTo>
                    <a:pt x="1477083" y="0"/>
                  </a:lnTo>
                  <a:lnTo>
                    <a:pt x="1477083" y="0"/>
                  </a:lnTo>
                  <a:lnTo>
                    <a:pt x="1624792" y="0"/>
                  </a:lnTo>
                  <a:lnTo>
                    <a:pt x="1624792" y="0"/>
                  </a:lnTo>
                  <a:lnTo>
                    <a:pt x="1624792" y="0"/>
                  </a:lnTo>
                  <a:lnTo>
                    <a:pt x="1624792" y="0"/>
                  </a:lnTo>
                  <a:lnTo>
                    <a:pt x="1772500" y="0"/>
                  </a:lnTo>
                  <a:lnTo>
                    <a:pt x="1772500" y="0"/>
                  </a:lnTo>
                  <a:lnTo>
                    <a:pt x="1772500" y="0"/>
                  </a:lnTo>
                  <a:lnTo>
                    <a:pt x="1772500" y="0"/>
                  </a:lnTo>
                  <a:lnTo>
                    <a:pt x="1920209" y="0"/>
                  </a:lnTo>
                  <a:lnTo>
                    <a:pt x="1920209" y="0"/>
                  </a:lnTo>
                  <a:lnTo>
                    <a:pt x="1920209" y="0"/>
                  </a:lnTo>
                  <a:lnTo>
                    <a:pt x="1920209" y="0"/>
                  </a:lnTo>
                  <a:lnTo>
                    <a:pt x="2067917" y="0"/>
                  </a:lnTo>
                  <a:lnTo>
                    <a:pt x="2067917" y="0"/>
                  </a:lnTo>
                  <a:lnTo>
                    <a:pt x="2067917" y="0"/>
                  </a:lnTo>
                  <a:lnTo>
                    <a:pt x="2067917" y="0"/>
                  </a:lnTo>
                  <a:lnTo>
                    <a:pt x="2215625" y="0"/>
                  </a:lnTo>
                  <a:lnTo>
                    <a:pt x="2215625" y="0"/>
                  </a:lnTo>
                  <a:lnTo>
                    <a:pt x="2215625" y="0"/>
                  </a:lnTo>
                  <a:lnTo>
                    <a:pt x="2215625" y="0"/>
                  </a:lnTo>
                  <a:lnTo>
                    <a:pt x="2363334" y="0"/>
                  </a:lnTo>
                  <a:lnTo>
                    <a:pt x="2363334" y="0"/>
                  </a:lnTo>
                  <a:lnTo>
                    <a:pt x="2363334" y="0"/>
                  </a:lnTo>
                  <a:lnTo>
                    <a:pt x="2363334" y="0"/>
                  </a:lnTo>
                  <a:lnTo>
                    <a:pt x="2511042" y="0"/>
                  </a:lnTo>
                  <a:lnTo>
                    <a:pt x="2511042" y="0"/>
                  </a:lnTo>
                  <a:lnTo>
                    <a:pt x="2511042" y="0"/>
                  </a:lnTo>
                  <a:lnTo>
                    <a:pt x="2511042" y="0"/>
                  </a:lnTo>
                  <a:lnTo>
                    <a:pt x="2658751" y="0"/>
                  </a:lnTo>
                  <a:lnTo>
                    <a:pt x="2658751" y="0"/>
                  </a:lnTo>
                  <a:lnTo>
                    <a:pt x="2658751" y="0"/>
                  </a:lnTo>
                  <a:lnTo>
                    <a:pt x="2658751" y="0"/>
                  </a:lnTo>
                  <a:lnTo>
                    <a:pt x="2806459" y="0"/>
                  </a:lnTo>
                  <a:lnTo>
                    <a:pt x="2806459" y="0"/>
                  </a:lnTo>
                  <a:lnTo>
                    <a:pt x="2806459" y="0"/>
                  </a:lnTo>
                  <a:lnTo>
                    <a:pt x="2806459" y="0"/>
                  </a:lnTo>
                  <a:lnTo>
                    <a:pt x="2954167" y="0"/>
                  </a:lnTo>
                  <a:lnTo>
                    <a:pt x="2954167" y="0"/>
                  </a:lnTo>
                  <a:lnTo>
                    <a:pt x="2954167" y="0"/>
                  </a:lnTo>
                  <a:lnTo>
                    <a:pt x="2954167" y="0"/>
                  </a:lnTo>
                  <a:lnTo>
                    <a:pt x="3101876" y="0"/>
                  </a:lnTo>
                  <a:lnTo>
                    <a:pt x="3101876" y="0"/>
                  </a:lnTo>
                  <a:lnTo>
                    <a:pt x="3101876" y="0"/>
                  </a:lnTo>
                  <a:lnTo>
                    <a:pt x="3101876" y="0"/>
                  </a:lnTo>
                  <a:lnTo>
                    <a:pt x="3249584" y="0"/>
                  </a:lnTo>
                  <a:lnTo>
                    <a:pt x="3249584" y="0"/>
                  </a:lnTo>
                  <a:lnTo>
                    <a:pt x="3249584" y="0"/>
                  </a:lnTo>
                  <a:lnTo>
                    <a:pt x="3249584"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165672"/>
              <a:ext cx="3397293" cy="2699888"/>
            </a:xfrm>
            <a:custGeom>
              <a:avLst/>
              <a:pathLst>
                <a:path w="3397293" h="2699888">
                  <a:moveTo>
                    <a:pt x="0" y="2699888"/>
                  </a:moveTo>
                  <a:lnTo>
                    <a:pt x="147708" y="2399901"/>
                  </a:lnTo>
                  <a:lnTo>
                    <a:pt x="295416" y="2249907"/>
                  </a:lnTo>
                  <a:lnTo>
                    <a:pt x="443125" y="1799925"/>
                  </a:lnTo>
                  <a:lnTo>
                    <a:pt x="590833" y="1349944"/>
                  </a:lnTo>
                  <a:lnTo>
                    <a:pt x="738541" y="899962"/>
                  </a:lnTo>
                  <a:lnTo>
                    <a:pt x="886250" y="749969"/>
                  </a:lnTo>
                  <a:lnTo>
                    <a:pt x="1033958" y="299987"/>
                  </a:lnTo>
                  <a:lnTo>
                    <a:pt x="1181667" y="299987"/>
                  </a:lnTo>
                  <a:lnTo>
                    <a:pt x="1329375" y="149993"/>
                  </a:lnTo>
                  <a:lnTo>
                    <a:pt x="1477083" y="299987"/>
                  </a:lnTo>
                  <a:lnTo>
                    <a:pt x="1624792" y="0"/>
                  </a:lnTo>
                  <a:lnTo>
                    <a:pt x="1772500" y="149993"/>
                  </a:lnTo>
                  <a:lnTo>
                    <a:pt x="1920209" y="449981"/>
                  </a:lnTo>
                  <a:lnTo>
                    <a:pt x="2067917" y="149993"/>
                  </a:lnTo>
                  <a:lnTo>
                    <a:pt x="2215625" y="299987"/>
                  </a:lnTo>
                  <a:lnTo>
                    <a:pt x="2363334" y="299987"/>
                  </a:lnTo>
                  <a:lnTo>
                    <a:pt x="2511042" y="149993"/>
                  </a:lnTo>
                  <a:lnTo>
                    <a:pt x="2658751" y="149993"/>
                  </a:lnTo>
                  <a:lnTo>
                    <a:pt x="2806459" y="149993"/>
                  </a:lnTo>
                  <a:lnTo>
                    <a:pt x="2954167" y="299987"/>
                  </a:lnTo>
                  <a:lnTo>
                    <a:pt x="3101876" y="749969"/>
                  </a:lnTo>
                  <a:lnTo>
                    <a:pt x="3249584" y="749969"/>
                  </a:lnTo>
                  <a:lnTo>
                    <a:pt x="3397293" y="749969"/>
                  </a:lnTo>
                </a:path>
              </a:pathLst>
            </a:custGeom>
            <a:ln w="65043" cap="flat">
              <a:solidFill>
                <a:srgbClr val="000000">
                  <a:alpha val="100000"/>
                </a:srgbClr>
              </a:solidFill>
              <a:prstDash val="solid"/>
              <a:round/>
            </a:ln>
          </p:spPr>
          <p:txBody>
            <a:bodyPr/>
            <a:lstStyle/>
            <a:p/>
          </p:txBody>
        </p:sp>
        <p:sp>
          <p:nvSpPr>
            <p:cNvPr id="85" name="pl85"/>
            <p:cNvSpPr/>
            <p:nvPr/>
          </p:nvSpPr>
          <p:spPr>
            <a:xfrm>
              <a:off x="5437664" y="1165672"/>
              <a:ext cx="3397293" cy="2699888"/>
            </a:xfrm>
            <a:custGeom>
              <a:avLst/>
              <a:pathLst>
                <a:path w="3397293" h="2699888">
                  <a:moveTo>
                    <a:pt x="0" y="2699888"/>
                  </a:moveTo>
                  <a:lnTo>
                    <a:pt x="147708" y="2399901"/>
                  </a:lnTo>
                  <a:lnTo>
                    <a:pt x="295416" y="2249907"/>
                  </a:lnTo>
                  <a:lnTo>
                    <a:pt x="443125" y="1799925"/>
                  </a:lnTo>
                  <a:lnTo>
                    <a:pt x="590833" y="1349944"/>
                  </a:lnTo>
                  <a:lnTo>
                    <a:pt x="738541" y="899962"/>
                  </a:lnTo>
                  <a:lnTo>
                    <a:pt x="886250" y="749969"/>
                  </a:lnTo>
                  <a:lnTo>
                    <a:pt x="1033958" y="299987"/>
                  </a:lnTo>
                  <a:lnTo>
                    <a:pt x="1181667" y="299987"/>
                  </a:lnTo>
                  <a:lnTo>
                    <a:pt x="1329375" y="149993"/>
                  </a:lnTo>
                  <a:lnTo>
                    <a:pt x="1477083" y="299987"/>
                  </a:lnTo>
                  <a:lnTo>
                    <a:pt x="1624792" y="0"/>
                  </a:lnTo>
                  <a:lnTo>
                    <a:pt x="1772500" y="149993"/>
                  </a:lnTo>
                  <a:lnTo>
                    <a:pt x="1920209" y="449981"/>
                  </a:lnTo>
                  <a:lnTo>
                    <a:pt x="2067917" y="149993"/>
                  </a:lnTo>
                  <a:lnTo>
                    <a:pt x="2215625" y="299987"/>
                  </a:lnTo>
                  <a:lnTo>
                    <a:pt x="2363334" y="299987"/>
                  </a:lnTo>
                  <a:lnTo>
                    <a:pt x="2511042" y="149993"/>
                  </a:lnTo>
                  <a:lnTo>
                    <a:pt x="2658751" y="149993"/>
                  </a:lnTo>
                  <a:lnTo>
                    <a:pt x="2806459" y="149993"/>
                  </a:lnTo>
                  <a:lnTo>
                    <a:pt x="2954167" y="299987"/>
                  </a:lnTo>
                  <a:lnTo>
                    <a:pt x="3101876" y="749969"/>
                  </a:lnTo>
                  <a:lnTo>
                    <a:pt x="3249584" y="749969"/>
                  </a:lnTo>
                  <a:lnTo>
                    <a:pt x="3397293" y="749969"/>
                  </a:lnTo>
                </a:path>
              </a:pathLst>
            </a:custGeom>
            <a:ln w="40651" cap="flat">
              <a:solidFill>
                <a:srgbClr val="0058AB">
                  <a:alpha val="100000"/>
                </a:srgbClr>
              </a:solidFill>
              <a:prstDash val="solid"/>
              <a:round/>
            </a:ln>
          </p:spPr>
          <p:txBody>
            <a:bodyPr/>
            <a:lstStyle/>
            <a:p/>
          </p:txBody>
        </p:sp>
        <p:sp>
          <p:nvSpPr>
            <p:cNvPr id="86" name="tx86"/>
            <p:cNvSpPr/>
            <p:nvPr/>
          </p:nvSpPr>
          <p:spPr>
            <a:xfrm>
              <a:off x="5359324" y="368676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87" name="tx87"/>
            <p:cNvSpPr/>
            <p:nvPr/>
          </p:nvSpPr>
          <p:spPr>
            <a:xfrm>
              <a:off x="6128011" y="188689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88" name="tx88"/>
            <p:cNvSpPr/>
            <p:nvPr/>
          </p:nvSpPr>
          <p:spPr>
            <a:xfrm>
              <a:off x="6866553" y="128686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tx89"/>
            <p:cNvSpPr/>
            <p:nvPr/>
          </p:nvSpPr>
          <p:spPr>
            <a:xfrm>
              <a:off x="7605095" y="128686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0" name="tx90"/>
            <p:cNvSpPr/>
            <p:nvPr/>
          </p:nvSpPr>
          <p:spPr>
            <a:xfrm>
              <a:off x="8213978" y="11355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1" name="tx91"/>
            <p:cNvSpPr/>
            <p:nvPr/>
          </p:nvSpPr>
          <p:spPr>
            <a:xfrm>
              <a:off x="8786762" y="173716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2" name="tx92"/>
            <p:cNvSpPr/>
            <p:nvPr/>
          </p:nvSpPr>
          <p:spPr>
            <a:xfrm>
              <a:off x="5003259" y="35134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93" name="tx93"/>
            <p:cNvSpPr/>
            <p:nvPr/>
          </p:nvSpPr>
          <p:spPr>
            <a:xfrm>
              <a:off x="5003259" y="276348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4" name="tx94"/>
            <p:cNvSpPr/>
            <p:nvPr/>
          </p:nvSpPr>
          <p:spPr>
            <a:xfrm>
              <a:off x="5080953" y="2015293"/>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5" name="tx95"/>
            <p:cNvSpPr/>
            <p:nvPr/>
          </p:nvSpPr>
          <p:spPr>
            <a:xfrm>
              <a:off x="5127474" y="12635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6" name="tx96"/>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7" name="tx97"/>
            <p:cNvSpPr/>
            <p:nvPr/>
          </p:nvSpPr>
          <p:spPr>
            <a:xfrm rot="-5400000">
              <a:off x="601975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8" name="tx98"/>
            <p:cNvSpPr/>
            <p:nvPr/>
          </p:nvSpPr>
          <p:spPr>
            <a:xfrm rot="-5400000">
              <a:off x="675830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9" name="tx99"/>
            <p:cNvSpPr/>
            <p:nvPr/>
          </p:nvSpPr>
          <p:spPr>
            <a:xfrm rot="-5400000">
              <a:off x="749684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0" name="tx100"/>
            <p:cNvSpPr/>
            <p:nvPr/>
          </p:nvSpPr>
          <p:spPr>
            <a:xfrm rot="-5400000">
              <a:off x="808767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1" name="tx101"/>
            <p:cNvSpPr/>
            <p:nvPr/>
          </p:nvSpPr>
          <p:spPr>
            <a:xfrm rot="-5400000">
              <a:off x="867847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2" name="tx10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3" name="pl103"/>
            <p:cNvSpPr/>
            <p:nvPr/>
          </p:nvSpPr>
          <p:spPr>
            <a:xfrm>
              <a:off x="576173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4" name="pl104"/>
            <p:cNvSpPr/>
            <p:nvPr/>
          </p:nvSpPr>
          <p:spPr>
            <a:xfrm>
              <a:off x="64308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5" name="pl105"/>
            <p:cNvSpPr/>
            <p:nvPr/>
          </p:nvSpPr>
          <p:spPr>
            <a:xfrm>
              <a:off x="6430801" y="4883415"/>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106" name="pl106"/>
            <p:cNvSpPr/>
            <p:nvPr/>
          </p:nvSpPr>
          <p:spPr>
            <a:xfrm>
              <a:off x="7076679" y="4883415"/>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7" name="pl107"/>
            <p:cNvSpPr/>
            <p:nvPr/>
          </p:nvSpPr>
          <p:spPr>
            <a:xfrm>
              <a:off x="7838929" y="4883415"/>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8" name="tx108"/>
            <p:cNvSpPr/>
            <p:nvPr/>
          </p:nvSpPr>
          <p:spPr>
            <a:xfrm>
              <a:off x="6028829" y="4830005"/>
              <a:ext cx="31043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HICs</a:t>
              </a:r>
            </a:p>
          </p:txBody>
        </p:sp>
        <p:sp>
          <p:nvSpPr>
            <p:cNvPr id="109" name="tx109"/>
            <p:cNvSpPr/>
            <p:nvPr/>
          </p:nvSpPr>
          <p:spPr>
            <a:xfrm>
              <a:off x="6697900" y="4830005"/>
              <a:ext cx="28724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LICs</a:t>
              </a:r>
            </a:p>
          </p:txBody>
        </p:sp>
        <p:sp>
          <p:nvSpPr>
            <p:cNvPr id="110" name="tx110"/>
            <p:cNvSpPr/>
            <p:nvPr/>
          </p:nvSpPr>
          <p:spPr>
            <a:xfrm>
              <a:off x="7343779" y="4830005"/>
              <a:ext cx="40361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LMICs</a:t>
              </a:r>
            </a:p>
          </p:txBody>
        </p:sp>
        <p:sp>
          <p:nvSpPr>
            <p:cNvPr id="111" name="tx111"/>
            <p:cNvSpPr/>
            <p:nvPr/>
          </p:nvSpPr>
          <p:spPr>
            <a:xfrm>
              <a:off x="8106028"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UMICs</a:t>
              </a:r>
            </a:p>
          </p:txBody>
        </p:sp>
        <p:sp>
          <p:nvSpPr>
            <p:cNvPr id="112" name="tx112"/>
            <p:cNvSpPr/>
            <p:nvPr/>
          </p:nvSpPr>
          <p:spPr>
            <a:xfrm>
              <a:off x="5416638" y="471005"/>
              <a:ext cx="343934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LICs</a:t>
              </a:r>
            </a:p>
          </p:txBody>
        </p:sp>
        <p:sp>
          <p:nvSpPr>
            <p:cNvPr id="113" name="pl113"/>
            <p:cNvSpPr/>
            <p:nvPr/>
          </p:nvSpPr>
          <p:spPr>
            <a:xfrm>
              <a:off x="951100" y="5712651"/>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14" name="pl114"/>
            <p:cNvSpPr/>
            <p:nvPr/>
          </p:nvSpPr>
          <p:spPr>
            <a:xfrm>
              <a:off x="267302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5" name="pl115"/>
            <p:cNvSpPr/>
            <p:nvPr/>
          </p:nvSpPr>
          <p:spPr>
            <a:xfrm>
              <a:off x="53847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809640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951100" y="588047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8" name="pl118"/>
            <p:cNvSpPr/>
            <p:nvPr/>
          </p:nvSpPr>
          <p:spPr>
            <a:xfrm>
              <a:off x="951100" y="554482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9" name="pl11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40288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74056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2" name="rc122"/>
            <p:cNvSpPr/>
            <p:nvPr/>
          </p:nvSpPr>
          <p:spPr>
            <a:xfrm>
              <a:off x="1317178" y="5775585"/>
              <a:ext cx="5423381" cy="209781"/>
            </a:xfrm>
            <a:prstGeom prst="rect">
              <a:avLst/>
            </a:prstGeom>
            <a:solidFill>
              <a:srgbClr val="0058AB">
                <a:alpha val="80000"/>
              </a:srgbClr>
            </a:solidFill>
          </p:spPr>
          <p:txBody>
            <a:bodyPr/>
            <a:lstStyle/>
            <a:p/>
          </p:txBody>
        </p:sp>
        <p:sp>
          <p:nvSpPr>
            <p:cNvPr id="123" name="rc123"/>
            <p:cNvSpPr/>
            <p:nvPr/>
          </p:nvSpPr>
          <p:spPr>
            <a:xfrm>
              <a:off x="1317178" y="5439935"/>
              <a:ext cx="7321564" cy="209781"/>
            </a:xfrm>
            <a:prstGeom prst="rect">
              <a:avLst/>
            </a:prstGeom>
            <a:solidFill>
              <a:srgbClr val="0058AB">
                <a:alpha val="80000"/>
              </a:srgbClr>
            </a:solidFill>
          </p:spPr>
          <p:txBody>
            <a:bodyPr/>
            <a:lstStyle/>
            <a:p/>
          </p:txBody>
        </p:sp>
        <p:sp>
          <p:nvSpPr>
            <p:cNvPr id="124" name="tx124"/>
            <p:cNvSpPr/>
            <p:nvPr/>
          </p:nvSpPr>
          <p:spPr>
            <a:xfrm>
              <a:off x="6770705" y="584167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25" name="tx125"/>
            <p:cNvSpPr/>
            <p:nvPr/>
          </p:nvSpPr>
          <p:spPr>
            <a:xfrm>
              <a:off x="8714092" y="5504703"/>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26" name="tx126"/>
            <p:cNvSpPr/>
            <p:nvPr/>
          </p:nvSpPr>
          <p:spPr>
            <a:xfrm>
              <a:off x="577692" y="58283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a:off x="577692" y="549264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3951174"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0" name="tx130"/>
            <p:cNvSpPr/>
            <p:nvPr/>
          </p:nvSpPr>
          <p:spPr>
            <a:xfrm>
              <a:off x="6662865" y="608996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1" name="tx131"/>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32" name="tx132"/>
            <p:cNvSpPr/>
            <p:nvPr/>
          </p:nvSpPr>
          <p:spPr>
            <a:xfrm>
              <a:off x="951100" y="5178470"/>
              <a:ext cx="350728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LICs, 2019 and 2023</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4" name="tx13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LICs ranked number 4 out of 4 WB income groups, with DTP1 coverage of 78%.
DTP1 coverage (78%) was 4 percentage points lower than in 2019 (82%).
This equates to 5,391,000 zero-dose children in 2023 compared to 3,958,000 zero-dose children in 2019.</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9057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740607"/>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990638"/>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40668"/>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86556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311559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365622"/>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615653"/>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6568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1015678"/>
              <a:ext cx="3432608" cy="74996"/>
            </a:xfrm>
            <a:custGeom>
              <a:avLst/>
              <a:pathLst>
                <a:path w="3432608" h="74996">
                  <a:moveTo>
                    <a:pt x="0" y="74996"/>
                  </a:moveTo>
                  <a:lnTo>
                    <a:pt x="686521" y="74996"/>
                  </a:lnTo>
                  <a:lnTo>
                    <a:pt x="1373043" y="74996"/>
                  </a:lnTo>
                  <a:lnTo>
                    <a:pt x="2059565" y="74996"/>
                  </a:lnTo>
                  <a:lnTo>
                    <a:pt x="2746087" y="0"/>
                  </a:lnTo>
                  <a:lnTo>
                    <a:pt x="3432608" y="74996"/>
                  </a:lnTo>
                </a:path>
              </a:pathLst>
            </a:custGeom>
            <a:ln w="27101" cap="flat">
              <a:solidFill>
                <a:srgbClr val="80BD41">
                  <a:alpha val="69803"/>
                </a:srgbClr>
              </a:solidFill>
              <a:prstDash val="solid"/>
              <a:round/>
            </a:ln>
          </p:spPr>
          <p:txBody>
            <a:bodyPr/>
            <a:lstStyle/>
            <a:p/>
          </p:txBody>
        </p:sp>
        <p:sp>
          <p:nvSpPr>
            <p:cNvPr id="26" name="pl26"/>
            <p:cNvSpPr/>
            <p:nvPr/>
          </p:nvSpPr>
          <p:spPr>
            <a:xfrm>
              <a:off x="1122730" y="2215628"/>
              <a:ext cx="3432608" cy="299987"/>
            </a:xfrm>
            <a:custGeom>
              <a:avLst/>
              <a:pathLst>
                <a:path w="3432608" h="299987">
                  <a:moveTo>
                    <a:pt x="0" y="0"/>
                  </a:moveTo>
                  <a:lnTo>
                    <a:pt x="686521" y="0"/>
                  </a:lnTo>
                  <a:lnTo>
                    <a:pt x="1373043" y="74996"/>
                  </a:lnTo>
                  <a:lnTo>
                    <a:pt x="2059565" y="299987"/>
                  </a:lnTo>
                  <a:lnTo>
                    <a:pt x="2746087" y="299987"/>
                  </a:lnTo>
                  <a:lnTo>
                    <a:pt x="3432608" y="299987"/>
                  </a:lnTo>
                </a:path>
              </a:pathLst>
            </a:custGeom>
            <a:ln w="27101" cap="flat">
              <a:solidFill>
                <a:srgbClr val="0058AB">
                  <a:alpha val="69803"/>
                </a:srgbClr>
              </a:solidFill>
              <a:prstDash val="solid"/>
              <a:round/>
            </a:ln>
          </p:spPr>
          <p:txBody>
            <a:bodyPr/>
            <a:lstStyle/>
            <a:p/>
          </p:txBody>
        </p:sp>
        <p:sp>
          <p:nvSpPr>
            <p:cNvPr id="27" name="pl27"/>
            <p:cNvSpPr/>
            <p:nvPr/>
          </p:nvSpPr>
          <p:spPr>
            <a:xfrm>
              <a:off x="1122730" y="1615653"/>
              <a:ext cx="3432608" cy="374984"/>
            </a:xfrm>
            <a:custGeom>
              <a:avLst/>
              <a:pathLst>
                <a:path w="3432608" h="374984">
                  <a:moveTo>
                    <a:pt x="0" y="74996"/>
                  </a:moveTo>
                  <a:lnTo>
                    <a:pt x="686521" y="0"/>
                  </a:lnTo>
                  <a:lnTo>
                    <a:pt x="1373043" y="299987"/>
                  </a:lnTo>
                  <a:lnTo>
                    <a:pt x="2059565" y="374984"/>
                  </a:lnTo>
                  <a:lnTo>
                    <a:pt x="2746087" y="0"/>
                  </a:lnTo>
                  <a:lnTo>
                    <a:pt x="3432608" y="74996"/>
                  </a:lnTo>
                </a:path>
              </a:pathLst>
            </a:custGeom>
            <a:ln w="27101" cap="flat">
              <a:solidFill>
                <a:srgbClr val="1CABE2">
                  <a:alpha val="69803"/>
                </a:srgbClr>
              </a:solidFill>
              <a:prstDash val="solid"/>
              <a:round/>
            </a:ln>
          </p:spPr>
          <p:txBody>
            <a:bodyPr/>
            <a:lstStyle/>
            <a:p/>
          </p:txBody>
        </p:sp>
        <p:sp>
          <p:nvSpPr>
            <p:cNvPr id="28" name="pl28"/>
            <p:cNvSpPr/>
            <p:nvPr/>
          </p:nvSpPr>
          <p:spPr>
            <a:xfrm>
              <a:off x="1122730" y="1240668"/>
              <a:ext cx="3432608" cy="374984"/>
            </a:xfrm>
            <a:custGeom>
              <a:avLst/>
              <a:pathLst>
                <a:path w="3432608" h="374984">
                  <a:moveTo>
                    <a:pt x="0" y="0"/>
                  </a:moveTo>
                  <a:lnTo>
                    <a:pt x="686521" y="74996"/>
                  </a:lnTo>
                  <a:lnTo>
                    <a:pt x="1373043" y="224990"/>
                  </a:lnTo>
                  <a:lnTo>
                    <a:pt x="2059565" y="374984"/>
                  </a:lnTo>
                  <a:lnTo>
                    <a:pt x="2746087" y="74996"/>
                  </a:lnTo>
                  <a:lnTo>
                    <a:pt x="3432608" y="149993"/>
                  </a:lnTo>
                </a:path>
              </a:pathLst>
            </a:custGeom>
            <a:ln w="27101" cap="flat">
              <a:solidFill>
                <a:srgbClr val="00833D">
                  <a:alpha val="69803"/>
                </a:srgbClr>
              </a:solidFill>
              <a:prstDash val="solid"/>
              <a:round/>
            </a:ln>
          </p:spPr>
          <p:txBody>
            <a:bodyPr/>
            <a:lstStyle/>
            <a:p/>
          </p:txBody>
        </p:sp>
        <p:sp>
          <p:nvSpPr>
            <p:cNvPr id="29" name="pl29"/>
            <p:cNvSpPr/>
            <p:nvPr/>
          </p:nvSpPr>
          <p:spPr>
            <a:xfrm>
              <a:off x="1122730" y="2215628"/>
              <a:ext cx="3432608" cy="299987"/>
            </a:xfrm>
            <a:custGeom>
              <a:avLst/>
              <a:pathLst>
                <a:path w="3432608" h="299987">
                  <a:moveTo>
                    <a:pt x="0" y="0"/>
                  </a:moveTo>
                  <a:lnTo>
                    <a:pt x="686521" y="0"/>
                  </a:lnTo>
                  <a:lnTo>
                    <a:pt x="1373043" y="74996"/>
                  </a:lnTo>
                  <a:lnTo>
                    <a:pt x="2059565" y="299987"/>
                  </a:lnTo>
                  <a:lnTo>
                    <a:pt x="2746087" y="299987"/>
                  </a:lnTo>
                  <a:lnTo>
                    <a:pt x="3432608" y="299987"/>
                  </a:lnTo>
                </a:path>
              </a:pathLst>
            </a:custGeom>
            <a:ln w="65043" cap="flat">
              <a:solidFill>
                <a:srgbClr val="000000">
                  <a:alpha val="100000"/>
                </a:srgbClr>
              </a:solidFill>
              <a:prstDash val="solid"/>
              <a:round/>
            </a:ln>
          </p:spPr>
          <p:txBody>
            <a:bodyPr/>
            <a:lstStyle/>
            <a:p/>
          </p:txBody>
        </p:sp>
        <p:sp>
          <p:nvSpPr>
            <p:cNvPr id="30" name="pl30"/>
            <p:cNvSpPr/>
            <p:nvPr/>
          </p:nvSpPr>
          <p:spPr>
            <a:xfrm>
              <a:off x="1122730" y="2215628"/>
              <a:ext cx="3432608" cy="299987"/>
            </a:xfrm>
            <a:custGeom>
              <a:avLst/>
              <a:pathLst>
                <a:path w="3432608" h="299987">
                  <a:moveTo>
                    <a:pt x="0" y="0"/>
                  </a:moveTo>
                  <a:lnTo>
                    <a:pt x="686521" y="0"/>
                  </a:lnTo>
                  <a:lnTo>
                    <a:pt x="1373043" y="74996"/>
                  </a:lnTo>
                  <a:lnTo>
                    <a:pt x="2059565" y="299987"/>
                  </a:lnTo>
                  <a:lnTo>
                    <a:pt x="2746087" y="299987"/>
                  </a:lnTo>
                  <a:lnTo>
                    <a:pt x="3432608" y="299987"/>
                  </a:lnTo>
                </a:path>
              </a:pathLst>
            </a:custGeom>
            <a:ln w="40651" cap="flat">
              <a:solidFill>
                <a:srgbClr val="0058AB">
                  <a:alpha val="100000"/>
                </a:srgbClr>
              </a:solidFill>
              <a:prstDash val="solid"/>
              <a:round/>
            </a:ln>
          </p:spPr>
          <p:txBody>
            <a:bodyPr/>
            <a:lstStyle/>
            <a:p/>
          </p:txBody>
        </p:sp>
        <p:sp>
          <p:nvSpPr>
            <p:cNvPr id="31" name="tx31"/>
            <p:cNvSpPr/>
            <p:nvPr/>
          </p:nvSpPr>
          <p:spPr>
            <a:xfrm>
              <a:off x="1062441" y="2043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 name="tx32"/>
            <p:cNvSpPr/>
            <p:nvPr/>
          </p:nvSpPr>
          <p:spPr>
            <a:xfrm>
              <a:off x="1748963" y="20432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 name="tx33"/>
            <p:cNvSpPr/>
            <p:nvPr/>
          </p:nvSpPr>
          <p:spPr>
            <a:xfrm>
              <a:off x="2435484" y="21182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4" name="tx34"/>
            <p:cNvSpPr/>
            <p:nvPr/>
          </p:nvSpPr>
          <p:spPr>
            <a:xfrm>
              <a:off x="3122006" y="2343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 name="tx35"/>
            <p:cNvSpPr/>
            <p:nvPr/>
          </p:nvSpPr>
          <p:spPr>
            <a:xfrm>
              <a:off x="3808528" y="2343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 name="tx36"/>
            <p:cNvSpPr/>
            <p:nvPr/>
          </p:nvSpPr>
          <p:spPr>
            <a:xfrm>
              <a:off x="4495050" y="2343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 name="tx37"/>
            <p:cNvSpPr/>
            <p:nvPr/>
          </p:nvSpPr>
          <p:spPr>
            <a:xfrm>
              <a:off x="733081" y="38134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38" name="tx38"/>
            <p:cNvSpPr/>
            <p:nvPr/>
          </p:nvSpPr>
          <p:spPr>
            <a:xfrm>
              <a:off x="733081" y="30634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39" name="tx39"/>
            <p:cNvSpPr/>
            <p:nvPr/>
          </p:nvSpPr>
          <p:spPr>
            <a:xfrm>
              <a:off x="733081" y="23135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0" name="tx40"/>
            <p:cNvSpPr/>
            <p:nvPr/>
          </p:nvSpPr>
          <p:spPr>
            <a:xfrm>
              <a:off x="733081" y="15635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1" name="tx41"/>
            <p:cNvSpPr/>
            <p:nvPr/>
          </p:nvSpPr>
          <p:spPr>
            <a:xfrm>
              <a:off x="655386" y="8135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2" name="tx42"/>
            <p:cNvSpPr/>
            <p:nvPr/>
          </p:nvSpPr>
          <p:spPr>
            <a:xfrm rot="-5400000">
              <a:off x="96628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3" name="tx43"/>
            <p:cNvSpPr/>
            <p:nvPr/>
          </p:nvSpPr>
          <p:spPr>
            <a:xfrm rot="-5400000">
              <a:off x="165280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4" name="tx44"/>
            <p:cNvSpPr/>
            <p:nvPr/>
          </p:nvSpPr>
          <p:spPr>
            <a:xfrm rot="-5400000">
              <a:off x="233932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5" name="tx45"/>
            <p:cNvSpPr/>
            <p:nvPr/>
          </p:nvSpPr>
          <p:spPr>
            <a:xfrm rot="-5400000">
              <a:off x="302585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6" name="tx46"/>
            <p:cNvSpPr/>
            <p:nvPr/>
          </p:nvSpPr>
          <p:spPr>
            <a:xfrm rot="-5400000">
              <a:off x="371237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7" name="tx47"/>
            <p:cNvSpPr/>
            <p:nvPr/>
          </p:nvSpPr>
          <p:spPr>
            <a:xfrm rot="-5400000">
              <a:off x="4398859"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pl49"/>
            <p:cNvSpPr/>
            <p:nvPr/>
          </p:nvSpPr>
          <p:spPr>
            <a:xfrm>
              <a:off x="146445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0" name="pl50"/>
            <p:cNvSpPr/>
            <p:nvPr/>
          </p:nvSpPr>
          <p:spPr>
            <a:xfrm>
              <a:off x="21335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1" name="pl51"/>
            <p:cNvSpPr/>
            <p:nvPr/>
          </p:nvSpPr>
          <p:spPr>
            <a:xfrm>
              <a:off x="2133525" y="4883415"/>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52" name="pl52"/>
            <p:cNvSpPr/>
            <p:nvPr/>
          </p:nvSpPr>
          <p:spPr>
            <a:xfrm>
              <a:off x="2779404" y="4883415"/>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53" name="pl53"/>
            <p:cNvSpPr/>
            <p:nvPr/>
          </p:nvSpPr>
          <p:spPr>
            <a:xfrm>
              <a:off x="3541654" y="4883415"/>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54" name="tx54"/>
            <p:cNvSpPr/>
            <p:nvPr/>
          </p:nvSpPr>
          <p:spPr>
            <a:xfrm>
              <a:off x="1731554" y="4830005"/>
              <a:ext cx="31043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HICs</a:t>
              </a:r>
            </a:p>
          </p:txBody>
        </p:sp>
        <p:sp>
          <p:nvSpPr>
            <p:cNvPr id="55" name="tx55"/>
            <p:cNvSpPr/>
            <p:nvPr/>
          </p:nvSpPr>
          <p:spPr>
            <a:xfrm>
              <a:off x="2400625" y="4830005"/>
              <a:ext cx="28724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LICs</a:t>
              </a:r>
            </a:p>
          </p:txBody>
        </p:sp>
        <p:sp>
          <p:nvSpPr>
            <p:cNvPr id="56" name="tx56"/>
            <p:cNvSpPr/>
            <p:nvPr/>
          </p:nvSpPr>
          <p:spPr>
            <a:xfrm>
              <a:off x="3046503" y="4830005"/>
              <a:ext cx="40361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LMICs</a:t>
              </a:r>
            </a:p>
          </p:txBody>
        </p:sp>
        <p:sp>
          <p:nvSpPr>
            <p:cNvPr id="57" name="tx57"/>
            <p:cNvSpPr/>
            <p:nvPr/>
          </p:nvSpPr>
          <p:spPr>
            <a:xfrm>
              <a:off x="3808753"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UMICs</a:t>
              </a:r>
            </a:p>
          </p:txBody>
        </p:sp>
        <p:sp>
          <p:nvSpPr>
            <p:cNvPr id="58" name="tx58"/>
            <p:cNvSpPr/>
            <p:nvPr/>
          </p:nvSpPr>
          <p:spPr>
            <a:xfrm>
              <a:off x="1703848" y="471005"/>
              <a:ext cx="227037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LICs, 2018-2023</a:t>
              </a:r>
            </a:p>
          </p:txBody>
        </p:sp>
        <p:sp>
          <p:nvSpPr>
            <p:cNvPr id="59" name="pl59"/>
            <p:cNvSpPr/>
            <p:nvPr/>
          </p:nvSpPr>
          <p:spPr>
            <a:xfrm>
              <a:off x="5228952" y="386556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0" name="pl60"/>
            <p:cNvSpPr/>
            <p:nvPr/>
          </p:nvSpPr>
          <p:spPr>
            <a:xfrm>
              <a:off x="5228952" y="2865601"/>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1" name="pl61"/>
            <p:cNvSpPr/>
            <p:nvPr/>
          </p:nvSpPr>
          <p:spPr>
            <a:xfrm>
              <a:off x="5228952" y="1865643"/>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2" name="pl62"/>
            <p:cNvSpPr/>
            <p:nvPr/>
          </p:nvSpPr>
          <p:spPr>
            <a:xfrm>
              <a:off x="5228952" y="865684"/>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3" name="pl63"/>
            <p:cNvSpPr/>
            <p:nvPr/>
          </p:nvSpPr>
          <p:spPr>
            <a:xfrm>
              <a:off x="5743843"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4" name="pl64"/>
            <p:cNvSpPr/>
            <p:nvPr/>
          </p:nvSpPr>
          <p:spPr>
            <a:xfrm>
              <a:off x="6430365"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5" name="pl65"/>
            <p:cNvSpPr/>
            <p:nvPr/>
          </p:nvSpPr>
          <p:spPr>
            <a:xfrm>
              <a:off x="7116887"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6" name="pl66"/>
            <p:cNvSpPr/>
            <p:nvPr/>
          </p:nvSpPr>
          <p:spPr>
            <a:xfrm>
              <a:off x="7803408"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7" name="pl67"/>
            <p:cNvSpPr/>
            <p:nvPr/>
          </p:nvSpPr>
          <p:spPr>
            <a:xfrm>
              <a:off x="8489930" y="715690"/>
              <a:ext cx="0" cy="3299863"/>
            </a:xfrm>
            <a:custGeom>
              <a:avLst/>
              <a:pathLst>
                <a:path w="0" h="3299863">
                  <a:moveTo>
                    <a:pt x="0" y="3299863"/>
                  </a:moveTo>
                  <a:lnTo>
                    <a:pt x="0" y="0"/>
                  </a:lnTo>
                  <a:lnTo>
                    <a:pt x="0" y="0"/>
                  </a:lnTo>
                </a:path>
              </a:pathLst>
            </a:custGeom>
            <a:ln w="6775" cap="flat">
              <a:solidFill>
                <a:srgbClr val="EBEBEB">
                  <a:alpha val="100000"/>
                </a:srgbClr>
              </a:solidFill>
              <a:prstDash val="solid"/>
              <a:round/>
            </a:ln>
          </p:spPr>
          <p:txBody>
            <a:bodyPr/>
            <a:lstStyle/>
            <a:p/>
          </p:txBody>
        </p:sp>
        <p:sp>
          <p:nvSpPr>
            <p:cNvPr id="68" name="pl68"/>
            <p:cNvSpPr/>
            <p:nvPr/>
          </p:nvSpPr>
          <p:spPr>
            <a:xfrm>
              <a:off x="5228952" y="336558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69" name="pl69"/>
            <p:cNvSpPr/>
            <p:nvPr/>
          </p:nvSpPr>
          <p:spPr>
            <a:xfrm>
              <a:off x="5228952" y="2365622"/>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0" name="pl70"/>
            <p:cNvSpPr/>
            <p:nvPr/>
          </p:nvSpPr>
          <p:spPr>
            <a:xfrm>
              <a:off x="5228952" y="1365663"/>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1" name="pl71"/>
            <p:cNvSpPr/>
            <p:nvPr/>
          </p:nvSpPr>
          <p:spPr>
            <a:xfrm>
              <a:off x="540058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871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736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6014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4666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319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00582" y="865684"/>
              <a:ext cx="3432608" cy="499979"/>
            </a:xfrm>
            <a:custGeom>
              <a:avLst/>
              <a:pathLst>
                <a:path w="3432608" h="499979">
                  <a:moveTo>
                    <a:pt x="0" y="499979"/>
                  </a:moveTo>
                  <a:lnTo>
                    <a:pt x="686521" y="499979"/>
                  </a:lnTo>
                  <a:lnTo>
                    <a:pt x="1373043" y="499979"/>
                  </a:lnTo>
                  <a:lnTo>
                    <a:pt x="2059565" y="499979"/>
                  </a:lnTo>
                  <a:lnTo>
                    <a:pt x="2746087" y="0"/>
                  </a:lnTo>
                  <a:lnTo>
                    <a:pt x="3432608" y="499979"/>
                  </a:lnTo>
                </a:path>
              </a:pathLst>
            </a:custGeom>
            <a:ln w="27101" cap="flat">
              <a:solidFill>
                <a:srgbClr val="80BD41">
                  <a:alpha val="69803"/>
                </a:srgbClr>
              </a:solidFill>
              <a:prstDash val="solid"/>
              <a:round/>
            </a:ln>
          </p:spPr>
          <p:txBody>
            <a:bodyPr/>
            <a:lstStyle/>
            <a:p/>
          </p:txBody>
        </p:sp>
        <p:sp>
          <p:nvSpPr>
            <p:cNvPr id="78" name="pl78"/>
            <p:cNvSpPr/>
            <p:nvPr/>
          </p:nvSpPr>
          <p:spPr>
            <a:xfrm>
              <a:off x="5400582" y="1365663"/>
              <a:ext cx="3432608" cy="1999917"/>
            </a:xfrm>
            <a:custGeom>
              <a:avLst/>
              <a:pathLst>
                <a:path w="3432608" h="1999917">
                  <a:moveTo>
                    <a:pt x="0" y="0"/>
                  </a:moveTo>
                  <a:lnTo>
                    <a:pt x="686521" y="0"/>
                  </a:lnTo>
                  <a:lnTo>
                    <a:pt x="1373043" y="499979"/>
                  </a:lnTo>
                  <a:lnTo>
                    <a:pt x="2059565" y="1999917"/>
                  </a:lnTo>
                  <a:lnTo>
                    <a:pt x="2746087" y="1999917"/>
                  </a:lnTo>
                  <a:lnTo>
                    <a:pt x="3432608" y="1999917"/>
                  </a:lnTo>
                </a:path>
              </a:pathLst>
            </a:custGeom>
            <a:ln w="27101" cap="flat">
              <a:solidFill>
                <a:srgbClr val="0058AB">
                  <a:alpha val="69803"/>
                </a:srgbClr>
              </a:solidFill>
              <a:prstDash val="solid"/>
              <a:round/>
            </a:ln>
          </p:spPr>
          <p:txBody>
            <a:bodyPr/>
            <a:lstStyle/>
            <a:p/>
          </p:txBody>
        </p:sp>
        <p:sp>
          <p:nvSpPr>
            <p:cNvPr id="79" name="pl79"/>
            <p:cNvSpPr/>
            <p:nvPr/>
          </p:nvSpPr>
          <p:spPr>
            <a:xfrm>
              <a:off x="5400582" y="1365663"/>
              <a:ext cx="3432608" cy="2499896"/>
            </a:xfrm>
            <a:custGeom>
              <a:avLst/>
              <a:pathLst>
                <a:path w="3432608" h="2499896">
                  <a:moveTo>
                    <a:pt x="0" y="499979"/>
                  </a:moveTo>
                  <a:lnTo>
                    <a:pt x="686521" y="0"/>
                  </a:lnTo>
                  <a:lnTo>
                    <a:pt x="1373043" y="1999917"/>
                  </a:lnTo>
                  <a:lnTo>
                    <a:pt x="2059565" y="2499896"/>
                  </a:lnTo>
                  <a:lnTo>
                    <a:pt x="2746087" y="0"/>
                  </a:lnTo>
                  <a:lnTo>
                    <a:pt x="3432608" y="499979"/>
                  </a:lnTo>
                </a:path>
              </a:pathLst>
            </a:custGeom>
            <a:ln w="27101" cap="flat">
              <a:solidFill>
                <a:srgbClr val="1CABE2">
                  <a:alpha val="69803"/>
                </a:srgbClr>
              </a:solidFill>
              <a:prstDash val="solid"/>
              <a:round/>
            </a:ln>
          </p:spPr>
          <p:txBody>
            <a:bodyPr/>
            <a:lstStyle/>
            <a:p/>
          </p:txBody>
        </p:sp>
        <p:sp>
          <p:nvSpPr>
            <p:cNvPr id="80" name="pl80"/>
            <p:cNvSpPr/>
            <p:nvPr/>
          </p:nvSpPr>
          <p:spPr>
            <a:xfrm>
              <a:off x="5400582" y="865684"/>
              <a:ext cx="3432608" cy="2499896"/>
            </a:xfrm>
            <a:custGeom>
              <a:avLst/>
              <a:pathLst>
                <a:path w="3432608" h="2499896">
                  <a:moveTo>
                    <a:pt x="0" y="0"/>
                  </a:moveTo>
                  <a:lnTo>
                    <a:pt x="686521" y="499979"/>
                  </a:lnTo>
                  <a:lnTo>
                    <a:pt x="1373043" y="1499938"/>
                  </a:lnTo>
                  <a:lnTo>
                    <a:pt x="2059565" y="2499896"/>
                  </a:lnTo>
                  <a:lnTo>
                    <a:pt x="2746087" y="499979"/>
                  </a:lnTo>
                  <a:lnTo>
                    <a:pt x="3432608" y="999958"/>
                  </a:lnTo>
                </a:path>
              </a:pathLst>
            </a:custGeom>
            <a:ln w="27101" cap="flat">
              <a:solidFill>
                <a:srgbClr val="00833D">
                  <a:alpha val="69803"/>
                </a:srgbClr>
              </a:solidFill>
              <a:prstDash val="solid"/>
              <a:round/>
            </a:ln>
          </p:spPr>
          <p:txBody>
            <a:bodyPr/>
            <a:lstStyle/>
            <a:p/>
          </p:txBody>
        </p:sp>
        <p:sp>
          <p:nvSpPr>
            <p:cNvPr id="81" name="pl81"/>
            <p:cNvSpPr/>
            <p:nvPr/>
          </p:nvSpPr>
          <p:spPr>
            <a:xfrm>
              <a:off x="5400582" y="1365663"/>
              <a:ext cx="3432608" cy="0"/>
            </a:xfrm>
            <a:custGeom>
              <a:avLst/>
              <a:pathLst>
                <a:path w="3432608" h="0">
                  <a:moveTo>
                    <a:pt x="0" y="0"/>
                  </a:moveTo>
                  <a:lnTo>
                    <a:pt x="0" y="0"/>
                  </a:lnTo>
                  <a:lnTo>
                    <a:pt x="0" y="0"/>
                  </a:lnTo>
                  <a:lnTo>
                    <a:pt x="0" y="0"/>
                  </a:lnTo>
                  <a:lnTo>
                    <a:pt x="686521" y="0"/>
                  </a:lnTo>
                  <a:lnTo>
                    <a:pt x="686521" y="0"/>
                  </a:lnTo>
                  <a:lnTo>
                    <a:pt x="686521" y="0"/>
                  </a:lnTo>
                  <a:lnTo>
                    <a:pt x="686521" y="0"/>
                  </a:lnTo>
                  <a:lnTo>
                    <a:pt x="1373043" y="0"/>
                  </a:lnTo>
                  <a:lnTo>
                    <a:pt x="1373043" y="0"/>
                  </a:lnTo>
                  <a:lnTo>
                    <a:pt x="1373043" y="0"/>
                  </a:lnTo>
                  <a:lnTo>
                    <a:pt x="1373043" y="0"/>
                  </a:lnTo>
                  <a:lnTo>
                    <a:pt x="2059565" y="0"/>
                  </a:lnTo>
                  <a:lnTo>
                    <a:pt x="2059565" y="0"/>
                  </a:lnTo>
                  <a:lnTo>
                    <a:pt x="2059565" y="0"/>
                  </a:lnTo>
                  <a:lnTo>
                    <a:pt x="2059565" y="0"/>
                  </a:lnTo>
                  <a:lnTo>
                    <a:pt x="2746087" y="0"/>
                  </a:lnTo>
                  <a:lnTo>
                    <a:pt x="2746087" y="0"/>
                  </a:lnTo>
                  <a:lnTo>
                    <a:pt x="2746087" y="0"/>
                  </a:lnTo>
                  <a:lnTo>
                    <a:pt x="2746087"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82" name="pl82"/>
            <p:cNvSpPr/>
            <p:nvPr/>
          </p:nvSpPr>
          <p:spPr>
            <a:xfrm>
              <a:off x="5400582" y="1365663"/>
              <a:ext cx="3432608" cy="1999917"/>
            </a:xfrm>
            <a:custGeom>
              <a:avLst/>
              <a:pathLst>
                <a:path w="3432608" h="1999917">
                  <a:moveTo>
                    <a:pt x="0" y="0"/>
                  </a:moveTo>
                  <a:lnTo>
                    <a:pt x="686521" y="0"/>
                  </a:lnTo>
                  <a:lnTo>
                    <a:pt x="1373043" y="499979"/>
                  </a:lnTo>
                  <a:lnTo>
                    <a:pt x="2059565" y="1999917"/>
                  </a:lnTo>
                  <a:lnTo>
                    <a:pt x="2746087" y="1999917"/>
                  </a:lnTo>
                  <a:lnTo>
                    <a:pt x="3432608" y="1999917"/>
                  </a:lnTo>
                </a:path>
              </a:pathLst>
            </a:custGeom>
            <a:ln w="65043" cap="flat">
              <a:solidFill>
                <a:srgbClr val="000000">
                  <a:alpha val="100000"/>
                </a:srgbClr>
              </a:solidFill>
              <a:prstDash val="solid"/>
              <a:round/>
            </a:ln>
          </p:spPr>
          <p:txBody>
            <a:bodyPr/>
            <a:lstStyle/>
            <a:p/>
          </p:txBody>
        </p:sp>
        <p:sp>
          <p:nvSpPr>
            <p:cNvPr id="83" name="pl83"/>
            <p:cNvSpPr/>
            <p:nvPr/>
          </p:nvSpPr>
          <p:spPr>
            <a:xfrm>
              <a:off x="5400582" y="1365663"/>
              <a:ext cx="3432608" cy="1999917"/>
            </a:xfrm>
            <a:custGeom>
              <a:avLst/>
              <a:pathLst>
                <a:path w="3432608" h="1999917">
                  <a:moveTo>
                    <a:pt x="0" y="0"/>
                  </a:moveTo>
                  <a:lnTo>
                    <a:pt x="686521" y="0"/>
                  </a:lnTo>
                  <a:lnTo>
                    <a:pt x="1373043" y="499979"/>
                  </a:lnTo>
                  <a:lnTo>
                    <a:pt x="2059565" y="1999917"/>
                  </a:lnTo>
                  <a:lnTo>
                    <a:pt x="2746087" y="1999917"/>
                  </a:lnTo>
                  <a:lnTo>
                    <a:pt x="3432608" y="1999917"/>
                  </a:lnTo>
                </a:path>
              </a:pathLst>
            </a:custGeom>
            <a:ln w="40651" cap="flat">
              <a:solidFill>
                <a:srgbClr val="0058AB">
                  <a:alpha val="100000"/>
                </a:srgbClr>
              </a:solidFill>
              <a:prstDash val="solid"/>
              <a:round/>
            </a:ln>
          </p:spPr>
          <p:txBody>
            <a:bodyPr/>
            <a:lstStyle/>
            <a:p/>
          </p:txBody>
        </p:sp>
        <p:sp>
          <p:nvSpPr>
            <p:cNvPr id="84" name="tx84"/>
            <p:cNvSpPr/>
            <p:nvPr/>
          </p:nvSpPr>
          <p:spPr>
            <a:xfrm>
              <a:off x="5370437" y="11855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5" name="tx85"/>
            <p:cNvSpPr/>
            <p:nvPr/>
          </p:nvSpPr>
          <p:spPr>
            <a:xfrm>
              <a:off x="6056959" y="11855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6" name="tx86"/>
            <p:cNvSpPr/>
            <p:nvPr/>
          </p:nvSpPr>
          <p:spPr>
            <a:xfrm>
              <a:off x="6725431" y="16868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7" name="tx87"/>
            <p:cNvSpPr/>
            <p:nvPr/>
          </p:nvSpPr>
          <p:spPr>
            <a:xfrm>
              <a:off x="7411953" y="318710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8" name="tx88"/>
            <p:cNvSpPr/>
            <p:nvPr/>
          </p:nvSpPr>
          <p:spPr>
            <a:xfrm>
              <a:off x="8098474" y="318710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9" name="tx89"/>
            <p:cNvSpPr/>
            <p:nvPr/>
          </p:nvSpPr>
          <p:spPr>
            <a:xfrm>
              <a:off x="8784996" y="318710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0" name="tx90"/>
            <p:cNvSpPr/>
            <p:nvPr/>
          </p:nvSpPr>
          <p:spPr>
            <a:xfrm>
              <a:off x="5042106" y="3315581"/>
              <a:ext cx="1242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91" name="tx91"/>
            <p:cNvSpPr/>
            <p:nvPr/>
          </p:nvSpPr>
          <p:spPr>
            <a:xfrm>
              <a:off x="5042106" y="2315213"/>
              <a:ext cx="12421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92" name="tx92"/>
            <p:cNvSpPr/>
            <p:nvPr/>
          </p:nvSpPr>
          <p:spPr>
            <a:xfrm>
              <a:off x="5088627" y="13135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3" name="tx93"/>
            <p:cNvSpPr/>
            <p:nvPr/>
          </p:nvSpPr>
          <p:spPr>
            <a:xfrm rot="-5400000">
              <a:off x="524413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94" name="tx94"/>
            <p:cNvSpPr/>
            <p:nvPr/>
          </p:nvSpPr>
          <p:spPr>
            <a:xfrm rot="-5400000">
              <a:off x="593065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61717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730370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799022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8676711"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4192254"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0" name="pl100"/>
            <p:cNvSpPr/>
            <p:nvPr/>
          </p:nvSpPr>
          <p:spPr>
            <a:xfrm>
              <a:off x="574230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1" name="pl101"/>
            <p:cNvSpPr/>
            <p:nvPr/>
          </p:nvSpPr>
          <p:spPr>
            <a:xfrm>
              <a:off x="641137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6411377" y="4883415"/>
              <a:ext cx="175564" cy="0"/>
            </a:xfrm>
            <a:custGeom>
              <a:avLst/>
              <a:pathLst>
                <a:path w="175564" h="0">
                  <a:moveTo>
                    <a:pt x="0" y="0"/>
                  </a:moveTo>
                  <a:lnTo>
                    <a:pt x="175564" y="0"/>
                  </a:lnTo>
                </a:path>
              </a:pathLst>
            </a:custGeom>
            <a:ln w="40651" cap="flat">
              <a:solidFill>
                <a:srgbClr val="0058AB">
                  <a:alpha val="100000"/>
                </a:srgbClr>
              </a:solidFill>
              <a:prstDash val="solid"/>
              <a:round/>
            </a:ln>
          </p:spPr>
          <p:txBody>
            <a:bodyPr/>
            <a:lstStyle/>
            <a:p/>
          </p:txBody>
        </p:sp>
        <p:sp>
          <p:nvSpPr>
            <p:cNvPr id="103" name="pl103"/>
            <p:cNvSpPr/>
            <p:nvPr/>
          </p:nvSpPr>
          <p:spPr>
            <a:xfrm>
              <a:off x="7057255" y="4883415"/>
              <a:ext cx="175564" cy="0"/>
            </a:xfrm>
            <a:custGeom>
              <a:avLst/>
              <a:pathLst>
                <a:path w="175564" h="0">
                  <a:moveTo>
                    <a:pt x="0" y="0"/>
                  </a:moveTo>
                  <a:lnTo>
                    <a:pt x="175564" y="0"/>
                  </a:lnTo>
                </a:path>
              </a:pathLst>
            </a:custGeom>
            <a:ln w="27101" cap="flat">
              <a:solidFill>
                <a:srgbClr val="1CABE2">
                  <a:alpha val="100000"/>
                </a:srgbClr>
              </a:solidFill>
              <a:prstDash val="solid"/>
              <a:round/>
            </a:ln>
          </p:spPr>
          <p:txBody>
            <a:bodyPr/>
            <a:lstStyle/>
            <a:p/>
          </p:txBody>
        </p:sp>
        <p:sp>
          <p:nvSpPr>
            <p:cNvPr id="104" name="pl104"/>
            <p:cNvSpPr/>
            <p:nvPr/>
          </p:nvSpPr>
          <p:spPr>
            <a:xfrm>
              <a:off x="7819505" y="4883415"/>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05" name="tx105"/>
            <p:cNvSpPr/>
            <p:nvPr/>
          </p:nvSpPr>
          <p:spPr>
            <a:xfrm>
              <a:off x="6009405" y="4830005"/>
              <a:ext cx="31043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HICs</a:t>
              </a:r>
            </a:p>
          </p:txBody>
        </p:sp>
        <p:sp>
          <p:nvSpPr>
            <p:cNvPr id="106" name="tx106"/>
            <p:cNvSpPr/>
            <p:nvPr/>
          </p:nvSpPr>
          <p:spPr>
            <a:xfrm>
              <a:off x="6678476" y="4830005"/>
              <a:ext cx="28724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LICs</a:t>
              </a:r>
            </a:p>
          </p:txBody>
        </p:sp>
        <p:sp>
          <p:nvSpPr>
            <p:cNvPr id="107" name="tx107"/>
            <p:cNvSpPr/>
            <p:nvPr/>
          </p:nvSpPr>
          <p:spPr>
            <a:xfrm>
              <a:off x="7324355" y="4830005"/>
              <a:ext cx="40361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LMICs</a:t>
              </a:r>
            </a:p>
          </p:txBody>
        </p:sp>
        <p:sp>
          <p:nvSpPr>
            <p:cNvPr id="108" name="tx108"/>
            <p:cNvSpPr/>
            <p:nvPr/>
          </p:nvSpPr>
          <p:spPr>
            <a:xfrm>
              <a:off x="8086605"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UMICs</a:t>
              </a:r>
            </a:p>
          </p:txBody>
        </p:sp>
        <p:sp>
          <p:nvSpPr>
            <p:cNvPr id="109" name="tx109"/>
            <p:cNvSpPr/>
            <p:nvPr/>
          </p:nvSpPr>
          <p:spPr>
            <a:xfrm>
              <a:off x="5397215" y="471005"/>
              <a:ext cx="343934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LICs</a:t>
              </a:r>
            </a:p>
          </p:txBody>
        </p:sp>
        <p:sp>
          <p:nvSpPr>
            <p:cNvPr id="110" name="pl110"/>
            <p:cNvSpPr/>
            <p:nvPr/>
          </p:nvSpPr>
          <p:spPr>
            <a:xfrm>
              <a:off x="951100" y="5712651"/>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11" name="pl111"/>
            <p:cNvSpPr/>
            <p:nvPr/>
          </p:nvSpPr>
          <p:spPr>
            <a:xfrm>
              <a:off x="267302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53847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809640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951100" y="588047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951100" y="554482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0288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74056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9" name="rc119"/>
            <p:cNvSpPr/>
            <p:nvPr/>
          </p:nvSpPr>
          <p:spPr>
            <a:xfrm>
              <a:off x="1317178" y="5775585"/>
              <a:ext cx="5423381" cy="209781"/>
            </a:xfrm>
            <a:prstGeom prst="rect">
              <a:avLst/>
            </a:prstGeom>
            <a:solidFill>
              <a:srgbClr val="0058AB">
                <a:alpha val="80000"/>
              </a:srgbClr>
            </a:solidFill>
          </p:spPr>
          <p:txBody>
            <a:bodyPr/>
            <a:lstStyle/>
            <a:p/>
          </p:txBody>
        </p:sp>
        <p:sp>
          <p:nvSpPr>
            <p:cNvPr id="120" name="rc120"/>
            <p:cNvSpPr/>
            <p:nvPr/>
          </p:nvSpPr>
          <p:spPr>
            <a:xfrm>
              <a:off x="1317178" y="5439935"/>
              <a:ext cx="7321564" cy="209781"/>
            </a:xfrm>
            <a:prstGeom prst="rect">
              <a:avLst/>
            </a:prstGeom>
            <a:solidFill>
              <a:srgbClr val="0058AB">
                <a:alpha val="80000"/>
              </a:srgbClr>
            </a:solidFill>
          </p:spPr>
          <p:txBody>
            <a:bodyPr/>
            <a:lstStyle/>
            <a:p/>
          </p:txBody>
        </p:sp>
        <p:sp>
          <p:nvSpPr>
            <p:cNvPr id="121" name="tx121"/>
            <p:cNvSpPr/>
            <p:nvPr/>
          </p:nvSpPr>
          <p:spPr>
            <a:xfrm>
              <a:off x="6770705" y="584167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22" name="tx122"/>
            <p:cNvSpPr/>
            <p:nvPr/>
          </p:nvSpPr>
          <p:spPr>
            <a:xfrm>
              <a:off x="8714092" y="5504703"/>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23" name="tx123"/>
            <p:cNvSpPr/>
            <p:nvPr/>
          </p:nvSpPr>
          <p:spPr>
            <a:xfrm>
              <a:off x="577692" y="58283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a:off x="577692" y="549264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3951174"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7" name="tx127"/>
            <p:cNvSpPr/>
            <p:nvPr/>
          </p:nvSpPr>
          <p:spPr>
            <a:xfrm>
              <a:off x="6662865" y="608996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28" name="tx128"/>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29" name="tx129"/>
            <p:cNvSpPr/>
            <p:nvPr/>
          </p:nvSpPr>
          <p:spPr>
            <a:xfrm>
              <a:off x="951100" y="5178470"/>
              <a:ext cx="350728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LICs, 2019 and 2023</a:t>
              </a:r>
            </a:p>
          </p:txBody>
        </p:sp>
        <p:sp>
          <p:nvSpPr>
            <p:cNvPr id="130" name="tx13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1" name="tx13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LICs ranked number 4 out of 4 WB income groups, with DTP1 coverage of 78%.
DTP1 coverage (78%) was 4 percentage points lower than in 2019 (82%).
This equates to 5,391,000 zero-dose children in 2023 compared to 3,958,000 zero-dose children in 2019.</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351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189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027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8866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2704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34270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28108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951100" y="21947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2" name="pl22"/>
            <p:cNvSpPr/>
            <p:nvPr/>
          </p:nvSpPr>
          <p:spPr>
            <a:xfrm>
              <a:off x="951100" y="15785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3" name="pl23"/>
            <p:cNvSpPr/>
            <p:nvPr/>
          </p:nvSpPr>
          <p:spPr>
            <a:xfrm>
              <a:off x="951100" y="9624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4" name="pl24"/>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3" name="rc33"/>
            <p:cNvSpPr/>
            <p:nvPr/>
          </p:nvSpPr>
          <p:spPr>
            <a:xfrm>
              <a:off x="1296273" y="3409277"/>
              <a:ext cx="259963" cy="633913"/>
            </a:xfrm>
            <a:prstGeom prst="rect">
              <a:avLst/>
            </a:prstGeom>
            <a:solidFill>
              <a:srgbClr val="80BD41">
                <a:alpha val="100000"/>
              </a:srgbClr>
            </a:solidFill>
          </p:spPr>
          <p:txBody>
            <a:bodyPr/>
            <a:lstStyle/>
            <a:p/>
          </p:txBody>
        </p:sp>
        <p:sp>
          <p:nvSpPr>
            <p:cNvPr id="34" name="rc34"/>
            <p:cNvSpPr/>
            <p:nvPr/>
          </p:nvSpPr>
          <p:spPr>
            <a:xfrm>
              <a:off x="1296273" y="3072990"/>
              <a:ext cx="259963" cy="336286"/>
            </a:xfrm>
            <a:prstGeom prst="rect">
              <a:avLst/>
            </a:prstGeom>
            <a:solidFill>
              <a:srgbClr val="1CABE2">
                <a:alpha val="100000"/>
              </a:srgbClr>
            </a:solidFill>
          </p:spPr>
          <p:txBody>
            <a:bodyPr/>
            <a:lstStyle/>
            <a:p/>
          </p:txBody>
        </p:sp>
        <p:sp>
          <p:nvSpPr>
            <p:cNvPr id="35" name="rc35"/>
            <p:cNvSpPr/>
            <p:nvPr/>
          </p:nvSpPr>
          <p:spPr>
            <a:xfrm>
              <a:off x="1585121" y="3376612"/>
              <a:ext cx="259963" cy="666577"/>
            </a:xfrm>
            <a:prstGeom prst="rect">
              <a:avLst/>
            </a:prstGeom>
            <a:solidFill>
              <a:srgbClr val="80BD41">
                <a:alpha val="100000"/>
              </a:srgbClr>
            </a:solidFill>
          </p:spPr>
          <p:txBody>
            <a:bodyPr/>
            <a:lstStyle/>
            <a:p/>
          </p:txBody>
        </p:sp>
        <p:sp>
          <p:nvSpPr>
            <p:cNvPr id="36" name="rc36"/>
            <p:cNvSpPr/>
            <p:nvPr/>
          </p:nvSpPr>
          <p:spPr>
            <a:xfrm>
              <a:off x="1585121" y="3055660"/>
              <a:ext cx="259963" cy="320952"/>
            </a:xfrm>
            <a:prstGeom prst="rect">
              <a:avLst/>
            </a:prstGeom>
            <a:solidFill>
              <a:srgbClr val="1CABE2">
                <a:alpha val="100000"/>
              </a:srgbClr>
            </a:solidFill>
          </p:spPr>
          <p:txBody>
            <a:bodyPr/>
            <a:lstStyle/>
            <a:p/>
          </p:txBody>
        </p:sp>
        <p:sp>
          <p:nvSpPr>
            <p:cNvPr id="37" name="rc37"/>
            <p:cNvSpPr/>
            <p:nvPr/>
          </p:nvSpPr>
          <p:spPr>
            <a:xfrm>
              <a:off x="1873969" y="3359964"/>
              <a:ext cx="259963" cy="683225"/>
            </a:xfrm>
            <a:prstGeom prst="rect">
              <a:avLst/>
            </a:prstGeom>
            <a:solidFill>
              <a:srgbClr val="80BD41">
                <a:alpha val="100000"/>
              </a:srgbClr>
            </a:solidFill>
          </p:spPr>
          <p:txBody>
            <a:bodyPr/>
            <a:lstStyle/>
            <a:p/>
          </p:txBody>
        </p:sp>
        <p:sp>
          <p:nvSpPr>
            <p:cNvPr id="38" name="rc38"/>
            <p:cNvSpPr/>
            <p:nvPr/>
          </p:nvSpPr>
          <p:spPr>
            <a:xfrm>
              <a:off x="1873969" y="3036639"/>
              <a:ext cx="259963" cy="323324"/>
            </a:xfrm>
            <a:prstGeom prst="rect">
              <a:avLst/>
            </a:prstGeom>
            <a:solidFill>
              <a:srgbClr val="1CABE2">
                <a:alpha val="100000"/>
              </a:srgbClr>
            </a:solidFill>
          </p:spPr>
          <p:txBody>
            <a:bodyPr/>
            <a:lstStyle/>
            <a:p/>
          </p:txBody>
        </p:sp>
        <p:sp>
          <p:nvSpPr>
            <p:cNvPr id="39" name="rc39"/>
            <p:cNvSpPr/>
            <p:nvPr/>
          </p:nvSpPr>
          <p:spPr>
            <a:xfrm>
              <a:off x="2162817" y="3307690"/>
              <a:ext cx="259963" cy="735499"/>
            </a:xfrm>
            <a:prstGeom prst="rect">
              <a:avLst/>
            </a:prstGeom>
            <a:solidFill>
              <a:srgbClr val="80BD41">
                <a:alpha val="100000"/>
              </a:srgbClr>
            </a:solidFill>
          </p:spPr>
          <p:txBody>
            <a:bodyPr/>
            <a:lstStyle/>
            <a:p/>
          </p:txBody>
        </p:sp>
        <p:sp>
          <p:nvSpPr>
            <p:cNvPr id="40" name="rc40"/>
            <p:cNvSpPr/>
            <p:nvPr/>
          </p:nvSpPr>
          <p:spPr>
            <a:xfrm>
              <a:off x="2162817" y="3014500"/>
              <a:ext cx="259963" cy="293190"/>
            </a:xfrm>
            <a:prstGeom prst="rect">
              <a:avLst/>
            </a:prstGeom>
            <a:solidFill>
              <a:srgbClr val="1CABE2">
                <a:alpha val="100000"/>
              </a:srgbClr>
            </a:solidFill>
          </p:spPr>
          <p:txBody>
            <a:bodyPr/>
            <a:lstStyle/>
            <a:p/>
          </p:txBody>
        </p:sp>
        <p:sp>
          <p:nvSpPr>
            <p:cNvPr id="41" name="rc41"/>
            <p:cNvSpPr/>
            <p:nvPr/>
          </p:nvSpPr>
          <p:spPr>
            <a:xfrm>
              <a:off x="2451665" y="3261657"/>
              <a:ext cx="259963" cy="781533"/>
            </a:xfrm>
            <a:prstGeom prst="rect">
              <a:avLst/>
            </a:prstGeom>
            <a:solidFill>
              <a:srgbClr val="80BD41">
                <a:alpha val="100000"/>
              </a:srgbClr>
            </a:solidFill>
          </p:spPr>
          <p:txBody>
            <a:bodyPr/>
            <a:lstStyle/>
            <a:p/>
          </p:txBody>
        </p:sp>
        <p:sp>
          <p:nvSpPr>
            <p:cNvPr id="42" name="rc42"/>
            <p:cNvSpPr/>
            <p:nvPr/>
          </p:nvSpPr>
          <p:spPr>
            <a:xfrm>
              <a:off x="2451665" y="2992038"/>
              <a:ext cx="259963" cy="269618"/>
            </a:xfrm>
            <a:prstGeom prst="rect">
              <a:avLst/>
            </a:prstGeom>
            <a:solidFill>
              <a:srgbClr val="1CABE2">
                <a:alpha val="100000"/>
              </a:srgbClr>
            </a:solidFill>
          </p:spPr>
          <p:txBody>
            <a:bodyPr/>
            <a:lstStyle/>
            <a:p/>
          </p:txBody>
        </p:sp>
        <p:sp>
          <p:nvSpPr>
            <p:cNvPr id="43" name="rc43"/>
            <p:cNvSpPr/>
            <p:nvPr/>
          </p:nvSpPr>
          <p:spPr>
            <a:xfrm>
              <a:off x="2740513" y="3216374"/>
              <a:ext cx="259963" cy="826816"/>
            </a:xfrm>
            <a:prstGeom prst="rect">
              <a:avLst/>
            </a:prstGeom>
            <a:solidFill>
              <a:srgbClr val="80BD41">
                <a:alpha val="100000"/>
              </a:srgbClr>
            </a:solidFill>
          </p:spPr>
          <p:txBody>
            <a:bodyPr/>
            <a:lstStyle/>
            <a:p/>
          </p:txBody>
        </p:sp>
        <p:sp>
          <p:nvSpPr>
            <p:cNvPr id="44" name="rc44"/>
            <p:cNvSpPr/>
            <p:nvPr/>
          </p:nvSpPr>
          <p:spPr>
            <a:xfrm>
              <a:off x="2740513" y="2969102"/>
              <a:ext cx="259963" cy="247271"/>
            </a:xfrm>
            <a:prstGeom prst="rect">
              <a:avLst/>
            </a:prstGeom>
            <a:solidFill>
              <a:srgbClr val="1CABE2">
                <a:alpha val="100000"/>
              </a:srgbClr>
            </a:solidFill>
          </p:spPr>
          <p:txBody>
            <a:bodyPr/>
            <a:lstStyle/>
            <a:p/>
          </p:txBody>
        </p:sp>
        <p:sp>
          <p:nvSpPr>
            <p:cNvPr id="45" name="rc45"/>
            <p:cNvSpPr/>
            <p:nvPr/>
          </p:nvSpPr>
          <p:spPr>
            <a:xfrm>
              <a:off x="3029361" y="3183380"/>
              <a:ext cx="259963" cy="859809"/>
            </a:xfrm>
            <a:prstGeom prst="rect">
              <a:avLst/>
            </a:prstGeom>
            <a:solidFill>
              <a:srgbClr val="80BD41">
                <a:alpha val="100000"/>
              </a:srgbClr>
            </a:solidFill>
          </p:spPr>
          <p:txBody>
            <a:bodyPr/>
            <a:lstStyle/>
            <a:p/>
          </p:txBody>
        </p:sp>
        <p:sp>
          <p:nvSpPr>
            <p:cNvPr id="46" name="rc46"/>
            <p:cNvSpPr/>
            <p:nvPr/>
          </p:nvSpPr>
          <p:spPr>
            <a:xfrm>
              <a:off x="3029361" y="2943973"/>
              <a:ext cx="259963" cy="239407"/>
            </a:xfrm>
            <a:prstGeom prst="rect">
              <a:avLst/>
            </a:prstGeom>
            <a:solidFill>
              <a:srgbClr val="1CABE2">
                <a:alpha val="100000"/>
              </a:srgbClr>
            </a:solidFill>
          </p:spPr>
          <p:txBody>
            <a:bodyPr/>
            <a:lstStyle/>
            <a:p/>
          </p:txBody>
        </p:sp>
        <p:sp>
          <p:nvSpPr>
            <p:cNvPr id="47" name="rc47"/>
            <p:cNvSpPr/>
            <p:nvPr/>
          </p:nvSpPr>
          <p:spPr>
            <a:xfrm>
              <a:off x="3318209" y="3138265"/>
              <a:ext cx="259963" cy="904924"/>
            </a:xfrm>
            <a:prstGeom prst="rect">
              <a:avLst/>
            </a:prstGeom>
            <a:solidFill>
              <a:srgbClr val="80BD41">
                <a:alpha val="100000"/>
              </a:srgbClr>
            </a:solidFill>
          </p:spPr>
          <p:txBody>
            <a:bodyPr/>
            <a:lstStyle/>
            <a:p/>
          </p:txBody>
        </p:sp>
        <p:sp>
          <p:nvSpPr>
            <p:cNvPr id="48" name="rc48"/>
            <p:cNvSpPr/>
            <p:nvPr/>
          </p:nvSpPr>
          <p:spPr>
            <a:xfrm>
              <a:off x="3318209" y="2919100"/>
              <a:ext cx="259963" cy="219165"/>
            </a:xfrm>
            <a:prstGeom prst="rect">
              <a:avLst/>
            </a:prstGeom>
            <a:solidFill>
              <a:srgbClr val="1CABE2">
                <a:alpha val="100000"/>
              </a:srgbClr>
            </a:solidFill>
          </p:spPr>
          <p:txBody>
            <a:bodyPr/>
            <a:lstStyle/>
            <a:p/>
          </p:txBody>
        </p:sp>
        <p:sp>
          <p:nvSpPr>
            <p:cNvPr id="49" name="rc49"/>
            <p:cNvSpPr/>
            <p:nvPr/>
          </p:nvSpPr>
          <p:spPr>
            <a:xfrm>
              <a:off x="3607057" y="3116983"/>
              <a:ext cx="259963" cy="926207"/>
            </a:xfrm>
            <a:prstGeom prst="rect">
              <a:avLst/>
            </a:prstGeom>
            <a:solidFill>
              <a:srgbClr val="80BD41">
                <a:alpha val="100000"/>
              </a:srgbClr>
            </a:solidFill>
          </p:spPr>
          <p:txBody>
            <a:bodyPr/>
            <a:lstStyle/>
            <a:p/>
          </p:txBody>
        </p:sp>
        <p:sp>
          <p:nvSpPr>
            <p:cNvPr id="50" name="rc50"/>
            <p:cNvSpPr/>
            <p:nvPr/>
          </p:nvSpPr>
          <p:spPr>
            <a:xfrm>
              <a:off x="3607057" y="2895055"/>
              <a:ext cx="259963" cy="221928"/>
            </a:xfrm>
            <a:prstGeom prst="rect">
              <a:avLst/>
            </a:prstGeom>
            <a:solidFill>
              <a:srgbClr val="1CABE2">
                <a:alpha val="100000"/>
              </a:srgbClr>
            </a:solidFill>
          </p:spPr>
          <p:txBody>
            <a:bodyPr/>
            <a:lstStyle/>
            <a:p/>
          </p:txBody>
        </p:sp>
        <p:sp>
          <p:nvSpPr>
            <p:cNvPr id="51" name="rc51"/>
            <p:cNvSpPr/>
            <p:nvPr/>
          </p:nvSpPr>
          <p:spPr>
            <a:xfrm>
              <a:off x="3895905" y="3085036"/>
              <a:ext cx="259963" cy="958154"/>
            </a:xfrm>
            <a:prstGeom prst="rect">
              <a:avLst/>
            </a:prstGeom>
            <a:solidFill>
              <a:srgbClr val="80BD41">
                <a:alpha val="100000"/>
              </a:srgbClr>
            </a:solidFill>
          </p:spPr>
          <p:txBody>
            <a:bodyPr/>
            <a:lstStyle/>
            <a:p/>
          </p:txBody>
        </p:sp>
        <p:sp>
          <p:nvSpPr>
            <p:cNvPr id="52" name="rc52"/>
            <p:cNvSpPr/>
            <p:nvPr/>
          </p:nvSpPr>
          <p:spPr>
            <a:xfrm>
              <a:off x="3895905" y="2874538"/>
              <a:ext cx="259963" cy="210497"/>
            </a:xfrm>
            <a:prstGeom prst="rect">
              <a:avLst/>
            </a:prstGeom>
            <a:solidFill>
              <a:srgbClr val="1CABE2">
                <a:alpha val="100000"/>
              </a:srgbClr>
            </a:solidFill>
          </p:spPr>
          <p:txBody>
            <a:bodyPr/>
            <a:lstStyle/>
            <a:p/>
          </p:txBody>
        </p:sp>
        <p:sp>
          <p:nvSpPr>
            <p:cNvPr id="53" name="rc53"/>
            <p:cNvSpPr/>
            <p:nvPr/>
          </p:nvSpPr>
          <p:spPr>
            <a:xfrm>
              <a:off x="4184753" y="3073235"/>
              <a:ext cx="259963" cy="969954"/>
            </a:xfrm>
            <a:prstGeom prst="rect">
              <a:avLst/>
            </a:prstGeom>
            <a:solidFill>
              <a:srgbClr val="80BD41">
                <a:alpha val="100000"/>
              </a:srgbClr>
            </a:solidFill>
          </p:spPr>
          <p:txBody>
            <a:bodyPr/>
            <a:lstStyle/>
            <a:p/>
          </p:txBody>
        </p:sp>
        <p:sp>
          <p:nvSpPr>
            <p:cNvPr id="54" name="rc54"/>
            <p:cNvSpPr/>
            <p:nvPr/>
          </p:nvSpPr>
          <p:spPr>
            <a:xfrm>
              <a:off x="4184753" y="2851894"/>
              <a:ext cx="259963" cy="221341"/>
            </a:xfrm>
            <a:prstGeom prst="rect">
              <a:avLst/>
            </a:prstGeom>
            <a:solidFill>
              <a:srgbClr val="1CABE2">
                <a:alpha val="100000"/>
              </a:srgbClr>
            </a:solidFill>
          </p:spPr>
          <p:txBody>
            <a:bodyPr/>
            <a:lstStyle/>
            <a:p/>
          </p:txBody>
        </p:sp>
        <p:sp>
          <p:nvSpPr>
            <p:cNvPr id="55" name="rc55"/>
            <p:cNvSpPr/>
            <p:nvPr/>
          </p:nvSpPr>
          <p:spPr>
            <a:xfrm>
              <a:off x="4473601" y="3034590"/>
              <a:ext cx="259963" cy="1008599"/>
            </a:xfrm>
            <a:prstGeom prst="rect">
              <a:avLst/>
            </a:prstGeom>
            <a:solidFill>
              <a:srgbClr val="80BD41">
                <a:alpha val="100000"/>
              </a:srgbClr>
            </a:solidFill>
          </p:spPr>
          <p:txBody>
            <a:bodyPr/>
            <a:lstStyle/>
            <a:p/>
          </p:txBody>
        </p:sp>
        <p:sp>
          <p:nvSpPr>
            <p:cNvPr id="56" name="rc56"/>
            <p:cNvSpPr/>
            <p:nvPr/>
          </p:nvSpPr>
          <p:spPr>
            <a:xfrm>
              <a:off x="4473601" y="2834928"/>
              <a:ext cx="259963" cy="199662"/>
            </a:xfrm>
            <a:prstGeom prst="rect">
              <a:avLst/>
            </a:prstGeom>
            <a:solidFill>
              <a:srgbClr val="1CABE2">
                <a:alpha val="100000"/>
              </a:srgbClr>
            </a:solidFill>
          </p:spPr>
          <p:txBody>
            <a:bodyPr/>
            <a:lstStyle/>
            <a:p/>
          </p:txBody>
        </p:sp>
        <p:sp>
          <p:nvSpPr>
            <p:cNvPr id="57" name="rc57"/>
            <p:cNvSpPr/>
            <p:nvPr/>
          </p:nvSpPr>
          <p:spPr>
            <a:xfrm>
              <a:off x="4762449" y="3036196"/>
              <a:ext cx="259963" cy="1006993"/>
            </a:xfrm>
            <a:prstGeom prst="rect">
              <a:avLst/>
            </a:prstGeom>
            <a:solidFill>
              <a:srgbClr val="80BD41">
                <a:alpha val="100000"/>
              </a:srgbClr>
            </a:solidFill>
          </p:spPr>
          <p:txBody>
            <a:bodyPr/>
            <a:lstStyle/>
            <a:p/>
          </p:txBody>
        </p:sp>
        <p:sp>
          <p:nvSpPr>
            <p:cNvPr id="58" name="rc58"/>
            <p:cNvSpPr/>
            <p:nvPr/>
          </p:nvSpPr>
          <p:spPr>
            <a:xfrm>
              <a:off x="4762449" y="2813312"/>
              <a:ext cx="259963" cy="222884"/>
            </a:xfrm>
            <a:prstGeom prst="rect">
              <a:avLst/>
            </a:prstGeom>
            <a:solidFill>
              <a:srgbClr val="1CABE2">
                <a:alpha val="100000"/>
              </a:srgbClr>
            </a:solidFill>
          </p:spPr>
          <p:txBody>
            <a:bodyPr/>
            <a:lstStyle/>
            <a:p/>
          </p:txBody>
        </p:sp>
        <p:sp>
          <p:nvSpPr>
            <p:cNvPr id="59" name="rc59"/>
            <p:cNvSpPr/>
            <p:nvPr/>
          </p:nvSpPr>
          <p:spPr>
            <a:xfrm>
              <a:off x="5051297" y="3051584"/>
              <a:ext cx="259963" cy="991605"/>
            </a:xfrm>
            <a:prstGeom prst="rect">
              <a:avLst/>
            </a:prstGeom>
            <a:solidFill>
              <a:srgbClr val="80BD41">
                <a:alpha val="100000"/>
              </a:srgbClr>
            </a:solidFill>
          </p:spPr>
          <p:txBody>
            <a:bodyPr/>
            <a:lstStyle/>
            <a:p/>
          </p:txBody>
        </p:sp>
        <p:sp>
          <p:nvSpPr>
            <p:cNvPr id="60" name="rc60"/>
            <p:cNvSpPr/>
            <p:nvPr/>
          </p:nvSpPr>
          <p:spPr>
            <a:xfrm>
              <a:off x="5051297" y="2796237"/>
              <a:ext cx="259963" cy="255347"/>
            </a:xfrm>
            <a:prstGeom prst="rect">
              <a:avLst/>
            </a:prstGeom>
            <a:solidFill>
              <a:srgbClr val="1CABE2">
                <a:alpha val="100000"/>
              </a:srgbClr>
            </a:solidFill>
          </p:spPr>
          <p:txBody>
            <a:bodyPr/>
            <a:lstStyle/>
            <a:p/>
          </p:txBody>
        </p:sp>
        <p:sp>
          <p:nvSpPr>
            <p:cNvPr id="61" name="rc61"/>
            <p:cNvSpPr/>
            <p:nvPr/>
          </p:nvSpPr>
          <p:spPr>
            <a:xfrm>
              <a:off x="5340145" y="3013033"/>
              <a:ext cx="259963" cy="1030156"/>
            </a:xfrm>
            <a:prstGeom prst="rect">
              <a:avLst/>
            </a:prstGeom>
            <a:solidFill>
              <a:srgbClr val="80BD41">
                <a:alpha val="100000"/>
              </a:srgbClr>
            </a:solidFill>
          </p:spPr>
          <p:txBody>
            <a:bodyPr/>
            <a:lstStyle/>
            <a:p/>
          </p:txBody>
        </p:sp>
        <p:sp>
          <p:nvSpPr>
            <p:cNvPr id="62" name="rc62"/>
            <p:cNvSpPr/>
            <p:nvPr/>
          </p:nvSpPr>
          <p:spPr>
            <a:xfrm>
              <a:off x="5340145" y="2779293"/>
              <a:ext cx="259963" cy="233739"/>
            </a:xfrm>
            <a:prstGeom prst="rect">
              <a:avLst/>
            </a:prstGeom>
            <a:solidFill>
              <a:srgbClr val="1CABE2">
                <a:alpha val="100000"/>
              </a:srgbClr>
            </a:solidFill>
          </p:spPr>
          <p:txBody>
            <a:bodyPr/>
            <a:lstStyle/>
            <a:p/>
          </p:txBody>
        </p:sp>
        <p:sp>
          <p:nvSpPr>
            <p:cNvPr id="63" name="rc63"/>
            <p:cNvSpPr/>
            <p:nvPr/>
          </p:nvSpPr>
          <p:spPr>
            <a:xfrm>
              <a:off x="5628993" y="3001619"/>
              <a:ext cx="259963" cy="1041570"/>
            </a:xfrm>
            <a:prstGeom prst="rect">
              <a:avLst/>
            </a:prstGeom>
            <a:solidFill>
              <a:srgbClr val="80BD41">
                <a:alpha val="100000"/>
              </a:srgbClr>
            </a:solidFill>
          </p:spPr>
          <p:txBody>
            <a:bodyPr/>
            <a:lstStyle/>
            <a:p/>
          </p:txBody>
        </p:sp>
        <p:sp>
          <p:nvSpPr>
            <p:cNvPr id="64" name="rc64"/>
            <p:cNvSpPr/>
            <p:nvPr/>
          </p:nvSpPr>
          <p:spPr>
            <a:xfrm>
              <a:off x="5628993" y="2759084"/>
              <a:ext cx="259963" cy="242535"/>
            </a:xfrm>
            <a:prstGeom prst="rect">
              <a:avLst/>
            </a:prstGeom>
            <a:solidFill>
              <a:srgbClr val="1CABE2">
                <a:alpha val="100000"/>
              </a:srgbClr>
            </a:solidFill>
          </p:spPr>
          <p:txBody>
            <a:bodyPr/>
            <a:lstStyle/>
            <a:p/>
          </p:txBody>
        </p:sp>
        <p:sp>
          <p:nvSpPr>
            <p:cNvPr id="65" name="rc65"/>
            <p:cNvSpPr/>
            <p:nvPr/>
          </p:nvSpPr>
          <p:spPr>
            <a:xfrm>
              <a:off x="5917841" y="2981874"/>
              <a:ext cx="259963" cy="1061316"/>
            </a:xfrm>
            <a:prstGeom prst="rect">
              <a:avLst/>
            </a:prstGeom>
            <a:solidFill>
              <a:srgbClr val="80BD41">
                <a:alpha val="100000"/>
              </a:srgbClr>
            </a:solidFill>
          </p:spPr>
          <p:txBody>
            <a:bodyPr/>
            <a:lstStyle/>
            <a:p/>
          </p:txBody>
        </p:sp>
        <p:sp>
          <p:nvSpPr>
            <p:cNvPr id="66" name="rc66"/>
            <p:cNvSpPr/>
            <p:nvPr/>
          </p:nvSpPr>
          <p:spPr>
            <a:xfrm>
              <a:off x="5917841" y="2737429"/>
              <a:ext cx="259963" cy="244444"/>
            </a:xfrm>
            <a:prstGeom prst="rect">
              <a:avLst/>
            </a:prstGeom>
            <a:solidFill>
              <a:srgbClr val="1CABE2">
                <a:alpha val="100000"/>
              </a:srgbClr>
            </a:solidFill>
          </p:spPr>
          <p:txBody>
            <a:bodyPr/>
            <a:lstStyle/>
            <a:p/>
          </p:txBody>
        </p:sp>
        <p:sp>
          <p:nvSpPr>
            <p:cNvPr id="67" name="rc67"/>
            <p:cNvSpPr/>
            <p:nvPr/>
          </p:nvSpPr>
          <p:spPr>
            <a:xfrm>
              <a:off x="6206689" y="2953769"/>
              <a:ext cx="259963" cy="1089420"/>
            </a:xfrm>
            <a:prstGeom prst="rect">
              <a:avLst/>
            </a:prstGeom>
            <a:solidFill>
              <a:srgbClr val="80BD41">
                <a:alpha val="100000"/>
              </a:srgbClr>
            </a:solidFill>
          </p:spPr>
          <p:txBody>
            <a:bodyPr/>
            <a:lstStyle/>
            <a:p/>
          </p:txBody>
        </p:sp>
        <p:sp>
          <p:nvSpPr>
            <p:cNvPr id="68" name="rc68"/>
            <p:cNvSpPr/>
            <p:nvPr/>
          </p:nvSpPr>
          <p:spPr>
            <a:xfrm>
              <a:off x="6206689" y="2710126"/>
              <a:ext cx="259963" cy="243643"/>
            </a:xfrm>
            <a:prstGeom prst="rect">
              <a:avLst/>
            </a:prstGeom>
            <a:solidFill>
              <a:srgbClr val="1CABE2">
                <a:alpha val="100000"/>
              </a:srgbClr>
            </a:solidFill>
          </p:spPr>
          <p:txBody>
            <a:bodyPr/>
            <a:lstStyle/>
            <a:p/>
          </p:txBody>
        </p:sp>
        <p:sp>
          <p:nvSpPr>
            <p:cNvPr id="69" name="rc69"/>
            <p:cNvSpPr/>
            <p:nvPr/>
          </p:nvSpPr>
          <p:spPr>
            <a:xfrm>
              <a:off x="6495537" y="2921342"/>
              <a:ext cx="259963" cy="1121848"/>
            </a:xfrm>
            <a:prstGeom prst="rect">
              <a:avLst/>
            </a:prstGeom>
            <a:solidFill>
              <a:srgbClr val="80BD41">
                <a:alpha val="100000"/>
              </a:srgbClr>
            </a:solidFill>
          </p:spPr>
          <p:txBody>
            <a:bodyPr/>
            <a:lstStyle/>
            <a:p/>
          </p:txBody>
        </p:sp>
        <p:sp>
          <p:nvSpPr>
            <p:cNvPr id="70" name="rc70"/>
            <p:cNvSpPr/>
            <p:nvPr/>
          </p:nvSpPr>
          <p:spPr>
            <a:xfrm>
              <a:off x="6495537" y="2680780"/>
              <a:ext cx="259963" cy="240561"/>
            </a:xfrm>
            <a:prstGeom prst="rect">
              <a:avLst/>
            </a:prstGeom>
            <a:solidFill>
              <a:srgbClr val="1CABE2">
                <a:alpha val="100000"/>
              </a:srgbClr>
            </a:solidFill>
          </p:spPr>
          <p:txBody>
            <a:bodyPr/>
            <a:lstStyle/>
            <a:p/>
          </p:txBody>
        </p:sp>
        <p:sp>
          <p:nvSpPr>
            <p:cNvPr id="71" name="rc71"/>
            <p:cNvSpPr/>
            <p:nvPr/>
          </p:nvSpPr>
          <p:spPr>
            <a:xfrm>
              <a:off x="6784385" y="2893849"/>
              <a:ext cx="259963" cy="1149340"/>
            </a:xfrm>
            <a:prstGeom prst="rect">
              <a:avLst/>
            </a:prstGeom>
            <a:solidFill>
              <a:srgbClr val="80BD41">
                <a:alpha val="100000"/>
              </a:srgbClr>
            </a:solidFill>
          </p:spPr>
          <p:txBody>
            <a:bodyPr/>
            <a:lstStyle/>
            <a:p/>
          </p:txBody>
        </p:sp>
        <p:sp>
          <p:nvSpPr>
            <p:cNvPr id="72" name="rc72"/>
            <p:cNvSpPr/>
            <p:nvPr/>
          </p:nvSpPr>
          <p:spPr>
            <a:xfrm>
              <a:off x="6784385" y="2649951"/>
              <a:ext cx="259963" cy="243898"/>
            </a:xfrm>
            <a:prstGeom prst="rect">
              <a:avLst/>
            </a:prstGeom>
            <a:solidFill>
              <a:srgbClr val="1CABE2">
                <a:alpha val="100000"/>
              </a:srgbClr>
            </a:solidFill>
          </p:spPr>
          <p:txBody>
            <a:bodyPr/>
            <a:lstStyle/>
            <a:p/>
          </p:txBody>
        </p:sp>
        <p:sp>
          <p:nvSpPr>
            <p:cNvPr id="73" name="rc73"/>
            <p:cNvSpPr/>
            <p:nvPr/>
          </p:nvSpPr>
          <p:spPr>
            <a:xfrm>
              <a:off x="7073233" y="2885176"/>
              <a:ext cx="259963" cy="1158013"/>
            </a:xfrm>
            <a:prstGeom prst="rect">
              <a:avLst/>
            </a:prstGeom>
            <a:solidFill>
              <a:srgbClr val="80BD41">
                <a:alpha val="100000"/>
              </a:srgbClr>
            </a:solidFill>
          </p:spPr>
          <p:txBody>
            <a:bodyPr/>
            <a:lstStyle/>
            <a:p/>
          </p:txBody>
        </p:sp>
        <p:sp>
          <p:nvSpPr>
            <p:cNvPr id="74" name="rc74"/>
            <p:cNvSpPr/>
            <p:nvPr/>
          </p:nvSpPr>
          <p:spPr>
            <a:xfrm>
              <a:off x="7073233" y="2621311"/>
              <a:ext cx="259963" cy="263865"/>
            </a:xfrm>
            <a:prstGeom prst="rect">
              <a:avLst/>
            </a:prstGeom>
            <a:solidFill>
              <a:srgbClr val="1CABE2">
                <a:alpha val="100000"/>
              </a:srgbClr>
            </a:solidFill>
          </p:spPr>
          <p:txBody>
            <a:bodyPr/>
            <a:lstStyle/>
            <a:p/>
          </p:txBody>
        </p:sp>
        <p:sp>
          <p:nvSpPr>
            <p:cNvPr id="75" name="rc75"/>
            <p:cNvSpPr/>
            <p:nvPr/>
          </p:nvSpPr>
          <p:spPr>
            <a:xfrm>
              <a:off x="7362081" y="2906621"/>
              <a:ext cx="259963" cy="1136568"/>
            </a:xfrm>
            <a:prstGeom prst="rect">
              <a:avLst/>
            </a:prstGeom>
            <a:solidFill>
              <a:srgbClr val="80BD41">
                <a:alpha val="100000"/>
              </a:srgbClr>
            </a:solidFill>
          </p:spPr>
          <p:txBody>
            <a:bodyPr/>
            <a:lstStyle/>
            <a:p/>
          </p:txBody>
        </p:sp>
        <p:sp>
          <p:nvSpPr>
            <p:cNvPr id="76" name="rc76"/>
            <p:cNvSpPr/>
            <p:nvPr/>
          </p:nvSpPr>
          <p:spPr>
            <a:xfrm>
              <a:off x="7362081" y="2594056"/>
              <a:ext cx="259963" cy="312565"/>
            </a:xfrm>
            <a:prstGeom prst="rect">
              <a:avLst/>
            </a:prstGeom>
            <a:solidFill>
              <a:srgbClr val="1CABE2">
                <a:alpha val="100000"/>
              </a:srgbClr>
            </a:solidFill>
          </p:spPr>
          <p:txBody>
            <a:bodyPr/>
            <a:lstStyle/>
            <a:p/>
          </p:txBody>
        </p:sp>
        <p:sp>
          <p:nvSpPr>
            <p:cNvPr id="77" name="rc77"/>
            <p:cNvSpPr/>
            <p:nvPr/>
          </p:nvSpPr>
          <p:spPr>
            <a:xfrm>
              <a:off x="7650929" y="2897315"/>
              <a:ext cx="259963" cy="1145875"/>
            </a:xfrm>
            <a:prstGeom prst="rect">
              <a:avLst/>
            </a:prstGeom>
            <a:solidFill>
              <a:srgbClr val="80BD41">
                <a:alpha val="100000"/>
              </a:srgbClr>
            </a:solidFill>
          </p:spPr>
          <p:txBody>
            <a:bodyPr/>
            <a:lstStyle/>
            <a:p/>
          </p:txBody>
        </p:sp>
        <p:sp>
          <p:nvSpPr>
            <p:cNvPr id="78" name="rc78"/>
            <p:cNvSpPr/>
            <p:nvPr/>
          </p:nvSpPr>
          <p:spPr>
            <a:xfrm>
              <a:off x="7650929" y="2569226"/>
              <a:ext cx="259963" cy="328088"/>
            </a:xfrm>
            <a:prstGeom prst="rect">
              <a:avLst/>
            </a:prstGeom>
            <a:solidFill>
              <a:srgbClr val="1CABE2">
                <a:alpha val="100000"/>
              </a:srgbClr>
            </a:solidFill>
          </p:spPr>
          <p:txBody>
            <a:bodyPr/>
            <a:lstStyle/>
            <a:p/>
          </p:txBody>
        </p:sp>
        <p:sp>
          <p:nvSpPr>
            <p:cNvPr id="79" name="rc79"/>
            <p:cNvSpPr/>
            <p:nvPr/>
          </p:nvSpPr>
          <p:spPr>
            <a:xfrm>
              <a:off x="7939777" y="2872701"/>
              <a:ext cx="259963" cy="1170489"/>
            </a:xfrm>
            <a:prstGeom prst="rect">
              <a:avLst/>
            </a:prstGeom>
            <a:solidFill>
              <a:srgbClr val="80BD41">
                <a:alpha val="100000"/>
              </a:srgbClr>
            </a:solidFill>
          </p:spPr>
          <p:txBody>
            <a:bodyPr/>
            <a:lstStyle/>
            <a:p/>
          </p:txBody>
        </p:sp>
        <p:sp>
          <p:nvSpPr>
            <p:cNvPr id="80" name="rc80"/>
            <p:cNvSpPr/>
            <p:nvPr/>
          </p:nvSpPr>
          <p:spPr>
            <a:xfrm>
              <a:off x="7939777" y="2540522"/>
              <a:ext cx="259963" cy="332179"/>
            </a:xfrm>
            <a:prstGeom prst="rect">
              <a:avLst/>
            </a:prstGeom>
            <a:solidFill>
              <a:srgbClr val="1CABE2">
                <a:alpha val="100000"/>
              </a:srgbClr>
            </a:solidFill>
          </p:spPr>
          <p:txBody>
            <a:bodyPr/>
            <a:lstStyle/>
            <a:p/>
          </p:txBody>
        </p:sp>
        <p:sp>
          <p:nvSpPr>
            <p:cNvPr id="81" name="pl81"/>
            <p:cNvSpPr/>
            <p:nvPr/>
          </p:nvSpPr>
          <p:spPr>
            <a:xfrm>
              <a:off x="1426255" y="1548761"/>
              <a:ext cx="6643503" cy="540960"/>
            </a:xfrm>
            <a:custGeom>
              <a:avLst/>
              <a:pathLst>
                <a:path w="6643503" h="540960">
                  <a:moveTo>
                    <a:pt x="0" y="540960"/>
                  </a:moveTo>
                  <a:lnTo>
                    <a:pt x="288847" y="480853"/>
                  </a:lnTo>
                  <a:lnTo>
                    <a:pt x="577695" y="450800"/>
                  </a:lnTo>
                  <a:lnTo>
                    <a:pt x="866543" y="360640"/>
                  </a:lnTo>
                  <a:lnTo>
                    <a:pt x="1155391" y="270480"/>
                  </a:lnTo>
                  <a:lnTo>
                    <a:pt x="1444239" y="180320"/>
                  </a:lnTo>
                  <a:lnTo>
                    <a:pt x="1733087" y="150266"/>
                  </a:lnTo>
                  <a:lnTo>
                    <a:pt x="2021935" y="60106"/>
                  </a:lnTo>
                  <a:lnTo>
                    <a:pt x="2310783" y="60106"/>
                  </a:lnTo>
                  <a:lnTo>
                    <a:pt x="2599631" y="30053"/>
                  </a:lnTo>
                  <a:lnTo>
                    <a:pt x="2888479" y="60106"/>
                  </a:lnTo>
                  <a:lnTo>
                    <a:pt x="3177327" y="0"/>
                  </a:lnTo>
                  <a:lnTo>
                    <a:pt x="3466175" y="30053"/>
                  </a:lnTo>
                  <a:lnTo>
                    <a:pt x="3755023" y="90160"/>
                  </a:lnTo>
                  <a:lnTo>
                    <a:pt x="4043871" y="30053"/>
                  </a:lnTo>
                  <a:lnTo>
                    <a:pt x="4332719" y="60106"/>
                  </a:lnTo>
                  <a:lnTo>
                    <a:pt x="4621567" y="60106"/>
                  </a:lnTo>
                  <a:lnTo>
                    <a:pt x="4910415" y="30053"/>
                  </a:lnTo>
                  <a:lnTo>
                    <a:pt x="5199263" y="30053"/>
                  </a:lnTo>
                  <a:lnTo>
                    <a:pt x="5488111" y="30053"/>
                  </a:lnTo>
                  <a:lnTo>
                    <a:pt x="5776959" y="60106"/>
                  </a:lnTo>
                  <a:lnTo>
                    <a:pt x="6065807" y="150266"/>
                  </a:lnTo>
                  <a:lnTo>
                    <a:pt x="6354655" y="150266"/>
                  </a:lnTo>
                  <a:lnTo>
                    <a:pt x="6643503" y="150266"/>
                  </a:lnTo>
                </a:path>
              </a:pathLst>
            </a:custGeom>
            <a:ln w="27101" cap="flat">
              <a:solidFill>
                <a:srgbClr val="0058AB">
                  <a:alpha val="100000"/>
                </a:srgbClr>
              </a:solidFill>
              <a:prstDash val="solid"/>
              <a:round/>
            </a:ln>
          </p:spPr>
          <p:txBody>
            <a:bodyPr/>
            <a:lstStyle/>
            <a:p/>
          </p:txBody>
        </p:sp>
        <p:sp>
          <p:nvSpPr>
            <p:cNvPr id="82" name="tx82"/>
            <p:cNvSpPr/>
            <p:nvPr/>
          </p:nvSpPr>
          <p:spPr>
            <a:xfrm>
              <a:off x="1355917" y="19067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83" name="tx83"/>
            <p:cNvSpPr/>
            <p:nvPr/>
          </p:nvSpPr>
          <p:spPr>
            <a:xfrm>
              <a:off x="2800157" y="1549191"/>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84" name="tx84"/>
            <p:cNvSpPr/>
            <p:nvPr/>
          </p:nvSpPr>
          <p:spPr>
            <a:xfrm>
              <a:off x="4244397" y="14258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85" name="tx85"/>
            <p:cNvSpPr/>
            <p:nvPr/>
          </p:nvSpPr>
          <p:spPr>
            <a:xfrm>
              <a:off x="5688637" y="14258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86" name="tx86"/>
            <p:cNvSpPr/>
            <p:nvPr/>
          </p:nvSpPr>
          <p:spPr>
            <a:xfrm>
              <a:off x="6844029" y="13958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87" name="tx87"/>
            <p:cNvSpPr/>
            <p:nvPr/>
          </p:nvSpPr>
          <p:spPr>
            <a:xfrm>
              <a:off x="7132877" y="14258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88" name="tx88"/>
            <p:cNvSpPr/>
            <p:nvPr/>
          </p:nvSpPr>
          <p:spPr>
            <a:xfrm>
              <a:off x="7421725" y="151605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89" name="tx89"/>
            <p:cNvSpPr/>
            <p:nvPr/>
          </p:nvSpPr>
          <p:spPr>
            <a:xfrm>
              <a:off x="7710573" y="151605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90" name="tx90"/>
            <p:cNvSpPr/>
            <p:nvPr/>
          </p:nvSpPr>
          <p:spPr>
            <a:xfrm>
              <a:off x="7999421" y="151605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91" name="tx91"/>
            <p:cNvSpPr/>
            <p:nvPr/>
          </p:nvSpPr>
          <p:spPr>
            <a:xfrm>
              <a:off x="1320761" y="36857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92" name="tx92"/>
            <p:cNvSpPr/>
            <p:nvPr/>
          </p:nvSpPr>
          <p:spPr>
            <a:xfrm>
              <a:off x="1350906" y="3202069"/>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3" name="tx93"/>
            <p:cNvSpPr/>
            <p:nvPr/>
          </p:nvSpPr>
          <p:spPr>
            <a:xfrm>
              <a:off x="2765001" y="358928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94" name="tx94"/>
            <p:cNvSpPr/>
            <p:nvPr/>
          </p:nvSpPr>
          <p:spPr>
            <a:xfrm>
              <a:off x="2840350" y="305393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5" name="tx95"/>
            <p:cNvSpPr/>
            <p:nvPr/>
          </p:nvSpPr>
          <p:spPr>
            <a:xfrm>
              <a:off x="4209241" y="351777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15.7</a:t>
              </a:r>
            </a:p>
          </p:txBody>
        </p:sp>
        <p:sp>
          <p:nvSpPr>
            <p:cNvPr id="96" name="tx96"/>
            <p:cNvSpPr/>
            <p:nvPr/>
          </p:nvSpPr>
          <p:spPr>
            <a:xfrm>
              <a:off x="4239386" y="292207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7" name="tx97"/>
            <p:cNvSpPr/>
            <p:nvPr/>
          </p:nvSpPr>
          <p:spPr>
            <a:xfrm>
              <a:off x="5653481" y="348196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16.9</a:t>
              </a:r>
            </a:p>
          </p:txBody>
        </p:sp>
        <p:sp>
          <p:nvSpPr>
            <p:cNvPr id="98" name="tx98"/>
            <p:cNvSpPr/>
            <p:nvPr/>
          </p:nvSpPr>
          <p:spPr>
            <a:xfrm>
              <a:off x="5683626" y="283985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9" name="tx99"/>
            <p:cNvSpPr/>
            <p:nvPr/>
          </p:nvSpPr>
          <p:spPr>
            <a:xfrm>
              <a:off x="6808873" y="342808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100" name="tx100"/>
            <p:cNvSpPr/>
            <p:nvPr/>
          </p:nvSpPr>
          <p:spPr>
            <a:xfrm>
              <a:off x="6884222" y="273310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1" name="tx101"/>
            <p:cNvSpPr/>
            <p:nvPr/>
          </p:nvSpPr>
          <p:spPr>
            <a:xfrm>
              <a:off x="7097721" y="342374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02" name="tx102"/>
            <p:cNvSpPr/>
            <p:nvPr/>
          </p:nvSpPr>
          <p:spPr>
            <a:xfrm>
              <a:off x="7127866" y="27127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3" name="tx103"/>
            <p:cNvSpPr/>
            <p:nvPr/>
          </p:nvSpPr>
          <p:spPr>
            <a:xfrm>
              <a:off x="7386569" y="343446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a:t>
              </a:r>
            </a:p>
          </p:txBody>
        </p:sp>
        <p:sp>
          <p:nvSpPr>
            <p:cNvPr id="104" name="tx104"/>
            <p:cNvSpPr/>
            <p:nvPr/>
          </p:nvSpPr>
          <p:spPr>
            <a:xfrm>
              <a:off x="7416714" y="27098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5" name="tx105"/>
            <p:cNvSpPr/>
            <p:nvPr/>
          </p:nvSpPr>
          <p:spPr>
            <a:xfrm>
              <a:off x="7675417" y="342981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18.6</a:t>
              </a:r>
            </a:p>
          </p:txBody>
        </p:sp>
        <p:sp>
          <p:nvSpPr>
            <p:cNvPr id="106" name="tx106"/>
            <p:cNvSpPr/>
            <p:nvPr/>
          </p:nvSpPr>
          <p:spPr>
            <a:xfrm>
              <a:off x="7705562" y="269277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7" name="tx107"/>
            <p:cNvSpPr/>
            <p:nvPr/>
          </p:nvSpPr>
          <p:spPr>
            <a:xfrm>
              <a:off x="8009469" y="3417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8" name="tx108"/>
            <p:cNvSpPr/>
            <p:nvPr/>
          </p:nvSpPr>
          <p:spPr>
            <a:xfrm>
              <a:off x="7994410" y="2666489"/>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9" name="tx109"/>
            <p:cNvSpPr/>
            <p:nvPr/>
          </p:nvSpPr>
          <p:spPr>
            <a:xfrm>
              <a:off x="1320761" y="291615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15.7</a:t>
              </a:r>
            </a:p>
          </p:txBody>
        </p:sp>
        <p:sp>
          <p:nvSpPr>
            <p:cNvPr id="110" name="tx110"/>
            <p:cNvSpPr/>
            <p:nvPr/>
          </p:nvSpPr>
          <p:spPr>
            <a:xfrm>
              <a:off x="2765001" y="281358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17.4</a:t>
              </a:r>
            </a:p>
          </p:txBody>
        </p:sp>
        <p:sp>
          <p:nvSpPr>
            <p:cNvPr id="111" name="tx111"/>
            <p:cNvSpPr/>
            <p:nvPr/>
          </p:nvSpPr>
          <p:spPr>
            <a:xfrm>
              <a:off x="4209241" y="269500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12" name="tx112"/>
            <p:cNvSpPr/>
            <p:nvPr/>
          </p:nvSpPr>
          <p:spPr>
            <a:xfrm>
              <a:off x="5653481" y="26022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20.8</a:t>
              </a:r>
            </a:p>
          </p:txBody>
        </p:sp>
        <p:sp>
          <p:nvSpPr>
            <p:cNvPr id="113" name="tx113"/>
            <p:cNvSpPr/>
            <p:nvPr/>
          </p:nvSpPr>
          <p:spPr>
            <a:xfrm>
              <a:off x="6808873" y="24931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22.6</a:t>
              </a:r>
            </a:p>
          </p:txBody>
        </p:sp>
        <p:sp>
          <p:nvSpPr>
            <p:cNvPr id="114" name="tx114"/>
            <p:cNvSpPr/>
            <p:nvPr/>
          </p:nvSpPr>
          <p:spPr>
            <a:xfrm>
              <a:off x="7097721" y="246442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23.1</a:t>
              </a:r>
            </a:p>
          </p:txBody>
        </p:sp>
        <p:sp>
          <p:nvSpPr>
            <p:cNvPr id="115" name="tx115"/>
            <p:cNvSpPr/>
            <p:nvPr/>
          </p:nvSpPr>
          <p:spPr>
            <a:xfrm>
              <a:off x="7386569" y="243716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23.5</a:t>
              </a:r>
            </a:p>
          </p:txBody>
        </p:sp>
        <p:sp>
          <p:nvSpPr>
            <p:cNvPr id="116" name="tx116"/>
            <p:cNvSpPr/>
            <p:nvPr/>
          </p:nvSpPr>
          <p:spPr>
            <a:xfrm>
              <a:off x="7675417" y="241233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23.9</a:t>
              </a:r>
            </a:p>
          </p:txBody>
        </p:sp>
        <p:sp>
          <p:nvSpPr>
            <p:cNvPr id="117" name="tx117"/>
            <p:cNvSpPr/>
            <p:nvPr/>
          </p:nvSpPr>
          <p:spPr>
            <a:xfrm>
              <a:off x="7964265" y="238500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24.4</a:t>
              </a:r>
            </a:p>
          </p:txBody>
        </p:sp>
        <p:sp>
          <p:nvSpPr>
            <p:cNvPr id="118" name="tx118"/>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9" name="tx119"/>
            <p:cNvSpPr/>
            <p:nvPr/>
          </p:nvSpPr>
          <p:spPr>
            <a:xfrm>
              <a:off x="616710" y="337491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0" name="tx120"/>
            <p:cNvSpPr/>
            <p:nvPr/>
          </p:nvSpPr>
          <p:spPr>
            <a:xfrm>
              <a:off x="616710" y="2758761"/>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21" name="tx121"/>
            <p:cNvSpPr/>
            <p:nvPr/>
          </p:nvSpPr>
          <p:spPr>
            <a:xfrm>
              <a:off x="616710" y="2142536"/>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22" name="tx122"/>
            <p:cNvSpPr/>
            <p:nvPr/>
          </p:nvSpPr>
          <p:spPr>
            <a:xfrm>
              <a:off x="616710" y="152644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23" name="tx123"/>
            <p:cNvSpPr/>
            <p:nvPr/>
          </p:nvSpPr>
          <p:spPr>
            <a:xfrm>
              <a:off x="616710" y="910291"/>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50M</a:t>
              </a:r>
            </a:p>
          </p:txBody>
        </p:sp>
        <p:sp>
          <p:nvSpPr>
            <p:cNvPr id="124" name="tx124"/>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30" name="tx130"/>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31" name="tx131"/>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32" name="tx132"/>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3" name="tx133"/>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4" name="tx134"/>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5" name="tx135"/>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6" name="tx136"/>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7" name="tx137"/>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8" name="tx138"/>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9" name="tx139"/>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140" name="pl140"/>
            <p:cNvSpPr/>
            <p:nvPr/>
          </p:nvSpPr>
          <p:spPr>
            <a:xfrm>
              <a:off x="2531749"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1" name="tx141"/>
            <p:cNvSpPr/>
            <p:nvPr/>
          </p:nvSpPr>
          <p:spPr>
            <a:xfrm>
              <a:off x="2798848"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2" name="rc142"/>
            <p:cNvSpPr/>
            <p:nvPr/>
          </p:nvSpPr>
          <p:spPr>
            <a:xfrm>
              <a:off x="4056806" y="4984592"/>
              <a:ext cx="201456" cy="201456"/>
            </a:xfrm>
            <a:prstGeom prst="rect">
              <a:avLst/>
            </a:prstGeom>
            <a:solidFill>
              <a:srgbClr val="1CABE2">
                <a:alpha val="100000"/>
              </a:srgbClr>
            </a:solidFill>
          </p:spPr>
          <p:txBody>
            <a:bodyPr/>
            <a:lstStyle/>
            <a:p/>
          </p:txBody>
        </p:sp>
        <p:sp>
          <p:nvSpPr>
            <p:cNvPr id="143" name="rc143"/>
            <p:cNvSpPr/>
            <p:nvPr/>
          </p:nvSpPr>
          <p:spPr>
            <a:xfrm>
              <a:off x="6014964" y="4984592"/>
              <a:ext cx="201456" cy="201456"/>
            </a:xfrm>
            <a:prstGeom prst="rect">
              <a:avLst/>
            </a:prstGeom>
            <a:solidFill>
              <a:srgbClr val="80BD41">
                <a:alpha val="100000"/>
              </a:srgbClr>
            </a:solidFill>
          </p:spPr>
          <p:txBody>
            <a:bodyPr/>
            <a:lstStyle/>
            <a:p/>
          </p:txBody>
        </p:sp>
        <p:sp>
          <p:nvSpPr>
            <p:cNvPr id="144" name="tx144"/>
            <p:cNvSpPr/>
            <p:nvPr/>
          </p:nvSpPr>
          <p:spPr>
            <a:xfrm>
              <a:off x="4336851" y="5004215"/>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5" name="tx145"/>
            <p:cNvSpPr/>
            <p:nvPr/>
          </p:nvSpPr>
          <p:spPr>
            <a:xfrm>
              <a:off x="6295009"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6" name="tx146"/>
            <p:cNvSpPr/>
            <p:nvPr/>
          </p:nvSpPr>
          <p:spPr>
            <a:xfrm>
              <a:off x="951100" y="467611"/>
              <a:ext cx="73060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 LICs, 2000-2023</a:t>
              </a:r>
            </a:p>
          </p:txBody>
        </p:sp>
        <p:sp>
          <p:nvSpPr>
            <p:cNvPr id="147" name="pl147"/>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8" name="pl148"/>
            <p:cNvSpPr/>
            <p:nvPr/>
          </p:nvSpPr>
          <p:spPr>
            <a:xfrm>
              <a:off x="2644231"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5340146"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8036060"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992188"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668810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296273" y="5823753"/>
              <a:ext cx="5028790" cy="242738"/>
            </a:xfrm>
            <a:prstGeom prst="rect">
              <a:avLst/>
            </a:prstGeom>
            <a:solidFill>
              <a:srgbClr val="80BD41">
                <a:alpha val="100000"/>
              </a:srgbClr>
            </a:solidFill>
          </p:spPr>
          <p:txBody>
            <a:bodyPr/>
            <a:lstStyle/>
            <a:p/>
          </p:txBody>
        </p:sp>
        <p:sp>
          <p:nvSpPr>
            <p:cNvPr id="157" name="rc157"/>
            <p:cNvSpPr/>
            <p:nvPr/>
          </p:nvSpPr>
          <p:spPr>
            <a:xfrm>
              <a:off x="6325064" y="5823753"/>
              <a:ext cx="1067144" cy="242738"/>
            </a:xfrm>
            <a:prstGeom prst="rect">
              <a:avLst/>
            </a:prstGeom>
            <a:solidFill>
              <a:srgbClr val="1CABE2">
                <a:alpha val="100000"/>
              </a:srgbClr>
            </a:solidFill>
          </p:spPr>
          <p:txBody>
            <a:bodyPr/>
            <a:lstStyle/>
            <a:p/>
          </p:txBody>
        </p:sp>
        <p:sp>
          <p:nvSpPr>
            <p:cNvPr id="158" name="rc158"/>
            <p:cNvSpPr/>
            <p:nvPr/>
          </p:nvSpPr>
          <p:spPr>
            <a:xfrm>
              <a:off x="1296273" y="5435371"/>
              <a:ext cx="5121324" cy="242738"/>
            </a:xfrm>
            <a:prstGeom prst="rect">
              <a:avLst/>
            </a:prstGeom>
            <a:solidFill>
              <a:srgbClr val="80BD41">
                <a:alpha val="100000"/>
              </a:srgbClr>
            </a:solidFill>
          </p:spPr>
          <p:txBody>
            <a:bodyPr/>
            <a:lstStyle/>
            <a:p/>
          </p:txBody>
        </p:sp>
        <p:sp>
          <p:nvSpPr>
            <p:cNvPr id="159" name="rc159"/>
            <p:cNvSpPr/>
            <p:nvPr/>
          </p:nvSpPr>
          <p:spPr>
            <a:xfrm>
              <a:off x="6417597" y="5435371"/>
              <a:ext cx="1453406" cy="242738"/>
            </a:xfrm>
            <a:prstGeom prst="rect">
              <a:avLst/>
            </a:prstGeom>
            <a:solidFill>
              <a:srgbClr val="1CABE2">
                <a:alpha val="100000"/>
              </a:srgbClr>
            </a:solidFill>
          </p:spPr>
          <p:txBody>
            <a:bodyPr/>
            <a:lstStyle/>
            <a:p/>
          </p:txBody>
        </p:sp>
        <p:sp>
          <p:nvSpPr>
            <p:cNvPr id="160" name="tx160"/>
            <p:cNvSpPr/>
            <p:nvPr/>
          </p:nvSpPr>
          <p:spPr>
            <a:xfrm>
              <a:off x="3674230" y="5892820"/>
              <a:ext cx="272877"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18.7</a:t>
              </a:r>
            </a:p>
          </p:txBody>
        </p:sp>
        <p:sp>
          <p:nvSpPr>
            <p:cNvPr id="161" name="tx161"/>
            <p:cNvSpPr/>
            <p:nvPr/>
          </p:nvSpPr>
          <p:spPr>
            <a:xfrm>
              <a:off x="6819649" y="5894942"/>
              <a:ext cx="77974" cy="100360"/>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4</a:t>
              </a:r>
            </a:p>
          </p:txBody>
        </p:sp>
        <p:sp>
          <p:nvSpPr>
            <p:cNvPr id="162" name="tx162"/>
            <p:cNvSpPr/>
            <p:nvPr/>
          </p:nvSpPr>
          <p:spPr>
            <a:xfrm>
              <a:off x="3778961" y="5504438"/>
              <a:ext cx="155949"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19</a:t>
              </a:r>
            </a:p>
          </p:txBody>
        </p:sp>
        <p:sp>
          <p:nvSpPr>
            <p:cNvPr id="163" name="tx163"/>
            <p:cNvSpPr/>
            <p:nvPr/>
          </p:nvSpPr>
          <p:spPr>
            <a:xfrm>
              <a:off x="7046849" y="5504849"/>
              <a:ext cx="194902" cy="10207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5.4</a:t>
              </a:r>
            </a:p>
          </p:txBody>
        </p:sp>
        <p:sp>
          <p:nvSpPr>
            <p:cNvPr id="164" name="tx164"/>
            <p:cNvSpPr/>
            <p:nvPr/>
          </p:nvSpPr>
          <p:spPr>
            <a:xfrm>
              <a:off x="7556347" y="5891203"/>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22.6</a:t>
              </a:r>
            </a:p>
          </p:txBody>
        </p:sp>
        <p:sp>
          <p:nvSpPr>
            <p:cNvPr id="165" name="tx165"/>
            <p:cNvSpPr/>
            <p:nvPr/>
          </p:nvSpPr>
          <p:spPr>
            <a:xfrm>
              <a:off x="8059082" y="5504585"/>
              <a:ext cx="281316"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24.4</a:t>
              </a:r>
            </a:p>
          </p:txBody>
        </p:sp>
        <p:sp>
          <p:nvSpPr>
            <p:cNvPr id="166" name="tx166"/>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8" name="tx168"/>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9" name="tx169"/>
            <p:cNvSpPr/>
            <p:nvPr/>
          </p:nvSpPr>
          <p:spPr>
            <a:xfrm>
              <a:off x="3836902"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70" name="tx170"/>
            <p:cNvSpPr/>
            <p:nvPr/>
          </p:nvSpPr>
          <p:spPr>
            <a:xfrm>
              <a:off x="6532816"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71" name="tx171"/>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2" name="tx17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DTP1 coverage in 2023 (78%) was lower than in 2019 (82%).
The number of children vaccinated with DTP1 increased 2% from 18.7m in 2019 to 19m in 2023.
The number of surviving infants increased approximately 8% from 22.6m in 2019 to 24.4m in 2023.
In 2023, 300,000 more children were vaccinated than in 2019.
In 2023, there were 1.8m more surviving infants (target population) than in 2019.
For vaccine coverage to increase, the number of children vaccinated must increase at a faster rate than the population increases.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DAPMHHIV-502652578-1553554</_dlc_DocId>
    <_dlc_DocIdUrl xmlns="9e17fbd9-fb4c-4d20-9ec4-18aa77a91b0d">
      <Url>https://unicef.sharepoint.com/teams/DAPM-Health-HIV/_layouts/15/DocIdRedir.aspx?ID=DAPMHHIV-502652578-1553554</Url>
      <Description>DAPMHHIV-502652578-1553554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0" ma:contentTypeDescription="Create a new document." ma:contentTypeScope="" ma:versionID="ee642650a4ae893334ec735edbafc487">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8173959d57a8e11895a1e0c137660a5a"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2.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customXml/itemProps3.xml><?xml version="1.0" encoding="utf-8"?>
<ds:datastoreItem xmlns:ds="http://schemas.openxmlformats.org/officeDocument/2006/customXml" ds:itemID="{8B15429B-972D-4380-819F-28AD627EDD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 Display</vt:lpstr>
      <vt:lpstr>Arial</vt:lpstr>
      <vt:lpstr>Calibri</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1</cp:revision>
  <dcterms:created xsi:type="dcterms:W3CDTF">2024-04-09T17:27:53Z</dcterms:created>
  <dcterms:modified xsi:type="dcterms:W3CDTF">2024-07-10T09:11:54Z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c5e83ef7-eb99-4678-95c6-d5ce6c9d017c</vt:lpwstr>
  </property>
  <property fmtid="{D5CDD505-2E9C-101B-9397-08002B2CF9AE}" pid="4" name="MediaServiceImageTags">
    <vt:lpwstr/>
  </property>
</Properties>
</file>